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CF59-31C6-784C-A4A3-24174C51C98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8C97-C0CD-244C-A63F-40821B2C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6953" y="1270154"/>
            <a:ext cx="530345" cy="530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310" y="2610229"/>
            <a:ext cx="530345" cy="530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89596" y="2610229"/>
            <a:ext cx="530345" cy="530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458" y="3619780"/>
            <a:ext cx="13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Observe y=0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6520" y="3616983"/>
            <a:ext cx="1456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Observe y ≠ 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flipH="1">
            <a:off x="809483" y="1800499"/>
            <a:ext cx="1022643" cy="80973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>
            <a:off x="1832126" y="1800499"/>
            <a:ext cx="1022643" cy="80973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4"/>
            <a:endCxn id="7" idx="0"/>
          </p:cNvCxnSpPr>
          <p:nvPr/>
        </p:nvCxnSpPr>
        <p:spPr>
          <a:xfrm flipH="1">
            <a:off x="791522" y="3140574"/>
            <a:ext cx="17961" cy="47920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6" idx="4"/>
            <a:endCxn id="8" idx="0"/>
          </p:cNvCxnSpPr>
          <p:nvPr/>
        </p:nvCxnSpPr>
        <p:spPr>
          <a:xfrm>
            <a:off x="2854769" y="3140574"/>
            <a:ext cx="0" cy="476409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953877" y="791782"/>
            <a:ext cx="198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Choice to go to Sea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483" y="181129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78660" y="1848225"/>
            <a:ext cx="49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41953" y="2643220"/>
            <a:ext cx="5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35835" y="249424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</a:t>
            </a:r>
          </a:p>
          <a:p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776938" y="1272951"/>
            <a:ext cx="530345" cy="530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54295" y="2613026"/>
            <a:ext cx="530345" cy="530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99581" y="2613026"/>
            <a:ext cx="530345" cy="530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25443" y="3622577"/>
            <a:ext cx="13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Observe y=0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36505" y="3619780"/>
            <a:ext cx="1456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Observe y ≠ 0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9" idx="4"/>
            <a:endCxn id="40" idx="0"/>
          </p:cNvCxnSpPr>
          <p:nvPr/>
        </p:nvCxnSpPr>
        <p:spPr>
          <a:xfrm flipH="1">
            <a:off x="5019468" y="1803296"/>
            <a:ext cx="1022643" cy="80973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39" idx="4"/>
            <a:endCxn id="41" idx="0"/>
          </p:cNvCxnSpPr>
          <p:nvPr/>
        </p:nvCxnSpPr>
        <p:spPr>
          <a:xfrm>
            <a:off x="6042111" y="1803296"/>
            <a:ext cx="1022643" cy="80973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40" idx="4"/>
            <a:endCxn id="42" idx="0"/>
          </p:cNvCxnSpPr>
          <p:nvPr/>
        </p:nvCxnSpPr>
        <p:spPr>
          <a:xfrm flipH="1">
            <a:off x="5001507" y="3143371"/>
            <a:ext cx="17961" cy="47920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41" idx="4"/>
            <a:endCxn id="43" idx="0"/>
          </p:cNvCxnSpPr>
          <p:nvPr/>
        </p:nvCxnSpPr>
        <p:spPr>
          <a:xfrm>
            <a:off x="7064754" y="3143371"/>
            <a:ext cx="0" cy="476409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5163862" y="794579"/>
            <a:ext cx="198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Choice to go to Sea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19468" y="181408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88645" y="1867517"/>
            <a:ext cx="49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51938" y="2646017"/>
            <a:ext cx="5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45820" y="249704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</a:t>
            </a:r>
          </a:p>
          <a:p>
            <a:r>
              <a:rPr lang="en-US" dirty="0" smtClean="0"/>
              <a:t>Fish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1" idx="4"/>
            <a:endCxn id="42" idx="0"/>
          </p:cNvCxnSpPr>
          <p:nvPr/>
        </p:nvCxnSpPr>
        <p:spPr>
          <a:xfrm flipH="1">
            <a:off x="5001507" y="3143371"/>
            <a:ext cx="2063247" cy="479206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5433973" y="310199"/>
            <a:ext cx="141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Zero Inflated</a:t>
            </a:r>
            <a:endParaRPr lang="en-US" b="1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577298" y="310199"/>
            <a:ext cx="25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Hurdle/Zero Augmented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9497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46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3</cp:revision>
  <dcterms:created xsi:type="dcterms:W3CDTF">2017-04-11T14:38:50Z</dcterms:created>
  <dcterms:modified xsi:type="dcterms:W3CDTF">2017-04-12T20:28:30Z</dcterms:modified>
</cp:coreProperties>
</file>