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11" r:id="rId4"/>
    <p:sldMasterId id="214748371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Merriweather Ligh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  <p:embeddedFont>
      <p:font typeface="Montserrat"/>
      <p:regular r:id="rId29"/>
      <p:bold r:id="rId30"/>
      <p:italic r:id="rId31"/>
      <p:boldItalic r:id="rId32"/>
    </p:embeddedFont>
    <p:embeddedFont>
      <p:font typeface="Open Sans SemiBold"/>
      <p:regular r:id="rId33"/>
      <p:bold r:id="rId34"/>
      <p:italic r:id="rId35"/>
      <p:boldItalic r:id="rId36"/>
    </p:embeddedFont>
    <p:embeddedFont>
      <p:font typeface="Vidaloka"/>
      <p:regular r:id="rId37"/>
    </p:embeddedFont>
    <p:embeddedFont>
      <p:font typeface="Russo One"/>
      <p:regular r:id="rId38"/>
    </p:embeddedFont>
    <p:embeddedFont>
      <p:font typeface="Mako"/>
      <p:regular r:id="rId39"/>
    </p:embeddedFont>
    <p:embeddedFont>
      <p:font typeface="Crimson Text"/>
      <p:regular r:id="rId40"/>
      <p:bold r:id="rId41"/>
      <p:italic r:id="rId42"/>
      <p:boldItalic r:id="rId43"/>
    </p:embeddedFont>
    <p:embeddedFont>
      <p:font typeface="Open Sans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rimsonText-regular.fntdata"/><Relationship Id="rId42" Type="http://schemas.openxmlformats.org/officeDocument/2006/relationships/font" Target="fonts/CrimsonText-italic.fntdata"/><Relationship Id="rId41" Type="http://schemas.openxmlformats.org/officeDocument/2006/relationships/font" Target="fonts/CrimsonText-bold.fntdata"/><Relationship Id="rId44" Type="http://schemas.openxmlformats.org/officeDocument/2006/relationships/font" Target="fonts/OpenSans-regular.fntdata"/><Relationship Id="rId43" Type="http://schemas.openxmlformats.org/officeDocument/2006/relationships/font" Target="fonts/CrimsonText-boldItalic.fntdata"/><Relationship Id="rId46" Type="http://schemas.openxmlformats.org/officeDocument/2006/relationships/font" Target="fonts/OpenSans-italic.fntdata"/><Relationship Id="rId45" Type="http://schemas.openxmlformats.org/officeDocument/2006/relationships/font" Target="fonts/OpenSans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7" Type="http://schemas.openxmlformats.org/officeDocument/2006/relationships/font" Target="fonts/OpenSans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33" Type="http://schemas.openxmlformats.org/officeDocument/2006/relationships/font" Target="fonts/OpenSansSemiBold-regular.fntdata"/><Relationship Id="rId32" Type="http://schemas.openxmlformats.org/officeDocument/2006/relationships/font" Target="fonts/Montserrat-boldItalic.fntdata"/><Relationship Id="rId35" Type="http://schemas.openxmlformats.org/officeDocument/2006/relationships/font" Target="fonts/OpenSansSemiBold-italic.fntdata"/><Relationship Id="rId34" Type="http://schemas.openxmlformats.org/officeDocument/2006/relationships/font" Target="fonts/OpenSansSemiBold-bold.fntdata"/><Relationship Id="rId37" Type="http://schemas.openxmlformats.org/officeDocument/2006/relationships/font" Target="fonts/Vidaloka-regular.fntdata"/><Relationship Id="rId36" Type="http://schemas.openxmlformats.org/officeDocument/2006/relationships/font" Target="fonts/OpenSansSemiBold-boldItalic.fntdata"/><Relationship Id="rId39" Type="http://schemas.openxmlformats.org/officeDocument/2006/relationships/font" Target="fonts/Mako-regular.fntdata"/><Relationship Id="rId38" Type="http://schemas.openxmlformats.org/officeDocument/2006/relationships/font" Target="fonts/RussoOne-regular.fntdata"/><Relationship Id="rId20" Type="http://schemas.openxmlformats.org/officeDocument/2006/relationships/font" Target="fonts/Raleway-boldItalic.fntdata"/><Relationship Id="rId22" Type="http://schemas.openxmlformats.org/officeDocument/2006/relationships/font" Target="fonts/MerriweatherLight-bold.fntdata"/><Relationship Id="rId21" Type="http://schemas.openxmlformats.org/officeDocument/2006/relationships/font" Target="fonts/MerriweatherLight-regular.fntdata"/><Relationship Id="rId24" Type="http://schemas.openxmlformats.org/officeDocument/2006/relationships/font" Target="fonts/MerriweatherLight-boldItalic.fntdata"/><Relationship Id="rId23" Type="http://schemas.openxmlformats.org/officeDocument/2006/relationships/font" Target="fonts/MerriweatherLight-italic.fntdata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29" Type="http://schemas.openxmlformats.org/officeDocument/2006/relationships/font" Target="fonts/Montserrat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aleway-regular.fntdata"/><Relationship Id="rId16" Type="http://schemas.openxmlformats.org/officeDocument/2006/relationships/slide" Target="slides/slide10.xml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3173fed5189_4_98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3173fed5189_4_98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Parth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3173fed5189_4_19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3173fed5189_4_19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Parth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3173fed5189_4_99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3173fed5189_4_99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31b916d337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31b916d337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Ksenia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3173fed5189_4_19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3173fed5189_4_19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Ksenia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3173fed5189_4_19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3173fed5189_4_19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Karim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3173fed5189_4_19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3173fed5189_4_19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Ksenia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31bb1ca6c0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31bb1ca6c0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Karim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31b0223ea6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31b0223ea6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Karim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3173fed5189_4_19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3173fed5189_4_19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Parth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7" name="Google Shape;87;p14"/>
          <p:cNvSpPr txBox="1"/>
          <p:nvPr>
            <p:ph idx="1" type="subTitle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88" name="Google Shape;88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4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4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4" name="Google Shape;94;p15"/>
          <p:cNvSpPr txBox="1"/>
          <p:nvPr>
            <p:ph hasCustomPrompt="1" idx="2" type="title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95" name="Google Shape;95;p15"/>
          <p:cNvSpPr txBox="1"/>
          <p:nvPr>
            <p:ph idx="1" type="subTitle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96" name="Google Shape;96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5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5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/>
        </p:txBody>
      </p:sp>
      <p:cxnSp>
        <p:nvCxnSpPr>
          <p:cNvPr id="103" name="Google Shape;103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6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" type="subTitle"/>
          </p:nvPr>
        </p:nvSpPr>
        <p:spPr>
          <a:xfrm>
            <a:off x="5038975" y="2551449"/>
            <a:ext cx="24861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09" name="Google Shape;109;p17"/>
          <p:cNvSpPr txBox="1"/>
          <p:nvPr>
            <p:ph idx="2" type="subTitle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3" type="subTitle"/>
          </p:nvPr>
        </p:nvSpPr>
        <p:spPr>
          <a:xfrm>
            <a:off x="1693175" y="2551449"/>
            <a:ext cx="24861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11" name="Google Shape;111;p17"/>
          <p:cNvSpPr txBox="1"/>
          <p:nvPr>
            <p:ph idx="4" type="subTitle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2" name="Google Shape;112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7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17" name="Google Shape;117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idx="1" type="subTitle"/>
          </p:nvPr>
        </p:nvSpPr>
        <p:spPr>
          <a:xfrm>
            <a:off x="2247500" y="1433050"/>
            <a:ext cx="1838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21" name="Google Shape;121;p19"/>
          <p:cNvSpPr txBox="1"/>
          <p:nvPr>
            <p:ph idx="2" type="subTitle"/>
          </p:nvPr>
        </p:nvSpPr>
        <p:spPr>
          <a:xfrm>
            <a:off x="2247500" y="1790050"/>
            <a:ext cx="5160300" cy="27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22" name="Google Shape;122;p19"/>
          <p:cNvSpPr txBox="1"/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23" name="Google Shape;123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1122500" y="1073000"/>
            <a:ext cx="6899100" cy="28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127" name="Google Shape;127;p2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2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20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20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idx="1" type="subTitle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3" name="Google Shape;133;p21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34" name="Google Shape;134;p2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2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21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713225" y="441927"/>
            <a:ext cx="3557100" cy="9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/>
        </p:txBody>
      </p:sp>
      <p:cxnSp>
        <p:nvCxnSpPr>
          <p:cNvPr id="139" name="Google Shape;139;p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22"/>
          <p:cNvCxnSpPr/>
          <p:nvPr/>
        </p:nvCxnSpPr>
        <p:spPr>
          <a:xfrm flipH="1" rot="10800000">
            <a:off x="6144975" y="3103725"/>
            <a:ext cx="3118200" cy="2201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hasCustomPrompt="1" type="title"/>
          </p:nvPr>
        </p:nvSpPr>
        <p:spPr>
          <a:xfrm>
            <a:off x="713225" y="1345363"/>
            <a:ext cx="77175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4" name="Google Shape;144;p23"/>
          <p:cNvSpPr txBox="1"/>
          <p:nvPr>
            <p:ph idx="1" type="subTitle"/>
          </p:nvPr>
        </p:nvSpPr>
        <p:spPr>
          <a:xfrm>
            <a:off x="1514325" y="318864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45" name="Google Shape;145;p2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2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2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2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2" name="Google Shape;152;p25"/>
          <p:cNvSpPr txBox="1"/>
          <p:nvPr>
            <p:ph idx="1" type="subTitle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53" name="Google Shape;153;p25"/>
          <p:cNvSpPr txBox="1"/>
          <p:nvPr>
            <p:ph idx="2" type="subTitle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5"/>
          <p:cNvSpPr txBox="1"/>
          <p:nvPr>
            <p:ph idx="3" type="subTitle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55" name="Google Shape;155;p25"/>
          <p:cNvSpPr txBox="1"/>
          <p:nvPr>
            <p:ph idx="4" type="subTitle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5"/>
          <p:cNvSpPr txBox="1"/>
          <p:nvPr>
            <p:ph idx="5" type="subTitle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57" name="Google Shape;157;p25"/>
          <p:cNvSpPr txBox="1"/>
          <p:nvPr>
            <p:ph idx="6" type="subTitle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5"/>
          <p:cNvSpPr txBox="1"/>
          <p:nvPr>
            <p:ph idx="7" type="subTitle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59" name="Google Shape;159;p25"/>
          <p:cNvSpPr txBox="1"/>
          <p:nvPr>
            <p:ph idx="8" type="subTitle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5"/>
          <p:cNvSpPr txBox="1"/>
          <p:nvPr>
            <p:ph hasCustomPrompt="1" idx="9" type="title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1" name="Google Shape;161;p25"/>
          <p:cNvSpPr txBox="1"/>
          <p:nvPr>
            <p:ph hasCustomPrompt="1" idx="13" type="title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2" name="Google Shape;162;p25"/>
          <p:cNvSpPr txBox="1"/>
          <p:nvPr>
            <p:ph hasCustomPrompt="1" idx="14" type="title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3" name="Google Shape;163;p25"/>
          <p:cNvSpPr txBox="1"/>
          <p:nvPr>
            <p:ph hasCustomPrompt="1" idx="15" type="title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164" name="Google Shape;164;p2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2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11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8" name="Google Shape;168;p26"/>
          <p:cNvSpPr txBox="1"/>
          <p:nvPr>
            <p:ph hasCustomPrompt="1" idx="2" type="title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69" name="Google Shape;169;p26"/>
          <p:cNvSpPr txBox="1"/>
          <p:nvPr>
            <p:ph idx="1" type="subTitle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6"/>
          <p:cNvSpPr txBox="1"/>
          <p:nvPr>
            <p:ph idx="3" type="title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1" name="Google Shape;171;p26"/>
          <p:cNvSpPr txBox="1"/>
          <p:nvPr>
            <p:ph hasCustomPrompt="1" idx="4" type="title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72" name="Google Shape;172;p26"/>
          <p:cNvSpPr txBox="1"/>
          <p:nvPr>
            <p:ph idx="5" type="subTitle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6"/>
          <p:cNvSpPr txBox="1"/>
          <p:nvPr>
            <p:ph idx="6" type="title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4" name="Google Shape;174;p26"/>
          <p:cNvSpPr txBox="1"/>
          <p:nvPr>
            <p:ph hasCustomPrompt="1" idx="7" type="title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75" name="Google Shape;175;p26"/>
          <p:cNvSpPr txBox="1"/>
          <p:nvPr>
            <p:ph idx="8" type="subTitle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6"/>
          <p:cNvSpPr txBox="1"/>
          <p:nvPr>
            <p:ph idx="9" type="title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7" name="Google Shape;177;p26"/>
          <p:cNvSpPr txBox="1"/>
          <p:nvPr>
            <p:ph hasCustomPrompt="1" idx="13" type="title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78" name="Google Shape;178;p26"/>
          <p:cNvSpPr txBox="1"/>
          <p:nvPr>
            <p:ph idx="14" type="subTitle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6"/>
          <p:cNvSpPr txBox="1"/>
          <p:nvPr>
            <p:ph idx="15" type="title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0" name="Google Shape;180;p26"/>
          <p:cNvSpPr txBox="1"/>
          <p:nvPr>
            <p:ph hasCustomPrompt="1" idx="16" type="title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81" name="Google Shape;181;p26"/>
          <p:cNvSpPr txBox="1"/>
          <p:nvPr>
            <p:ph idx="17" type="subTitle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6"/>
          <p:cNvSpPr txBox="1"/>
          <p:nvPr>
            <p:ph idx="18" type="title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3" name="Google Shape;183;p26"/>
          <p:cNvSpPr txBox="1"/>
          <p:nvPr>
            <p:ph hasCustomPrompt="1" idx="19" type="title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84" name="Google Shape;184;p26"/>
          <p:cNvSpPr txBox="1"/>
          <p:nvPr>
            <p:ph idx="20" type="subTitle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6"/>
          <p:cNvSpPr txBox="1"/>
          <p:nvPr>
            <p:ph idx="21" type="title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86" name="Google Shape;186;p2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2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2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2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92" name="Google Shape;192;p27"/>
          <p:cNvSpPr txBox="1"/>
          <p:nvPr>
            <p:ph idx="1" type="subTitle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3" name="Google Shape;193;p2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2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12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97" name="Google Shape;197;p28"/>
          <p:cNvSpPr txBox="1"/>
          <p:nvPr>
            <p:ph idx="1" type="subTitle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8" name="Google Shape;198;p2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" name="Google Shape;199;p2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28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28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3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>
            <p:ph idx="1" type="subTitle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204" name="Google Shape;204;p29"/>
          <p:cNvSpPr txBox="1"/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205" name="Google Shape;205;p2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2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2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2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/>
          <p:nvPr>
            <p:ph type="title"/>
          </p:nvPr>
        </p:nvSpPr>
        <p:spPr>
          <a:xfrm>
            <a:off x="1994850" y="1482825"/>
            <a:ext cx="51543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211" name="Google Shape;211;p30"/>
          <p:cNvSpPr txBox="1"/>
          <p:nvPr>
            <p:ph idx="1" type="subTitle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212" name="Google Shape;212;p3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3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4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/>
          <p:nvPr>
            <p:ph type="title"/>
          </p:nvPr>
        </p:nvSpPr>
        <p:spPr>
          <a:xfrm>
            <a:off x="3742850" y="1549875"/>
            <a:ext cx="45450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216" name="Google Shape;216;p31"/>
          <p:cNvSpPr txBox="1"/>
          <p:nvPr>
            <p:ph idx="1" type="subTitle"/>
          </p:nvPr>
        </p:nvSpPr>
        <p:spPr>
          <a:xfrm>
            <a:off x="3742850" y="3039213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217" name="Google Shape;217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Google Shape;218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3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3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31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31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5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/>
          <p:nvPr>
            <p:ph type="title"/>
          </p:nvPr>
        </p:nvSpPr>
        <p:spPr>
          <a:xfrm>
            <a:off x="1677925" y="2511803"/>
            <a:ext cx="3714900" cy="805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5" name="Google Shape;225;p32"/>
          <p:cNvSpPr txBox="1"/>
          <p:nvPr>
            <p:ph hasCustomPrompt="1" idx="2" type="title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226" name="Google Shape;226;p32"/>
          <p:cNvSpPr txBox="1"/>
          <p:nvPr>
            <p:ph idx="1" type="subTitle"/>
          </p:nvPr>
        </p:nvSpPr>
        <p:spPr>
          <a:xfrm>
            <a:off x="831625" y="3244000"/>
            <a:ext cx="45612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27" name="Google Shape;227;p32"/>
          <p:cNvCxnSpPr/>
          <p:nvPr/>
        </p:nvCxnSpPr>
        <p:spPr>
          <a:xfrm rot="10800000">
            <a:off x="-30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32"/>
          <p:cNvCxnSpPr/>
          <p:nvPr/>
        </p:nvCxnSpPr>
        <p:spPr>
          <a:xfrm rot="10800000">
            <a:off x="-30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" name="Google Shape;229;p32"/>
          <p:cNvCxnSpPr/>
          <p:nvPr/>
        </p:nvCxnSpPr>
        <p:spPr>
          <a:xfrm>
            <a:off x="-11287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Google Shape;230;p32"/>
          <p:cNvCxnSpPr/>
          <p:nvPr/>
        </p:nvCxnSpPr>
        <p:spPr>
          <a:xfrm>
            <a:off x="790872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233" name="Google Shape;233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33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6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" name="Google Shape;237;p3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3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3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3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" name="Google Shape;241;p3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" name="Google Shape;242;p34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3" name="Google Shape;243;p3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7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/>
          <p:nvPr>
            <p:ph type="title"/>
          </p:nvPr>
        </p:nvSpPr>
        <p:spPr>
          <a:xfrm>
            <a:off x="1877475" y="445025"/>
            <a:ext cx="538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6" name="Google Shape;246;p35"/>
          <p:cNvSpPr txBox="1"/>
          <p:nvPr>
            <p:ph idx="1" type="subTitle"/>
          </p:nvPr>
        </p:nvSpPr>
        <p:spPr>
          <a:xfrm>
            <a:off x="3226708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47" name="Google Shape;247;p35"/>
          <p:cNvSpPr txBox="1"/>
          <p:nvPr>
            <p:ph idx="2" type="subTitle"/>
          </p:nvPr>
        </p:nvSpPr>
        <p:spPr>
          <a:xfrm>
            <a:off x="3226708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35"/>
          <p:cNvSpPr txBox="1"/>
          <p:nvPr>
            <p:ph idx="3" type="subTitle"/>
          </p:nvPr>
        </p:nvSpPr>
        <p:spPr>
          <a:xfrm>
            <a:off x="719108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49" name="Google Shape;249;p35"/>
          <p:cNvSpPr txBox="1"/>
          <p:nvPr>
            <p:ph idx="4" type="subTitle"/>
          </p:nvPr>
        </p:nvSpPr>
        <p:spPr>
          <a:xfrm>
            <a:off x="719108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35"/>
          <p:cNvSpPr txBox="1"/>
          <p:nvPr>
            <p:ph idx="5" type="subTitle"/>
          </p:nvPr>
        </p:nvSpPr>
        <p:spPr>
          <a:xfrm>
            <a:off x="3226708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51" name="Google Shape;251;p35"/>
          <p:cNvSpPr txBox="1"/>
          <p:nvPr>
            <p:ph idx="6" type="subTitle"/>
          </p:nvPr>
        </p:nvSpPr>
        <p:spPr>
          <a:xfrm>
            <a:off x="3226708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35"/>
          <p:cNvSpPr txBox="1"/>
          <p:nvPr>
            <p:ph idx="7" type="subTitle"/>
          </p:nvPr>
        </p:nvSpPr>
        <p:spPr>
          <a:xfrm>
            <a:off x="719108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53" name="Google Shape;253;p35"/>
          <p:cNvSpPr txBox="1"/>
          <p:nvPr>
            <p:ph idx="8" type="subTitle"/>
          </p:nvPr>
        </p:nvSpPr>
        <p:spPr>
          <a:xfrm>
            <a:off x="719158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54" name="Google Shape;254;p3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" name="Google Shape;255;p3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8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7" name="Google Shape;257;p3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" name="Google Shape;258;p3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" name="Google Shape;259;p3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" name="Google Shape;260;p3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1" name="Google Shape;261;p36"/>
          <p:cNvSpPr txBox="1"/>
          <p:nvPr>
            <p:ph idx="1" type="body"/>
          </p:nvPr>
        </p:nvSpPr>
        <p:spPr>
          <a:xfrm>
            <a:off x="5547900" y="3007750"/>
            <a:ext cx="2883000" cy="15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CUSTOM_19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7"/>
          <p:cNvSpPr txBox="1"/>
          <p:nvPr>
            <p:ph hasCustomPrompt="1" type="title"/>
          </p:nvPr>
        </p:nvSpPr>
        <p:spPr>
          <a:xfrm>
            <a:off x="713225" y="1345375"/>
            <a:ext cx="61203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64" name="Google Shape;264;p37"/>
          <p:cNvSpPr txBox="1"/>
          <p:nvPr>
            <p:ph idx="1" type="subTitle"/>
          </p:nvPr>
        </p:nvSpPr>
        <p:spPr>
          <a:xfrm>
            <a:off x="713225" y="318864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265" name="Google Shape;265;p3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Google Shape;266;p3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3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" name="Google Shape;268;p3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8"/>
          <p:cNvSpPr txBox="1"/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1" name="Google Shape;271;p38"/>
          <p:cNvSpPr txBox="1"/>
          <p:nvPr>
            <p:ph hasCustomPrompt="1" idx="2" type="title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272" name="Google Shape;272;p38"/>
          <p:cNvSpPr txBox="1"/>
          <p:nvPr>
            <p:ph idx="1" type="subTitle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73" name="Google Shape;273;p3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" name="Google Shape;274;p3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" name="Google Shape;275;p38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20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9"/>
          <p:cNvSpPr txBox="1"/>
          <p:nvPr>
            <p:ph type="title"/>
          </p:nvPr>
        </p:nvSpPr>
        <p:spPr>
          <a:xfrm>
            <a:off x="4373850" y="944250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8" name="Google Shape;278;p39"/>
          <p:cNvSpPr txBox="1"/>
          <p:nvPr>
            <p:ph hasCustomPrompt="1" idx="2" type="title"/>
          </p:nvPr>
        </p:nvSpPr>
        <p:spPr>
          <a:xfrm>
            <a:off x="2294850" y="1096650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279" name="Google Shape;279;p39"/>
          <p:cNvSpPr txBox="1"/>
          <p:nvPr>
            <p:ph idx="1" type="subTitle"/>
          </p:nvPr>
        </p:nvSpPr>
        <p:spPr>
          <a:xfrm>
            <a:off x="4373850" y="1593150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80" name="Google Shape;280;p3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" name="Google Shape;281;p3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3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3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" name="Google Shape;284;p3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5" name="Google Shape;285;p3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_1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0"/>
          <p:cNvSpPr txBox="1"/>
          <p:nvPr>
            <p:ph type="title"/>
          </p:nvPr>
        </p:nvSpPr>
        <p:spPr>
          <a:xfrm>
            <a:off x="1043725" y="922567"/>
            <a:ext cx="3123000" cy="22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8" name="Google Shape;288;p40"/>
          <p:cNvSpPr txBox="1"/>
          <p:nvPr>
            <p:ph idx="1" type="subTitle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89" name="Google Shape;289;p4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4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40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1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1"/>
          <p:cNvSpPr txBox="1"/>
          <p:nvPr>
            <p:ph type="title"/>
          </p:nvPr>
        </p:nvSpPr>
        <p:spPr>
          <a:xfrm>
            <a:off x="5310925" y="962565"/>
            <a:ext cx="3123000" cy="22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4" name="Google Shape;294;p41"/>
          <p:cNvSpPr txBox="1"/>
          <p:nvPr>
            <p:ph idx="1" type="subTitle"/>
          </p:nvPr>
        </p:nvSpPr>
        <p:spPr>
          <a:xfrm>
            <a:off x="5310925" y="3400935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95" name="Google Shape;295;p4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" name="Google Shape;296;p4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" name="Google Shape;297;p4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" name="Google Shape;298;p4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" name="Google Shape;299;p41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0" name="Google Shape;300;p41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2"/>
          <p:cNvSpPr txBox="1"/>
          <p:nvPr>
            <p:ph idx="1" type="subTitle"/>
          </p:nvPr>
        </p:nvSpPr>
        <p:spPr>
          <a:xfrm>
            <a:off x="3509000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3" name="Google Shape;303;p42"/>
          <p:cNvSpPr txBox="1"/>
          <p:nvPr>
            <p:ph idx="2" type="subTitle"/>
          </p:nvPr>
        </p:nvSpPr>
        <p:spPr>
          <a:xfrm>
            <a:off x="350902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42"/>
          <p:cNvSpPr txBox="1"/>
          <p:nvPr>
            <p:ph idx="3" type="subTitle"/>
          </p:nvPr>
        </p:nvSpPr>
        <p:spPr>
          <a:xfrm>
            <a:off x="953025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5" name="Google Shape;305;p42"/>
          <p:cNvSpPr txBox="1"/>
          <p:nvPr>
            <p:ph idx="4" type="subTitle"/>
          </p:nvPr>
        </p:nvSpPr>
        <p:spPr>
          <a:xfrm>
            <a:off x="95312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42"/>
          <p:cNvSpPr txBox="1"/>
          <p:nvPr>
            <p:ph idx="5" type="subTitle"/>
          </p:nvPr>
        </p:nvSpPr>
        <p:spPr>
          <a:xfrm>
            <a:off x="6064875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7" name="Google Shape;307;p42"/>
          <p:cNvSpPr txBox="1"/>
          <p:nvPr>
            <p:ph idx="6" type="subTitle"/>
          </p:nvPr>
        </p:nvSpPr>
        <p:spPr>
          <a:xfrm>
            <a:off x="606487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42"/>
          <p:cNvSpPr txBox="1"/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09" name="Google Shape;309;p4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" name="Google Shape;310;p4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2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3"/>
          <p:cNvSpPr txBox="1"/>
          <p:nvPr>
            <p:ph idx="1" type="subTitle"/>
          </p:nvPr>
        </p:nvSpPr>
        <p:spPr>
          <a:xfrm>
            <a:off x="3509000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13" name="Google Shape;313;p43"/>
          <p:cNvSpPr txBox="1"/>
          <p:nvPr>
            <p:ph idx="2" type="subTitle"/>
          </p:nvPr>
        </p:nvSpPr>
        <p:spPr>
          <a:xfrm>
            <a:off x="350902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43"/>
          <p:cNvSpPr txBox="1"/>
          <p:nvPr>
            <p:ph idx="3" type="subTitle"/>
          </p:nvPr>
        </p:nvSpPr>
        <p:spPr>
          <a:xfrm>
            <a:off x="953025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15" name="Google Shape;315;p43"/>
          <p:cNvSpPr txBox="1"/>
          <p:nvPr>
            <p:ph idx="4" type="subTitle"/>
          </p:nvPr>
        </p:nvSpPr>
        <p:spPr>
          <a:xfrm>
            <a:off x="95312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43"/>
          <p:cNvSpPr txBox="1"/>
          <p:nvPr>
            <p:ph idx="5" type="subTitle"/>
          </p:nvPr>
        </p:nvSpPr>
        <p:spPr>
          <a:xfrm>
            <a:off x="6064875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17" name="Google Shape;317;p43"/>
          <p:cNvSpPr txBox="1"/>
          <p:nvPr>
            <p:ph idx="6" type="subTitle"/>
          </p:nvPr>
        </p:nvSpPr>
        <p:spPr>
          <a:xfrm>
            <a:off x="606487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43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319" name="Google Shape;319;p43"/>
          <p:cNvSpPr txBox="1"/>
          <p:nvPr>
            <p:ph idx="7" type="subTitle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20" name="Google Shape;320;p43"/>
          <p:cNvSpPr txBox="1"/>
          <p:nvPr>
            <p:ph idx="8" type="subTitle"/>
          </p:nvPr>
        </p:nvSpPr>
        <p:spPr>
          <a:xfrm>
            <a:off x="350902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1" name="Google Shape;321;p43"/>
          <p:cNvSpPr txBox="1"/>
          <p:nvPr>
            <p:ph idx="9" type="subTitle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22" name="Google Shape;322;p43"/>
          <p:cNvSpPr txBox="1"/>
          <p:nvPr>
            <p:ph idx="13" type="subTitle"/>
          </p:nvPr>
        </p:nvSpPr>
        <p:spPr>
          <a:xfrm>
            <a:off x="95312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3" name="Google Shape;323;p43"/>
          <p:cNvSpPr txBox="1"/>
          <p:nvPr>
            <p:ph idx="14" type="subTitle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24" name="Google Shape;324;p43"/>
          <p:cNvSpPr txBox="1"/>
          <p:nvPr>
            <p:ph idx="15" type="subTitle"/>
          </p:nvPr>
        </p:nvSpPr>
        <p:spPr>
          <a:xfrm>
            <a:off x="606487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25" name="Google Shape;325;p4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" name="Google Shape;326;p4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" name="Google Shape;327;p4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" name="Google Shape;328;p4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 -">
  <p:cSld name="CUSTOM_32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4"/>
          <p:cNvSpPr txBox="1"/>
          <p:nvPr>
            <p:ph idx="1" type="subTitle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31" name="Google Shape;331;p44"/>
          <p:cNvSpPr txBox="1"/>
          <p:nvPr>
            <p:ph idx="2" type="subTitle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2" name="Google Shape;332;p44"/>
          <p:cNvSpPr txBox="1"/>
          <p:nvPr>
            <p:ph idx="3" type="subTitle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33" name="Google Shape;333;p44"/>
          <p:cNvSpPr txBox="1"/>
          <p:nvPr>
            <p:ph idx="4" type="subTitle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44"/>
          <p:cNvSpPr txBox="1"/>
          <p:nvPr>
            <p:ph idx="5" type="subTitle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35" name="Google Shape;335;p44"/>
          <p:cNvSpPr txBox="1"/>
          <p:nvPr>
            <p:ph idx="6" type="subTitle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6" name="Google Shape;336;p44"/>
          <p:cNvSpPr txBox="1"/>
          <p:nvPr>
            <p:ph idx="7" type="subTitle"/>
          </p:nvPr>
        </p:nvSpPr>
        <p:spPr>
          <a:xfrm>
            <a:off x="3414050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37" name="Google Shape;337;p44"/>
          <p:cNvSpPr txBox="1"/>
          <p:nvPr>
            <p:ph idx="8" type="subTitle"/>
          </p:nvPr>
        </p:nvSpPr>
        <p:spPr>
          <a:xfrm>
            <a:off x="3564200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8" name="Google Shape;338;p44"/>
          <p:cNvSpPr txBox="1"/>
          <p:nvPr>
            <p:ph idx="9" type="subTitle"/>
          </p:nvPr>
        </p:nvSpPr>
        <p:spPr>
          <a:xfrm>
            <a:off x="705725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39" name="Google Shape;339;p44"/>
          <p:cNvSpPr txBox="1"/>
          <p:nvPr>
            <p:ph idx="13" type="subTitle"/>
          </p:nvPr>
        </p:nvSpPr>
        <p:spPr>
          <a:xfrm>
            <a:off x="855875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44"/>
          <p:cNvSpPr txBox="1"/>
          <p:nvPr>
            <p:ph idx="14" type="subTitle"/>
          </p:nvPr>
        </p:nvSpPr>
        <p:spPr>
          <a:xfrm>
            <a:off x="6122325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1" name="Google Shape;341;p44"/>
          <p:cNvSpPr txBox="1"/>
          <p:nvPr>
            <p:ph idx="15" type="subTitle"/>
          </p:nvPr>
        </p:nvSpPr>
        <p:spPr>
          <a:xfrm>
            <a:off x="6272475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p44"/>
          <p:cNvSpPr txBox="1"/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43" name="Google Shape;343;p4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4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33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5"/>
          <p:cNvSpPr txBox="1"/>
          <p:nvPr>
            <p:ph idx="1" type="subTitle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7" name="Google Shape;347;p45"/>
          <p:cNvSpPr txBox="1"/>
          <p:nvPr>
            <p:ph idx="2" type="subTitle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45"/>
          <p:cNvSpPr txBox="1"/>
          <p:nvPr>
            <p:ph idx="3" type="subTitle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9" name="Google Shape;349;p45"/>
          <p:cNvSpPr txBox="1"/>
          <p:nvPr>
            <p:ph idx="4" type="subTitle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45"/>
          <p:cNvSpPr txBox="1"/>
          <p:nvPr>
            <p:ph idx="5" type="subTitle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51" name="Google Shape;351;p45"/>
          <p:cNvSpPr txBox="1"/>
          <p:nvPr>
            <p:ph idx="6" type="subTitle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45"/>
          <p:cNvSpPr txBox="1"/>
          <p:nvPr>
            <p:ph idx="7" type="subTitle"/>
          </p:nvPr>
        </p:nvSpPr>
        <p:spPr>
          <a:xfrm>
            <a:off x="2059863" y="31485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53" name="Google Shape;353;p45"/>
          <p:cNvSpPr txBox="1"/>
          <p:nvPr>
            <p:ph idx="8" type="subTitle"/>
          </p:nvPr>
        </p:nvSpPr>
        <p:spPr>
          <a:xfrm>
            <a:off x="2210013" y="35647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45"/>
          <p:cNvSpPr txBox="1"/>
          <p:nvPr>
            <p:ph idx="9" type="subTitle"/>
          </p:nvPr>
        </p:nvSpPr>
        <p:spPr>
          <a:xfrm>
            <a:off x="4768138" y="31485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55" name="Google Shape;355;p45"/>
          <p:cNvSpPr txBox="1"/>
          <p:nvPr>
            <p:ph idx="13" type="subTitle"/>
          </p:nvPr>
        </p:nvSpPr>
        <p:spPr>
          <a:xfrm>
            <a:off x="4918288" y="35647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45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57" name="Google Shape;357;p4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" name="Google Shape;358;p4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p4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45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34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6"/>
          <p:cNvSpPr txBox="1"/>
          <p:nvPr>
            <p:ph type="title"/>
          </p:nvPr>
        </p:nvSpPr>
        <p:spPr>
          <a:xfrm>
            <a:off x="716225" y="1073000"/>
            <a:ext cx="5640600" cy="28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363" name="Google Shape;363;p4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" name="Google Shape;364;p4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5" name="Google Shape;365;p4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6" name="Google Shape;366;p4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7" name="Google Shape;367;p4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8" name="Google Shape;368;p4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35"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7"/>
          <p:cNvSpPr txBox="1"/>
          <p:nvPr>
            <p:ph idx="1" type="subTitle"/>
          </p:nvPr>
        </p:nvSpPr>
        <p:spPr>
          <a:xfrm>
            <a:off x="4916850" y="1894200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71" name="Google Shape;371;p47"/>
          <p:cNvSpPr txBox="1"/>
          <p:nvPr>
            <p:ph idx="2" type="subTitle"/>
          </p:nvPr>
        </p:nvSpPr>
        <p:spPr>
          <a:xfrm>
            <a:off x="5058900" y="229647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2" name="Google Shape;372;p47"/>
          <p:cNvSpPr txBox="1"/>
          <p:nvPr>
            <p:ph idx="3" type="subTitle"/>
          </p:nvPr>
        </p:nvSpPr>
        <p:spPr>
          <a:xfrm>
            <a:off x="1911150" y="1894200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73" name="Google Shape;373;p47"/>
          <p:cNvSpPr txBox="1"/>
          <p:nvPr>
            <p:ph idx="4" type="subTitle"/>
          </p:nvPr>
        </p:nvSpPr>
        <p:spPr>
          <a:xfrm>
            <a:off x="2053300" y="229647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47"/>
          <p:cNvSpPr txBox="1"/>
          <p:nvPr>
            <p:ph idx="5" type="subTitle"/>
          </p:nvPr>
        </p:nvSpPr>
        <p:spPr>
          <a:xfrm>
            <a:off x="4916850" y="3528902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75" name="Google Shape;375;p47"/>
          <p:cNvSpPr txBox="1"/>
          <p:nvPr>
            <p:ph idx="6" type="subTitle"/>
          </p:nvPr>
        </p:nvSpPr>
        <p:spPr>
          <a:xfrm>
            <a:off x="5058900" y="392373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47"/>
          <p:cNvSpPr txBox="1"/>
          <p:nvPr>
            <p:ph idx="7" type="subTitle"/>
          </p:nvPr>
        </p:nvSpPr>
        <p:spPr>
          <a:xfrm>
            <a:off x="1911150" y="3528902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77" name="Google Shape;377;p47"/>
          <p:cNvSpPr txBox="1"/>
          <p:nvPr>
            <p:ph idx="8" type="subTitle"/>
          </p:nvPr>
        </p:nvSpPr>
        <p:spPr>
          <a:xfrm>
            <a:off x="2053200" y="392373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8" name="Google Shape;378;p47"/>
          <p:cNvSpPr txBox="1"/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79" name="Google Shape;379;p4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0" name="Google Shape;380;p4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36"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8"/>
          <p:cNvSpPr txBox="1"/>
          <p:nvPr>
            <p:ph idx="1" type="subTitle"/>
          </p:nvPr>
        </p:nvSpPr>
        <p:spPr>
          <a:xfrm>
            <a:off x="3571925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3" name="Google Shape;383;p48"/>
          <p:cNvSpPr txBox="1"/>
          <p:nvPr>
            <p:ph idx="2" type="subTitle"/>
          </p:nvPr>
        </p:nvSpPr>
        <p:spPr>
          <a:xfrm>
            <a:off x="3571925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4" name="Google Shape;384;p48"/>
          <p:cNvSpPr txBox="1"/>
          <p:nvPr>
            <p:ph idx="3" type="subTitle"/>
          </p:nvPr>
        </p:nvSpPr>
        <p:spPr>
          <a:xfrm>
            <a:off x="1088400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5" name="Google Shape;385;p48"/>
          <p:cNvSpPr txBox="1"/>
          <p:nvPr>
            <p:ph idx="4" type="subTitle"/>
          </p:nvPr>
        </p:nvSpPr>
        <p:spPr>
          <a:xfrm>
            <a:off x="1088400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6" name="Google Shape;386;p48"/>
          <p:cNvSpPr txBox="1"/>
          <p:nvPr>
            <p:ph idx="5" type="subTitle"/>
          </p:nvPr>
        </p:nvSpPr>
        <p:spPr>
          <a:xfrm>
            <a:off x="6055450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7" name="Google Shape;387;p48"/>
          <p:cNvSpPr txBox="1"/>
          <p:nvPr>
            <p:ph idx="6" type="subTitle"/>
          </p:nvPr>
        </p:nvSpPr>
        <p:spPr>
          <a:xfrm>
            <a:off x="6055450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8" name="Google Shape;388;p48"/>
          <p:cNvSpPr txBox="1"/>
          <p:nvPr>
            <p:ph type="title"/>
          </p:nvPr>
        </p:nvSpPr>
        <p:spPr>
          <a:xfrm>
            <a:off x="713225" y="445025"/>
            <a:ext cx="551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89" name="Google Shape;389;p4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" name="Google Shape;390;p4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" name="Google Shape;391;p48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23"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3" name="Google Shape;393;p4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4" name="Google Shape;394;p4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5" name="Google Shape;395;p4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6" name="Google Shape;396;p4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7" name="Google Shape;397;p4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8" name="Google Shape;398;p4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9" name="Google Shape;399;p49"/>
          <p:cNvSpPr txBox="1"/>
          <p:nvPr>
            <p:ph type="title"/>
          </p:nvPr>
        </p:nvSpPr>
        <p:spPr>
          <a:xfrm>
            <a:off x="2780100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0" name="Google Shape;400;p49"/>
          <p:cNvSpPr txBox="1"/>
          <p:nvPr>
            <p:ph idx="1" type="subTitle"/>
          </p:nvPr>
        </p:nvSpPr>
        <p:spPr>
          <a:xfrm>
            <a:off x="5306650" y="17101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401" name="Google Shape;401;p49"/>
          <p:cNvSpPr txBox="1"/>
          <p:nvPr>
            <p:ph idx="2" type="subTitle"/>
          </p:nvPr>
        </p:nvSpPr>
        <p:spPr>
          <a:xfrm>
            <a:off x="5306650" y="21112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2" name="Google Shape;402;p49"/>
          <p:cNvSpPr txBox="1"/>
          <p:nvPr>
            <p:ph idx="3" type="subTitle"/>
          </p:nvPr>
        </p:nvSpPr>
        <p:spPr>
          <a:xfrm>
            <a:off x="1351250" y="17101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403" name="Google Shape;403;p49"/>
          <p:cNvSpPr txBox="1"/>
          <p:nvPr>
            <p:ph idx="4" type="subTitle"/>
          </p:nvPr>
        </p:nvSpPr>
        <p:spPr>
          <a:xfrm>
            <a:off x="1351250" y="21112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4" name="Google Shape;404;p49"/>
          <p:cNvSpPr txBox="1"/>
          <p:nvPr>
            <p:ph idx="5" type="subTitle"/>
          </p:nvPr>
        </p:nvSpPr>
        <p:spPr>
          <a:xfrm>
            <a:off x="5306650" y="3552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405" name="Google Shape;405;p49"/>
          <p:cNvSpPr txBox="1"/>
          <p:nvPr>
            <p:ph idx="6" type="subTitle"/>
          </p:nvPr>
        </p:nvSpPr>
        <p:spPr>
          <a:xfrm>
            <a:off x="5306650" y="3946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6" name="Google Shape;406;p49"/>
          <p:cNvSpPr txBox="1"/>
          <p:nvPr>
            <p:ph idx="7" type="subTitle"/>
          </p:nvPr>
        </p:nvSpPr>
        <p:spPr>
          <a:xfrm>
            <a:off x="1351250" y="3552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407" name="Google Shape;407;p49"/>
          <p:cNvSpPr txBox="1"/>
          <p:nvPr>
            <p:ph idx="8" type="subTitle"/>
          </p:nvPr>
        </p:nvSpPr>
        <p:spPr>
          <a:xfrm>
            <a:off x="1351300" y="3946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8" name="Google Shape;408;p49"/>
          <p:cNvSpPr txBox="1"/>
          <p:nvPr>
            <p:ph hasCustomPrompt="1" idx="9" type="title"/>
          </p:nvPr>
        </p:nvSpPr>
        <p:spPr>
          <a:xfrm>
            <a:off x="1351250" y="1131425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9" name="Google Shape;409;p49"/>
          <p:cNvSpPr txBox="1"/>
          <p:nvPr>
            <p:ph hasCustomPrompt="1" idx="13" type="title"/>
          </p:nvPr>
        </p:nvSpPr>
        <p:spPr>
          <a:xfrm>
            <a:off x="5306650" y="1131425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0" name="Google Shape;410;p49"/>
          <p:cNvSpPr txBox="1"/>
          <p:nvPr>
            <p:ph hasCustomPrompt="1" idx="14" type="title"/>
          </p:nvPr>
        </p:nvSpPr>
        <p:spPr>
          <a:xfrm>
            <a:off x="1351300" y="2964563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1" name="Google Shape;411;p49"/>
          <p:cNvSpPr txBox="1"/>
          <p:nvPr>
            <p:ph hasCustomPrompt="1" idx="15" type="title"/>
          </p:nvPr>
        </p:nvSpPr>
        <p:spPr>
          <a:xfrm>
            <a:off x="5306650" y="2964563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4_2_1"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0"/>
          <p:cNvSpPr txBox="1"/>
          <p:nvPr>
            <p:ph idx="1" type="subTitle"/>
          </p:nvPr>
        </p:nvSpPr>
        <p:spPr>
          <a:xfrm>
            <a:off x="3718325" y="3294199"/>
            <a:ext cx="16428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14" name="Google Shape;414;p50"/>
          <p:cNvSpPr txBox="1"/>
          <p:nvPr>
            <p:ph idx="2" type="subTitle"/>
          </p:nvPr>
        </p:nvSpPr>
        <p:spPr>
          <a:xfrm>
            <a:off x="3617675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415" name="Google Shape;415;p50"/>
          <p:cNvSpPr txBox="1"/>
          <p:nvPr>
            <p:ph idx="3" type="subTitle"/>
          </p:nvPr>
        </p:nvSpPr>
        <p:spPr>
          <a:xfrm>
            <a:off x="1328025" y="3294199"/>
            <a:ext cx="16428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16" name="Google Shape;416;p50"/>
          <p:cNvSpPr txBox="1"/>
          <p:nvPr>
            <p:ph idx="4" type="subTitle"/>
          </p:nvPr>
        </p:nvSpPr>
        <p:spPr>
          <a:xfrm>
            <a:off x="1227426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417" name="Google Shape;417;p50"/>
          <p:cNvSpPr txBox="1"/>
          <p:nvPr>
            <p:ph idx="5" type="subTitle"/>
          </p:nvPr>
        </p:nvSpPr>
        <p:spPr>
          <a:xfrm>
            <a:off x="6108550" y="3294199"/>
            <a:ext cx="16431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18" name="Google Shape;418;p50"/>
          <p:cNvSpPr txBox="1"/>
          <p:nvPr>
            <p:ph idx="6" type="subTitle"/>
          </p:nvPr>
        </p:nvSpPr>
        <p:spPr>
          <a:xfrm>
            <a:off x="6008050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419" name="Google Shape;419;p50"/>
          <p:cNvSpPr txBox="1"/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420" name="Google Shape;420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1" name="Google Shape;421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5"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1"/>
          <p:cNvSpPr txBox="1"/>
          <p:nvPr>
            <p:ph idx="1" type="subTitle"/>
          </p:nvPr>
        </p:nvSpPr>
        <p:spPr>
          <a:xfrm>
            <a:off x="4750175" y="163274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24" name="Google Shape;424;p51"/>
          <p:cNvSpPr txBox="1"/>
          <p:nvPr>
            <p:ph idx="2" type="subTitle"/>
          </p:nvPr>
        </p:nvSpPr>
        <p:spPr>
          <a:xfrm>
            <a:off x="4750184" y="2035022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5" name="Google Shape;425;p51"/>
          <p:cNvSpPr txBox="1"/>
          <p:nvPr>
            <p:ph idx="3" type="subTitle"/>
          </p:nvPr>
        </p:nvSpPr>
        <p:spPr>
          <a:xfrm>
            <a:off x="2306450" y="163274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26" name="Google Shape;426;p51"/>
          <p:cNvSpPr txBox="1"/>
          <p:nvPr>
            <p:ph idx="4" type="subTitle"/>
          </p:nvPr>
        </p:nvSpPr>
        <p:spPr>
          <a:xfrm>
            <a:off x="2306462" y="2035022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7" name="Google Shape;427;p51"/>
          <p:cNvSpPr txBox="1"/>
          <p:nvPr>
            <p:ph idx="5" type="subTitle"/>
          </p:nvPr>
        </p:nvSpPr>
        <p:spPr>
          <a:xfrm>
            <a:off x="4750175" y="3062273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28" name="Google Shape;428;p51"/>
          <p:cNvSpPr txBox="1"/>
          <p:nvPr>
            <p:ph idx="6" type="subTitle"/>
          </p:nvPr>
        </p:nvSpPr>
        <p:spPr>
          <a:xfrm>
            <a:off x="4750184" y="3471047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9" name="Google Shape;429;p51"/>
          <p:cNvSpPr txBox="1"/>
          <p:nvPr>
            <p:ph idx="7" type="subTitle"/>
          </p:nvPr>
        </p:nvSpPr>
        <p:spPr>
          <a:xfrm>
            <a:off x="2306450" y="3062273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0" name="Google Shape;430;p51"/>
          <p:cNvSpPr txBox="1"/>
          <p:nvPr>
            <p:ph idx="8" type="subTitle"/>
          </p:nvPr>
        </p:nvSpPr>
        <p:spPr>
          <a:xfrm>
            <a:off x="2306462" y="3471047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1" name="Google Shape;431;p51"/>
          <p:cNvSpPr txBox="1"/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432" name="Google Shape;432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3" name="Google Shape;43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26"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5" name="Google Shape;435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6" name="Google Shape;436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7" name="Google Shape;437;p5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" name="Google Shape;438;p5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" name="Google Shape;439;p5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" name="Google Shape;440;p52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1" name="Google Shape;441;p52"/>
          <p:cNvSpPr txBox="1"/>
          <p:nvPr>
            <p:ph idx="1" type="subTitle"/>
          </p:nvPr>
        </p:nvSpPr>
        <p:spPr>
          <a:xfrm>
            <a:off x="728750" y="1112872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42" name="Google Shape;442;p52"/>
          <p:cNvSpPr txBox="1"/>
          <p:nvPr>
            <p:ph idx="2" type="subTitle"/>
          </p:nvPr>
        </p:nvSpPr>
        <p:spPr>
          <a:xfrm>
            <a:off x="728762" y="1515149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3" name="Google Shape;443;p52"/>
          <p:cNvSpPr txBox="1"/>
          <p:nvPr>
            <p:ph idx="3" type="subTitle"/>
          </p:nvPr>
        </p:nvSpPr>
        <p:spPr>
          <a:xfrm>
            <a:off x="728750" y="203638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44" name="Google Shape;444;p52"/>
          <p:cNvSpPr txBox="1"/>
          <p:nvPr>
            <p:ph idx="4" type="subTitle"/>
          </p:nvPr>
        </p:nvSpPr>
        <p:spPr>
          <a:xfrm>
            <a:off x="728762" y="2445160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5" name="Google Shape;445;p52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446" name="Google Shape;446;p52"/>
          <p:cNvSpPr txBox="1"/>
          <p:nvPr>
            <p:ph idx="5" type="subTitle"/>
          </p:nvPr>
        </p:nvSpPr>
        <p:spPr>
          <a:xfrm>
            <a:off x="728750" y="2997225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47" name="Google Shape;447;p52"/>
          <p:cNvSpPr txBox="1"/>
          <p:nvPr>
            <p:ph idx="6" type="subTitle"/>
          </p:nvPr>
        </p:nvSpPr>
        <p:spPr>
          <a:xfrm>
            <a:off x="728762" y="3405999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6"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3"/>
          <p:cNvSpPr txBox="1"/>
          <p:nvPr>
            <p:ph hasCustomPrompt="1" type="title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450" name="Google Shape;450;p53"/>
          <p:cNvSpPr txBox="1"/>
          <p:nvPr>
            <p:ph idx="1" type="subTitle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1" name="Google Shape;451;p53"/>
          <p:cNvSpPr txBox="1"/>
          <p:nvPr>
            <p:ph hasCustomPrompt="1" idx="2" type="title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452" name="Google Shape;452;p53"/>
          <p:cNvSpPr txBox="1"/>
          <p:nvPr>
            <p:ph idx="3" type="subTitle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3" name="Google Shape;453;p53"/>
          <p:cNvSpPr txBox="1"/>
          <p:nvPr>
            <p:ph hasCustomPrompt="1" idx="4" type="title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454" name="Google Shape;454;p53"/>
          <p:cNvSpPr txBox="1"/>
          <p:nvPr>
            <p:ph idx="5" type="subTitle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55" name="Google Shape;455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" name="Google Shape;456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28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4"/>
          <p:cNvSpPr txBox="1"/>
          <p:nvPr>
            <p:ph idx="1" type="subTitle"/>
          </p:nvPr>
        </p:nvSpPr>
        <p:spPr>
          <a:xfrm>
            <a:off x="5700609" y="2084269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59" name="Google Shape;459;p54"/>
          <p:cNvSpPr txBox="1"/>
          <p:nvPr>
            <p:ph idx="2" type="subTitle"/>
          </p:nvPr>
        </p:nvSpPr>
        <p:spPr>
          <a:xfrm>
            <a:off x="5700621" y="2486544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0" name="Google Shape;460;p54"/>
          <p:cNvSpPr txBox="1"/>
          <p:nvPr>
            <p:ph idx="3" type="subTitle"/>
          </p:nvPr>
        </p:nvSpPr>
        <p:spPr>
          <a:xfrm>
            <a:off x="1973988" y="902134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61" name="Google Shape;461;p54"/>
          <p:cNvSpPr txBox="1"/>
          <p:nvPr>
            <p:ph idx="4" type="subTitle"/>
          </p:nvPr>
        </p:nvSpPr>
        <p:spPr>
          <a:xfrm>
            <a:off x="1973988" y="1304410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2" name="Google Shape;462;p54"/>
          <p:cNvSpPr txBox="1"/>
          <p:nvPr>
            <p:ph idx="5" type="subTitle"/>
          </p:nvPr>
        </p:nvSpPr>
        <p:spPr>
          <a:xfrm>
            <a:off x="1973988" y="3290875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63" name="Google Shape;463;p54"/>
          <p:cNvSpPr txBox="1"/>
          <p:nvPr>
            <p:ph idx="6" type="subTitle"/>
          </p:nvPr>
        </p:nvSpPr>
        <p:spPr>
          <a:xfrm>
            <a:off x="1973988" y="3699649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64" name="Google Shape;464;p5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5" name="Google Shape;465;p5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6" name="Google Shape;466;p5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7" name="Google Shape;467;p5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8" name="Google Shape;468;p5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9" name="Google Shape;469;p54"/>
          <p:cNvSpPr txBox="1"/>
          <p:nvPr>
            <p:ph hasCustomPrompt="1" type="title"/>
          </p:nvPr>
        </p:nvSpPr>
        <p:spPr>
          <a:xfrm>
            <a:off x="733000" y="1114450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470" name="Google Shape;470;p54"/>
          <p:cNvSpPr txBox="1"/>
          <p:nvPr>
            <p:ph hasCustomPrompt="1" idx="7" type="title"/>
          </p:nvPr>
        </p:nvSpPr>
        <p:spPr>
          <a:xfrm>
            <a:off x="733000" y="3503175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471" name="Google Shape;471;p54"/>
          <p:cNvSpPr txBox="1"/>
          <p:nvPr>
            <p:ph hasCustomPrompt="1" idx="8" type="title"/>
          </p:nvPr>
        </p:nvSpPr>
        <p:spPr>
          <a:xfrm>
            <a:off x="4441002" y="2276488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7_1"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5"/>
          <p:cNvSpPr txBox="1"/>
          <p:nvPr>
            <p:ph type="title"/>
          </p:nvPr>
        </p:nvSpPr>
        <p:spPr>
          <a:xfrm>
            <a:off x="803750" y="2040496"/>
            <a:ext cx="40875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74" name="Google Shape;474;p55"/>
          <p:cNvSpPr txBox="1"/>
          <p:nvPr>
            <p:ph idx="1" type="subTitle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75" name="Google Shape;475;p5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6" name="Google Shape;476;p5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7_2"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6"/>
          <p:cNvSpPr txBox="1"/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479" name="Google Shape;479;p56"/>
          <p:cNvSpPr txBox="1"/>
          <p:nvPr>
            <p:ph idx="1" type="subTitle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cxnSp>
        <p:nvCxnSpPr>
          <p:cNvPr id="480" name="Google Shape;480;p5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1" name="Google Shape;481;p5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8"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7"/>
          <p:cNvSpPr txBox="1"/>
          <p:nvPr>
            <p:ph idx="1" type="subTitle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4" name="Google Shape;484;p57"/>
          <p:cNvSpPr txBox="1"/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485" name="Google Shape;485;p5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6" name="Google Shape;486;p5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7" name="Google Shape;487;p57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9"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9" name="Google Shape;489;p5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0" name="Google Shape;490;p5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1" name="Google Shape;491;p58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2" name="Google Shape;492;p58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3" name="Google Shape;493;p58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4" name="Google Shape;494;p58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5" name="Google Shape;495;p58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496" name="Google Shape;496;p58"/>
          <p:cNvSpPr txBox="1"/>
          <p:nvPr>
            <p:ph idx="1" type="subTitle"/>
          </p:nvPr>
        </p:nvSpPr>
        <p:spPr>
          <a:xfrm>
            <a:off x="4525188" y="1537663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497" name="Google Shape;497;p58"/>
          <p:cNvSpPr txBox="1"/>
          <p:nvPr>
            <p:ph idx="2" type="subTitle"/>
          </p:nvPr>
        </p:nvSpPr>
        <p:spPr>
          <a:xfrm>
            <a:off x="661213" y="1537663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9"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9"/>
          <p:cNvSpPr txBox="1"/>
          <p:nvPr>
            <p:ph idx="1" type="subTitle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500" name="Google Shape;500;p59"/>
          <p:cNvSpPr txBox="1"/>
          <p:nvPr>
            <p:ph idx="2" type="subTitle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1" name="Google Shape;501;p59"/>
          <p:cNvSpPr txBox="1"/>
          <p:nvPr>
            <p:ph idx="3" type="subTitle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502" name="Google Shape;502;p59"/>
          <p:cNvSpPr txBox="1"/>
          <p:nvPr>
            <p:ph idx="4" type="subTitle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3" name="Google Shape;503;p59"/>
          <p:cNvSpPr txBox="1"/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504" name="Google Shape;504;p5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5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31"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0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508" name="Google Shape;508;p60"/>
          <p:cNvSpPr txBox="1"/>
          <p:nvPr>
            <p:ph idx="1" type="subTitle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509" name="Google Shape;509;p60"/>
          <p:cNvSpPr txBox="1"/>
          <p:nvPr>
            <p:ph idx="2" type="subTitle"/>
          </p:nvPr>
        </p:nvSpPr>
        <p:spPr>
          <a:xfrm>
            <a:off x="3509025" y="3814950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0" name="Google Shape;510;p60"/>
          <p:cNvSpPr txBox="1"/>
          <p:nvPr>
            <p:ph idx="3" type="subTitle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511" name="Google Shape;511;p60"/>
          <p:cNvSpPr txBox="1"/>
          <p:nvPr>
            <p:ph idx="4" type="subTitle"/>
          </p:nvPr>
        </p:nvSpPr>
        <p:spPr>
          <a:xfrm>
            <a:off x="953125" y="3814951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2" name="Google Shape;512;p60"/>
          <p:cNvSpPr txBox="1"/>
          <p:nvPr>
            <p:ph idx="5" type="subTitle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513" name="Google Shape;513;p60"/>
          <p:cNvSpPr txBox="1"/>
          <p:nvPr>
            <p:ph idx="6" type="subTitle"/>
          </p:nvPr>
        </p:nvSpPr>
        <p:spPr>
          <a:xfrm>
            <a:off x="6064875" y="3814950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14" name="Google Shape;514;p6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5" name="Google Shape;515;p6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6" name="Google Shape;516;p60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7" name="Google Shape;517;p60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1"/>
          <p:cNvSpPr txBox="1"/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20" name="Google Shape;520;p61"/>
          <p:cNvSpPr txBox="1"/>
          <p:nvPr>
            <p:ph idx="1" type="subTitle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1" name="Google Shape;521;p61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22" name="Google Shape;522;p6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3" name="Google Shape;523;p61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4" name="Google Shape;524;p6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5" name="Google Shape;525;p61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7" name="Google Shape;527;p6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8" name="Google Shape;528;p6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0" name="Google Shape;530;p6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1" name="Google Shape;531;p6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2" name="Google Shape;532;p63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3" name="Google Shape;533;p63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0_1_1"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5" name="Google Shape;535;p6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6" name="Google Shape;536;p6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7" name="Google Shape;537;p64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30"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9" name="Google Shape;539;p6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0" name="Google Shape;540;p6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1" name="Google Shape;541;p65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2" name="Google Shape;542;p6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3" name="Google Shape;543;p65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4" name="Google Shape;544;p65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44" Type="http://schemas.openxmlformats.org/officeDocument/2006/relationships/slideLayout" Target="../slideLayouts/slideLayout55.xml"/><Relationship Id="rId43" Type="http://schemas.openxmlformats.org/officeDocument/2006/relationships/slideLayout" Target="../slideLayouts/slideLayout54.xml"/><Relationship Id="rId46" Type="http://schemas.openxmlformats.org/officeDocument/2006/relationships/slideLayout" Target="../slideLayouts/slideLayout57.xml"/><Relationship Id="rId45" Type="http://schemas.openxmlformats.org/officeDocument/2006/relationships/slideLayout" Target="../slideLayouts/slideLayout56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48" Type="http://schemas.openxmlformats.org/officeDocument/2006/relationships/slideLayout" Target="../slideLayouts/slideLayout59.xml"/><Relationship Id="rId47" Type="http://schemas.openxmlformats.org/officeDocument/2006/relationships/slideLayout" Target="../slideLayouts/slideLayout58.xml"/><Relationship Id="rId49" Type="http://schemas.openxmlformats.org/officeDocument/2006/relationships/slideLayout" Target="../slideLayouts/slideLayout6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33" Type="http://schemas.openxmlformats.org/officeDocument/2006/relationships/slideLayout" Target="../slideLayouts/slideLayout44.xml"/><Relationship Id="rId32" Type="http://schemas.openxmlformats.org/officeDocument/2006/relationships/slideLayout" Target="../slideLayouts/slideLayout43.xml"/><Relationship Id="rId35" Type="http://schemas.openxmlformats.org/officeDocument/2006/relationships/slideLayout" Target="../slideLayouts/slideLayout46.xml"/><Relationship Id="rId34" Type="http://schemas.openxmlformats.org/officeDocument/2006/relationships/slideLayout" Target="../slideLayouts/slideLayout45.xml"/><Relationship Id="rId37" Type="http://schemas.openxmlformats.org/officeDocument/2006/relationships/slideLayout" Target="../slideLayouts/slideLayout48.xml"/><Relationship Id="rId36" Type="http://schemas.openxmlformats.org/officeDocument/2006/relationships/slideLayout" Target="../slideLayouts/slideLayout47.xml"/><Relationship Id="rId39" Type="http://schemas.openxmlformats.org/officeDocument/2006/relationships/slideLayout" Target="../slideLayouts/slideLayout50.xml"/><Relationship Id="rId38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29" Type="http://schemas.openxmlformats.org/officeDocument/2006/relationships/slideLayout" Target="../slideLayouts/slideLayout40.xml"/><Relationship Id="rId51" Type="http://schemas.openxmlformats.org/officeDocument/2006/relationships/slideLayout" Target="../slideLayouts/slideLayout62.xml"/><Relationship Id="rId50" Type="http://schemas.openxmlformats.org/officeDocument/2006/relationships/slideLayout" Target="../slideLayouts/slideLayout61.xml"/><Relationship Id="rId53" Type="http://schemas.openxmlformats.org/officeDocument/2006/relationships/theme" Target="../theme/theme2.xml"/><Relationship Id="rId52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  <p:sldLayoutId id="2147483705" r:id="rId47"/>
    <p:sldLayoutId id="2147483706" r:id="rId48"/>
    <p:sldLayoutId id="2147483707" r:id="rId49"/>
    <p:sldLayoutId id="2147483708" r:id="rId50"/>
    <p:sldLayoutId id="2147483709" r:id="rId51"/>
    <p:sldLayoutId id="2147483710" r:id="rId5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66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Morse Code Decoder</a:t>
            </a:r>
            <a:endParaRPr/>
          </a:p>
        </p:txBody>
      </p:sp>
      <p:sp>
        <p:nvSpPr>
          <p:cNvPr id="550" name="Google Shape;550;p66"/>
          <p:cNvSpPr txBox="1"/>
          <p:nvPr>
            <p:ph idx="1" type="subTitle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By Karim Elzokm, Arav Tyagi, Parth Prajapati, Ksenia Suglobova</a:t>
            </a:r>
            <a:endParaRPr sz="13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75"/>
          <p:cNvSpPr txBox="1"/>
          <p:nvPr>
            <p:ph type="title"/>
          </p:nvPr>
        </p:nvSpPr>
        <p:spPr>
          <a:xfrm>
            <a:off x="523225" y="445025"/>
            <a:ext cx="551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Failures: </a:t>
            </a:r>
            <a:endParaRPr/>
          </a:p>
        </p:txBody>
      </p:sp>
      <p:sp>
        <p:nvSpPr>
          <p:cNvPr id="631" name="Google Shape;631;p75"/>
          <p:cNvSpPr txBox="1"/>
          <p:nvPr/>
        </p:nvSpPr>
        <p:spPr>
          <a:xfrm>
            <a:off x="499800" y="1126275"/>
            <a:ext cx="8144400" cy="3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Implementing 1 Button</a:t>
            </a:r>
            <a:endParaRPr b="1" sz="1800">
              <a:solidFill>
                <a:srgbClr val="99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onsidered implementing a timed button first, but used</a:t>
            </a:r>
            <a:r>
              <a:rPr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different buttons for → functionality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Prevents human timing errors, but also has the potential to slow down the usage.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If we had more time, we would implement a timing module to adhere to the morse code standards of dot and dash. 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Displaying Multiple Characters at Once</a:t>
            </a:r>
            <a:endParaRPr sz="2000">
              <a:solidFill>
                <a:srgbClr val="274E13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Currently, the VGA module has been working with displaying only one character at a time.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For next steps, we want to be </a:t>
            </a:r>
            <a:r>
              <a:rPr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able</a:t>
            </a:r>
            <a:r>
              <a:rPr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to display a sequence of characters from right to left through VGA as a more sentence like display.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67"/>
          <p:cNvSpPr txBox="1"/>
          <p:nvPr>
            <p:ph idx="8" type="subTitle"/>
          </p:nvPr>
        </p:nvSpPr>
        <p:spPr>
          <a:xfrm>
            <a:off x="1177200" y="3976500"/>
            <a:ext cx="6789600" cy="8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In a storm, if a boat’s primary communication is lost, they are using morse code to call for help, for those who are </a:t>
            </a:r>
            <a:r>
              <a:rPr lang="en" sz="1200"/>
              <a:t>unfamiliar</a:t>
            </a:r>
            <a:r>
              <a:rPr lang="en" sz="1200"/>
              <a:t> with Morse code can use our design to decode their message. </a:t>
            </a:r>
            <a:endParaRPr sz="1200"/>
          </a:p>
        </p:txBody>
      </p:sp>
      <p:sp>
        <p:nvSpPr>
          <p:cNvPr id="556" name="Google Shape;556;p67"/>
          <p:cNvSpPr txBox="1"/>
          <p:nvPr>
            <p:ph type="title"/>
          </p:nvPr>
        </p:nvSpPr>
        <p:spPr>
          <a:xfrm>
            <a:off x="160375" y="372800"/>
            <a:ext cx="81324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rgbClr val="1A1A1A"/>
                </a:solidFill>
              </a:rPr>
              <a:t>Motivation: Enabling Morse Code for Critical Situations</a:t>
            </a:r>
            <a:endParaRPr sz="2600">
              <a:solidFill>
                <a:srgbClr val="1A1A1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67"/>
          <p:cNvSpPr txBox="1"/>
          <p:nvPr>
            <p:ph idx="3" type="subTitle"/>
          </p:nvPr>
        </p:nvSpPr>
        <p:spPr>
          <a:xfrm>
            <a:off x="1187100" y="1316625"/>
            <a:ext cx="6582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Backup Method of Communication</a:t>
            </a:r>
            <a:endParaRPr sz="2000"/>
          </a:p>
        </p:txBody>
      </p:sp>
      <p:sp>
        <p:nvSpPr>
          <p:cNvPr id="558" name="Google Shape;558;p67"/>
          <p:cNvSpPr txBox="1"/>
          <p:nvPr>
            <p:ph idx="1" type="subTitle"/>
          </p:nvPr>
        </p:nvSpPr>
        <p:spPr>
          <a:xfrm>
            <a:off x="1187100" y="2549775"/>
            <a:ext cx="34377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</a:t>
            </a:r>
            <a:r>
              <a:rPr lang="en" sz="2000"/>
              <a:t>eal-Time Translation</a:t>
            </a:r>
            <a:endParaRPr sz="2000"/>
          </a:p>
        </p:txBody>
      </p:sp>
      <p:sp>
        <p:nvSpPr>
          <p:cNvPr id="559" name="Google Shape;559;p67"/>
          <p:cNvSpPr txBox="1"/>
          <p:nvPr>
            <p:ph idx="2" type="subTitle"/>
          </p:nvPr>
        </p:nvSpPr>
        <p:spPr>
          <a:xfrm>
            <a:off x="1187100" y="2825063"/>
            <a:ext cx="70104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Instantly translates Morse code into readable text, eliminating the need for manual reference or decoding.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560" name="Google Shape;560;p67"/>
          <p:cNvSpPr txBox="1"/>
          <p:nvPr>
            <p:ph idx="4" type="subTitle"/>
          </p:nvPr>
        </p:nvSpPr>
        <p:spPr>
          <a:xfrm>
            <a:off x="1187100" y="1624275"/>
            <a:ext cx="70104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 Morse code translator on board vehicles such as ships or aircraft provides a reliable backup in the form of light or sound communication when modern communication systems fail.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67"/>
          <p:cNvSpPr txBox="1"/>
          <p:nvPr>
            <p:ph idx="7" type="subTitle"/>
          </p:nvPr>
        </p:nvSpPr>
        <p:spPr>
          <a:xfrm>
            <a:off x="1187100" y="3671375"/>
            <a:ext cx="32196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Real-World Example</a:t>
            </a:r>
            <a:endParaRPr sz="2000"/>
          </a:p>
        </p:txBody>
      </p:sp>
      <p:sp>
        <p:nvSpPr>
          <p:cNvPr id="562" name="Google Shape;562;p67"/>
          <p:cNvSpPr txBox="1"/>
          <p:nvPr>
            <p:ph idx="13" type="title"/>
          </p:nvPr>
        </p:nvSpPr>
        <p:spPr>
          <a:xfrm>
            <a:off x="243050" y="2520200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⏱️</a:t>
            </a:r>
            <a:endParaRPr/>
          </a:p>
        </p:txBody>
      </p:sp>
      <p:sp>
        <p:nvSpPr>
          <p:cNvPr id="563" name="Google Shape;563;p67"/>
          <p:cNvSpPr txBox="1"/>
          <p:nvPr>
            <p:ph idx="13" type="title"/>
          </p:nvPr>
        </p:nvSpPr>
        <p:spPr>
          <a:xfrm>
            <a:off x="331400" y="1383660"/>
            <a:ext cx="862500" cy="55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🚨</a:t>
            </a:r>
            <a:endParaRPr/>
          </a:p>
        </p:txBody>
      </p:sp>
      <p:sp>
        <p:nvSpPr>
          <p:cNvPr id="564" name="Google Shape;564;p67"/>
          <p:cNvSpPr txBox="1"/>
          <p:nvPr>
            <p:ph idx="13" type="title"/>
          </p:nvPr>
        </p:nvSpPr>
        <p:spPr>
          <a:xfrm>
            <a:off x="243050" y="35148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🚤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68"/>
          <p:cNvSpPr txBox="1"/>
          <p:nvPr>
            <p:ph idx="4294967295" type="title"/>
          </p:nvPr>
        </p:nvSpPr>
        <p:spPr>
          <a:xfrm>
            <a:off x="256675" y="594300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Functionality:</a:t>
            </a:r>
            <a:endParaRPr/>
          </a:p>
        </p:txBody>
      </p:sp>
      <p:pic>
        <p:nvPicPr>
          <p:cNvPr id="570" name="Google Shape;570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4538" y="2911400"/>
            <a:ext cx="843400" cy="843400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p68"/>
          <p:cNvSpPr txBox="1"/>
          <p:nvPr>
            <p:ph idx="4" type="subTitle"/>
          </p:nvPr>
        </p:nvSpPr>
        <p:spPr>
          <a:xfrm>
            <a:off x="6464675" y="1327663"/>
            <a:ext cx="2527200" cy="8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ASCII characters shown on display through VGA</a:t>
            </a:r>
            <a:endParaRPr sz="1600"/>
          </a:p>
        </p:txBody>
      </p:sp>
      <p:pic>
        <p:nvPicPr>
          <p:cNvPr id="572" name="Google Shape;572;p68"/>
          <p:cNvPicPr preferRelativeResize="0"/>
          <p:nvPr/>
        </p:nvPicPr>
        <p:blipFill rotWithShape="1">
          <a:blip r:embed="rId4">
            <a:alphaModFix/>
          </a:blip>
          <a:srcRect b="0" l="2162" r="0" t="0"/>
          <a:stretch/>
        </p:blipFill>
        <p:spPr>
          <a:xfrm>
            <a:off x="3464175" y="2449500"/>
            <a:ext cx="1861725" cy="17442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73" name="Google Shape;573;p68"/>
          <p:cNvSpPr txBox="1"/>
          <p:nvPr/>
        </p:nvSpPr>
        <p:spPr>
          <a:xfrm>
            <a:off x="256675" y="1484988"/>
            <a:ext cx="22212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4 Buttons on FPGA</a:t>
            </a:r>
            <a:endParaRPr sz="1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74" name="Google Shape;574;p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6675" y="2160151"/>
            <a:ext cx="680167" cy="462625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68"/>
          <p:cNvSpPr txBox="1"/>
          <p:nvPr/>
        </p:nvSpPr>
        <p:spPr>
          <a:xfrm>
            <a:off x="3207788" y="1485000"/>
            <a:ext cx="2374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Signals translated into ASCII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76" name="Google Shape;576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1550" y="2911400"/>
            <a:ext cx="843400" cy="84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Google Shape;577;p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6675" y="2866374"/>
            <a:ext cx="680175" cy="462610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p68"/>
          <p:cNvSpPr txBox="1"/>
          <p:nvPr/>
        </p:nvSpPr>
        <p:spPr>
          <a:xfrm>
            <a:off x="936850" y="2214075"/>
            <a:ext cx="6282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Dot</a:t>
            </a:r>
            <a:endParaRPr sz="1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9" name="Google Shape;579;p68"/>
          <p:cNvSpPr txBox="1"/>
          <p:nvPr/>
        </p:nvSpPr>
        <p:spPr>
          <a:xfrm>
            <a:off x="936850" y="2930088"/>
            <a:ext cx="7305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Dash</a:t>
            </a:r>
            <a:endParaRPr sz="1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0" name="Google Shape;580;p68"/>
          <p:cNvSpPr txBox="1"/>
          <p:nvPr/>
        </p:nvSpPr>
        <p:spPr>
          <a:xfrm>
            <a:off x="936850" y="3624425"/>
            <a:ext cx="18618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End of sequence (char_end)</a:t>
            </a:r>
            <a:endParaRPr sz="1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81" name="Google Shape;581;p6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64675" y="2495088"/>
            <a:ext cx="2527200" cy="151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2" name="Google Shape;582;p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6675" y="3548824"/>
            <a:ext cx="680175" cy="462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" name="Google Shape;583;p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6675" y="4191274"/>
            <a:ext cx="680175" cy="462610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68"/>
          <p:cNvSpPr txBox="1"/>
          <p:nvPr/>
        </p:nvSpPr>
        <p:spPr>
          <a:xfrm>
            <a:off x="1002025" y="4266863"/>
            <a:ext cx="7305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Reset</a:t>
            </a:r>
            <a:endParaRPr sz="1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69"/>
          <p:cNvSpPr/>
          <p:nvPr/>
        </p:nvSpPr>
        <p:spPr>
          <a:xfrm>
            <a:off x="1041775" y="1277300"/>
            <a:ext cx="3055800" cy="3371400"/>
          </a:xfrm>
          <a:prstGeom prst="bevel">
            <a:avLst>
              <a:gd fmla="val 2624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1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Requirements </a:t>
            </a:r>
            <a:r>
              <a:rPr lang="en" sz="21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: </a:t>
            </a:r>
            <a:endParaRPr sz="21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Input Mechanism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One or more buttons to relay more code sequence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Translation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Convert Morse code signals into ASCII letters, numbers, and symbols.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Output Display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Show decoded characters through VGA.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Error Handling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Identify invalid inputs and allow reset functionality.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Performance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Near real-time signal processing and translation.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0" name="Google Shape;590;p69"/>
          <p:cNvSpPr txBox="1"/>
          <p:nvPr>
            <p:ph type="title"/>
          </p:nvPr>
        </p:nvSpPr>
        <p:spPr>
          <a:xfrm>
            <a:off x="713225" y="445025"/>
            <a:ext cx="278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Specifications:</a:t>
            </a:r>
            <a:endParaRPr/>
          </a:p>
        </p:txBody>
      </p:sp>
      <p:sp>
        <p:nvSpPr>
          <p:cNvPr id="591" name="Google Shape;591;p69"/>
          <p:cNvSpPr/>
          <p:nvPr/>
        </p:nvSpPr>
        <p:spPr>
          <a:xfrm>
            <a:off x="5103225" y="1277375"/>
            <a:ext cx="3055800" cy="3371400"/>
          </a:xfrm>
          <a:prstGeom prst="bevel">
            <a:avLst>
              <a:gd fmla="val 2624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1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Constraints </a:t>
            </a:r>
            <a:r>
              <a:rPr lang="en" sz="21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:</a:t>
            </a:r>
            <a:endParaRPr sz="21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Display Limitations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Limited characters through VGA display.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Human Input </a:t>
            </a: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Imprecision</a:t>
            </a: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Human error does not allow 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extremely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precise inputs based on time.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FPGA Resources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Optimize design to fit within the board's logic and memory limits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70"/>
          <p:cNvSpPr txBox="1"/>
          <p:nvPr>
            <p:ph type="title"/>
          </p:nvPr>
        </p:nvSpPr>
        <p:spPr>
          <a:xfrm>
            <a:off x="221525" y="435150"/>
            <a:ext cx="551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Block Diagram</a:t>
            </a:r>
            <a:endParaRPr/>
          </a:p>
        </p:txBody>
      </p:sp>
      <p:pic>
        <p:nvPicPr>
          <p:cNvPr id="597" name="Google Shape;597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4450" y="1084050"/>
            <a:ext cx="6611227" cy="3718826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71"/>
          <p:cNvSpPr txBox="1"/>
          <p:nvPr>
            <p:ph type="title"/>
          </p:nvPr>
        </p:nvSpPr>
        <p:spPr>
          <a:xfrm>
            <a:off x="150500" y="381725"/>
            <a:ext cx="823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Snippet: Recording and Processing Signals</a:t>
            </a:r>
            <a:endParaRPr/>
          </a:p>
        </p:txBody>
      </p:sp>
      <p:pic>
        <p:nvPicPr>
          <p:cNvPr id="603" name="Google Shape;603;p71"/>
          <p:cNvPicPr preferRelativeResize="0"/>
          <p:nvPr/>
        </p:nvPicPr>
        <p:blipFill rotWithShape="1">
          <a:blip r:embed="rId3">
            <a:alphaModFix/>
          </a:blip>
          <a:srcRect b="0" l="0" r="3873" t="0"/>
          <a:stretch/>
        </p:blipFill>
        <p:spPr>
          <a:xfrm>
            <a:off x="4109375" y="1122275"/>
            <a:ext cx="4904101" cy="3195176"/>
          </a:xfrm>
          <a:prstGeom prst="rect">
            <a:avLst/>
          </a:prstGeom>
          <a:noFill/>
          <a:ln>
            <a:noFill/>
          </a:ln>
        </p:spPr>
      </p:pic>
      <p:sp>
        <p:nvSpPr>
          <p:cNvPr id="604" name="Google Shape;604;p71"/>
          <p:cNvSpPr txBox="1"/>
          <p:nvPr/>
        </p:nvSpPr>
        <p:spPr>
          <a:xfrm>
            <a:off x="197450" y="1013675"/>
            <a:ext cx="3810600" cy="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Decoder.v functionality:</a:t>
            </a:r>
            <a:endParaRPr sz="17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When </a:t>
            </a:r>
            <a:r>
              <a:rPr i="1"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either</a:t>
            </a:r>
            <a:r>
              <a:rPr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dot or dash input is</a:t>
            </a:r>
            <a:r>
              <a:rPr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high: appends 0 for dot and 1 for dash to morse sequence and adds to bit_count.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Appending happens only if there’s a transition from an idle state (both dot_prev and dash_prev are 0).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Existing bits are shifted left to make room for new ones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Starts decoding based on bit_count only when char_end is pressed.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72"/>
          <p:cNvSpPr txBox="1"/>
          <p:nvPr>
            <p:ph type="title"/>
          </p:nvPr>
        </p:nvSpPr>
        <p:spPr>
          <a:xfrm>
            <a:off x="197450" y="381725"/>
            <a:ext cx="823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Snippet: Recording and Processing Signals</a:t>
            </a:r>
            <a:endParaRPr/>
          </a:p>
        </p:txBody>
      </p:sp>
      <p:pic>
        <p:nvPicPr>
          <p:cNvPr id="610" name="Google Shape;610;p72"/>
          <p:cNvPicPr preferRelativeResize="0"/>
          <p:nvPr/>
        </p:nvPicPr>
        <p:blipFill rotWithShape="1">
          <a:blip r:embed="rId3">
            <a:alphaModFix/>
          </a:blip>
          <a:srcRect b="0" l="0" r="3873" t="0"/>
          <a:stretch/>
        </p:blipFill>
        <p:spPr>
          <a:xfrm>
            <a:off x="4060000" y="1221000"/>
            <a:ext cx="4904101" cy="3195176"/>
          </a:xfrm>
          <a:prstGeom prst="rect">
            <a:avLst/>
          </a:prstGeom>
          <a:noFill/>
          <a:ln>
            <a:noFill/>
          </a:ln>
        </p:spPr>
      </p:pic>
      <p:sp>
        <p:nvSpPr>
          <p:cNvPr id="611" name="Google Shape;611;p72"/>
          <p:cNvSpPr txBox="1"/>
          <p:nvPr/>
        </p:nvSpPr>
        <p:spPr>
          <a:xfrm>
            <a:off x="197450" y="954425"/>
            <a:ext cx="3810600" cy="3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Decoder.v benefits:</a:t>
            </a:r>
            <a:endParaRPr sz="17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ontserrat"/>
              <a:buChar char="●"/>
            </a:pP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Takes care of double counting error at successive clock edges by implementing previous states.</a:t>
            </a:r>
            <a:endParaRPr sz="17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ontserrat"/>
              <a:buChar char="●"/>
            </a:pPr>
            <a:r>
              <a:rPr lang="en" sz="17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Filters by bit_count allowing for differentiating between different lengths of morse code.</a:t>
            </a:r>
            <a:endParaRPr sz="17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Montserrat"/>
              <a:buChar char="●"/>
            </a:pPr>
            <a:r>
              <a:rPr lang="en" sz="17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Sets ‘valid’ output to high when char_end is pressed, signaling that there is a decoded output. </a:t>
            </a:r>
            <a:endParaRPr sz="17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73"/>
          <p:cNvSpPr txBox="1"/>
          <p:nvPr>
            <p:ph type="title"/>
          </p:nvPr>
        </p:nvSpPr>
        <p:spPr>
          <a:xfrm>
            <a:off x="249225" y="435150"/>
            <a:ext cx="551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Diagram</a:t>
            </a:r>
            <a:endParaRPr/>
          </a:p>
        </p:txBody>
      </p:sp>
      <p:sp>
        <p:nvSpPr>
          <p:cNvPr id="617" name="Google Shape;617;p73"/>
          <p:cNvSpPr txBox="1"/>
          <p:nvPr/>
        </p:nvSpPr>
        <p:spPr>
          <a:xfrm>
            <a:off x="325050" y="1180725"/>
            <a:ext cx="84939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</a:pPr>
            <a:r>
              <a:rPr lang="en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Due to the large number of characters in our module, the state </a:t>
            </a:r>
            <a:r>
              <a:rPr lang="en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diagram</a:t>
            </a:r>
            <a:r>
              <a:rPr lang="en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will involved 32+ states, which is too large to fit in one slide. The following is a state diagram showing the basic functionality with a few characters that extends naturally and fully to more characters. </a:t>
            </a:r>
            <a:endParaRPr sz="13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</a:pPr>
            <a:r>
              <a:rPr lang="en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State </a:t>
            </a:r>
            <a:r>
              <a:rPr i="1" lang="en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‘x’</a:t>
            </a:r>
            <a:r>
              <a:rPr lang="en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is for dots and </a:t>
            </a:r>
            <a:r>
              <a:rPr i="1" lang="en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‘y’</a:t>
            </a:r>
            <a:r>
              <a:rPr lang="en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is for dashes, output is ascii_char (8-bit), valid (1-bit). </a:t>
            </a:r>
            <a:endParaRPr sz="13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18" name="Google Shape;618;p73"/>
          <p:cNvPicPr preferRelativeResize="0"/>
          <p:nvPr/>
        </p:nvPicPr>
        <p:blipFill rotWithShape="1">
          <a:blip r:embed="rId3">
            <a:alphaModFix/>
          </a:blip>
          <a:srcRect b="5861" l="0" r="0" t="5861"/>
          <a:stretch/>
        </p:blipFill>
        <p:spPr>
          <a:xfrm>
            <a:off x="2139063" y="2294600"/>
            <a:ext cx="4865875" cy="24162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74"/>
          <p:cNvSpPr txBox="1"/>
          <p:nvPr>
            <p:ph type="title"/>
          </p:nvPr>
        </p:nvSpPr>
        <p:spPr>
          <a:xfrm>
            <a:off x="375125" y="484525"/>
            <a:ext cx="551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Successes (As of December 3rd) : </a:t>
            </a:r>
            <a:endParaRPr/>
          </a:p>
        </p:txBody>
      </p:sp>
      <p:sp>
        <p:nvSpPr>
          <p:cNvPr id="624" name="Google Shape;624;p74"/>
          <p:cNvSpPr txBox="1"/>
          <p:nvPr/>
        </p:nvSpPr>
        <p:spPr>
          <a:xfrm>
            <a:off x="375125" y="1139000"/>
            <a:ext cx="79077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rPr>
              <a:t>1. Effectively decoding button signals</a:t>
            </a:r>
            <a:endParaRPr sz="2000">
              <a:solidFill>
                <a:schemeClr val="dk2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Detected button presses using a positive edge clock.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Avoided duplicate signal counts by implementing a previous state.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Employed separate buttons for dots and dashes to avoid mistakes due to human error that could form with 1 button.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Implemented a char_end signal to accurately mark the end of a button press sequence, ensuring precise input handling.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rPr>
              <a:t>2. Displaying ASCII to screen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Through a </a:t>
            </a:r>
            <a:r>
              <a:rPr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library of hex to ASCII, the hex code from the decoder is then converted to and ASCII bit matrix and sent to VGA module. 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Displays correct letter at the center of the screen in clear text.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25" name="Google Shape;625;p74"/>
          <p:cNvPicPr preferRelativeResize="0"/>
          <p:nvPr/>
        </p:nvPicPr>
        <p:blipFill rotWithShape="1">
          <a:blip r:embed="rId3">
            <a:alphaModFix/>
          </a:blip>
          <a:srcRect b="42162" l="36162" r="26270" t="28390"/>
          <a:stretch/>
        </p:blipFill>
        <p:spPr>
          <a:xfrm>
            <a:off x="6625200" y="545626"/>
            <a:ext cx="998676" cy="1043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