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8" r:id="rId4"/>
    <p:sldId id="279" r:id="rId5"/>
    <p:sldId id="274" r:id="rId6"/>
    <p:sldId id="275" r:id="rId7"/>
    <p:sldId id="277" r:id="rId8"/>
    <p:sldId id="276" r:id="rId9"/>
    <p:sldId id="270" r:id="rId10"/>
    <p:sldId id="280" r:id="rId11"/>
    <p:sldId id="2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37F33"/>
    <a:srgbClr val="6E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18" autoAdjust="0"/>
  </p:normalViewPr>
  <p:slideViewPr>
    <p:cSldViewPr snapToGrid="0">
      <p:cViewPr>
        <p:scale>
          <a:sx n="75" d="100"/>
          <a:sy n="75" d="100"/>
        </p:scale>
        <p:origin x="97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49454-6A2E-4562-BB96-1540B6811A39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ED758-8D05-41EC-9700-34A96F22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1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OneNote explain it in short.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D758-8D05-41EC-9700-34A96F22B3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2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OneNote explain it in short.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D758-8D05-41EC-9700-34A96F22B3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2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OneNote explain it in short.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D758-8D05-41EC-9700-34A96F22B3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4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…….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D758-8D05-41EC-9700-34A96F22B3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0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…….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D758-8D05-41EC-9700-34A96F22B3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3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…….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D758-8D05-41EC-9700-34A96F22B3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70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…….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D758-8D05-41EC-9700-34A96F22B3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3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…….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D758-8D05-41EC-9700-34A96F22B3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4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ED758-8D05-41EC-9700-34A96F22B3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8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3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2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3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EE95-10D0-45D1-84D0-3B64706FFB08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771F-F9A5-4AC0-A5DA-A2DE6DD8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uang.yu@ensta-paris.fr" TargetMode="External"/><Relationship Id="rId2" Type="http://schemas.openxmlformats.org/officeDocument/2006/relationships/hyperlink" Target="mailto:adriana.tapus@ensta-paris.f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riana.tapus@ensta-paris.f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KMea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KMea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riana.tapus@ensta-paris.f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riana.tapus@ensta-paris.f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PCA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PCA.html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optical+recognition+of+handwritten+digi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91323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b="1" smtClean="0"/>
              <a:t>ROB 311-Task </a:t>
            </a:r>
            <a:r>
              <a:rPr lang="en-US" altLang="zh-CN" b="1" smtClean="0"/>
              <a:t>6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K-Means</a:t>
            </a:r>
            <a:endParaRPr lang="zh-CN" alt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70998"/>
            <a:ext cx="9144000" cy="1655762"/>
          </a:xfrm>
        </p:spPr>
        <p:txBody>
          <a:bodyPr/>
          <a:lstStyle/>
          <a:p>
            <a:r>
              <a:rPr lang="en-US" altLang="zh-CN" smtClean="0"/>
              <a:t>Adriana TAPUS &amp; Chuang YU</a:t>
            </a:r>
          </a:p>
          <a:p>
            <a:r>
              <a:rPr lang="en-US" altLang="zh-CN" smtClean="0">
                <a:hlinkClick r:id="rId2"/>
              </a:rPr>
              <a:t>adriana.tapus@ensta-paris.fr</a:t>
            </a:r>
            <a:r>
              <a:rPr lang="en-US" altLang="zh-CN" smtClean="0"/>
              <a:t> &amp; </a:t>
            </a:r>
            <a:r>
              <a:rPr lang="en-US" altLang="zh-CN" smtClean="0">
                <a:hlinkClick r:id="rId3"/>
              </a:rPr>
              <a:t>chuang.yu@ensta-paris.fr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10-2020</a:t>
            </a:r>
            <a:endParaRPr lang="zh-CN" altLang="en-US"/>
          </a:p>
        </p:txBody>
      </p:sp>
      <p:pic>
        <p:nvPicPr>
          <p:cNvPr id="4100" name="Picture 4" descr="Logo ENSTA Par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22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Logo ENSTA Pa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20" y="5240617"/>
            <a:ext cx="995680" cy="16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8"/>
          <p:cNvSpPr>
            <a:spLocks noGrp="1"/>
          </p:cNvSpPr>
          <p:nvPr>
            <p:ph type="title"/>
          </p:nvPr>
        </p:nvSpPr>
        <p:spPr>
          <a:xfrm>
            <a:off x="1953895" y="318548"/>
            <a:ext cx="6924040" cy="3810635"/>
          </a:xfrm>
        </p:spPr>
        <p:txBody>
          <a:bodyPr anchor="t">
            <a:normAutofit/>
          </a:bodyPr>
          <a:lstStyle/>
          <a:p>
            <a:r>
              <a:rPr lang="en-US" altLang="zh-CN" b="1" smtClean="0"/>
              <a:t>Rule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--2 persons in one group</a:t>
            </a:r>
            <a:br>
              <a:rPr lang="en-US" altLang="zh-CN" smtClean="0"/>
            </a:br>
            <a:r>
              <a:rPr lang="en-US" altLang="zh-CN" smtClean="0"/>
              <a:t>--Dealine: Bedore Monday</a:t>
            </a:r>
            <a:br>
              <a:rPr lang="en-US" altLang="zh-CN" smtClean="0"/>
            </a:br>
            <a:r>
              <a:rPr lang="en-US" altLang="zh-CN" b="1" smtClean="0"/>
              <a:t>Submit</a:t>
            </a:r>
            <a:r>
              <a:rPr lang="en-US" altLang="zh-CN" smtClean="0"/>
              <a:t>:  </a:t>
            </a:r>
            <a:br>
              <a:rPr lang="en-US" altLang="zh-CN" smtClean="0"/>
            </a:br>
            <a:r>
              <a:rPr lang="en-US" altLang="zh-CN" smtClean="0"/>
              <a:t>--</a:t>
            </a:r>
            <a:r>
              <a:rPr lang="en-US" altLang="zh-CN"/>
              <a:t>R</a:t>
            </a:r>
            <a:r>
              <a:rPr lang="en-US" altLang="zh-CN" smtClean="0"/>
              <a:t>eport paper + code </a:t>
            </a:r>
            <a:br>
              <a:rPr lang="en-US" altLang="zh-CN" smtClean="0"/>
            </a:br>
            <a:r>
              <a:rPr lang="en-US" altLang="zh-CN" smtClean="0"/>
              <a:t>--Github or ENSTA gitlab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1846"/>
          <a:stretch/>
        </p:blipFill>
        <p:spPr>
          <a:xfrm>
            <a:off x="5831606" y="4378960"/>
            <a:ext cx="3577386" cy="1888928"/>
          </a:xfrm>
          <a:prstGeom prst="rect">
            <a:avLst/>
          </a:prstGeom>
        </p:spPr>
      </p:pic>
      <p:sp>
        <p:nvSpPr>
          <p:cNvPr id="3" name="AutoShape 2" descr="GitHub Key Features Now Free For All Users - Somag Ne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8" name="Picture 4" descr="GitHub Key Features Now Free For All Users - Somag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12" y="4470400"/>
            <a:ext cx="3573743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736258" y="4855896"/>
            <a:ext cx="8761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/>
              <a:t>o</a:t>
            </a:r>
            <a:r>
              <a:rPr lang="en-US" altLang="zh-CN" sz="4400" smtClean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562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Logo ENSTA Par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20" y="5240617"/>
            <a:ext cx="995680" cy="16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8"/>
          <p:cNvSpPr>
            <a:spLocks noGrp="1"/>
          </p:cNvSpPr>
          <p:nvPr/>
        </p:nvSpPr>
        <p:spPr>
          <a:xfrm>
            <a:off x="1518920" y="1882298"/>
            <a:ext cx="9352280" cy="2689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600" b="1" smtClean="0"/>
              <a:t>End! </a:t>
            </a:r>
          </a:p>
          <a:p>
            <a:pPr algn="ctr"/>
            <a:r>
              <a:rPr lang="en-US" altLang="zh-CN" sz="6600" b="1" smtClean="0"/>
              <a:t>Question?</a:t>
            </a:r>
            <a:endParaRPr lang="zh-CN" altLang="en-US" sz="6600" b="1"/>
          </a:p>
        </p:txBody>
      </p:sp>
    </p:spTree>
    <p:extLst>
      <p:ext uri="{BB962C8B-B14F-4D97-AF65-F5344CB8AC3E}">
        <p14:creationId xmlns:p14="http://schemas.microsoft.com/office/powerpoint/2010/main" val="26750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53" y="113499"/>
            <a:ext cx="3298742" cy="762564"/>
          </a:xfrm>
        </p:spPr>
        <p:txBody>
          <a:bodyPr>
            <a:normAutofit/>
          </a:bodyPr>
          <a:lstStyle/>
          <a:p>
            <a:r>
              <a:rPr lang="en-US" altLang="zh-CN" sz="3200" b="1"/>
              <a:t>1</a:t>
            </a:r>
            <a:r>
              <a:rPr lang="en-US" altLang="zh-CN" sz="3200" b="1" smtClean="0"/>
              <a:t>. </a:t>
            </a:r>
            <a:r>
              <a:rPr lang="en-US" altLang="zh-CN" sz="3200" b="1" smtClean="0"/>
              <a:t>K-means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11619"/>
          <a:stretch/>
        </p:blipFill>
        <p:spPr>
          <a:xfrm>
            <a:off x="1203712" y="876063"/>
            <a:ext cx="9098528" cy="56910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20904" y="6382483"/>
            <a:ext cx="296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hlinkClick r:id="rId4"/>
              </a:rPr>
              <a:t>adriana.tapus@ensta-paris.fr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53" y="113499"/>
            <a:ext cx="3298742" cy="762564"/>
          </a:xfrm>
        </p:spPr>
        <p:txBody>
          <a:bodyPr>
            <a:normAutofit/>
          </a:bodyPr>
          <a:lstStyle/>
          <a:p>
            <a:r>
              <a:rPr lang="en-US" altLang="zh-CN" sz="3200" b="1"/>
              <a:t>1</a:t>
            </a:r>
            <a:r>
              <a:rPr lang="en-US" altLang="zh-CN" sz="3200" b="1" smtClean="0"/>
              <a:t>. </a:t>
            </a:r>
            <a:r>
              <a:rPr lang="en-US" altLang="zh-CN" sz="3200" b="1" smtClean="0"/>
              <a:t>K-means</a:t>
            </a:r>
            <a:endParaRPr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81280" y="6381095"/>
            <a:ext cx="772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https://scikit-learn.org/stable/modules/generated/sklearn.cluster.KMeans</a:t>
            </a:r>
            <a:r>
              <a:rPr lang="zh-CN" altLang="en-US">
                <a:hlinkClick r:id="rId3"/>
              </a:rPr>
              <a:t>.</a:t>
            </a:r>
            <a:r>
              <a:rPr lang="zh-CN" altLang="en-US" smtClean="0">
                <a:hlinkClick r:id="rId3"/>
              </a:rPr>
              <a:t>html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7691" y="150697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212529"/>
                </a:solidFill>
                <a:latin typeface="-apple-system"/>
              </a:rPr>
              <a:t>Parameters: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4098" y="876063"/>
            <a:ext cx="330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00B050"/>
                </a:solidFill>
              </a:rPr>
              <a:t>sklearn.cluster.Kmeans()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95" y="2100292"/>
            <a:ext cx="9567768" cy="1039148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777639" y="2414003"/>
            <a:ext cx="2133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43252" y="2229337"/>
            <a:ext cx="57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10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91" y="3331940"/>
            <a:ext cx="9334955" cy="985563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1645920" y="4305216"/>
            <a:ext cx="274320" cy="353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27250" y="4677380"/>
            <a:ext cx="209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When to stop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53" y="113499"/>
            <a:ext cx="3298742" cy="762564"/>
          </a:xfrm>
        </p:spPr>
        <p:txBody>
          <a:bodyPr>
            <a:normAutofit/>
          </a:bodyPr>
          <a:lstStyle/>
          <a:p>
            <a:r>
              <a:rPr lang="en-US" altLang="zh-CN" sz="3200" b="1"/>
              <a:t>1</a:t>
            </a:r>
            <a:r>
              <a:rPr lang="en-US" altLang="zh-CN" sz="3200" b="1" smtClean="0"/>
              <a:t>. </a:t>
            </a:r>
            <a:r>
              <a:rPr lang="en-US" altLang="zh-CN" sz="3200" b="1" smtClean="0"/>
              <a:t>K-means</a:t>
            </a:r>
            <a:endParaRPr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81280" y="6381095"/>
            <a:ext cx="772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https://scikit-learn.org/stable/modules/generated/sklearn.cluster.KMeans</a:t>
            </a:r>
            <a:r>
              <a:rPr lang="zh-CN" altLang="en-US">
                <a:hlinkClick r:id="rId3"/>
              </a:rPr>
              <a:t>.</a:t>
            </a:r>
            <a:r>
              <a:rPr lang="zh-CN" altLang="en-US" smtClean="0">
                <a:hlinkClick r:id="rId3"/>
              </a:rPr>
              <a:t>html</a:t>
            </a:r>
            <a:r>
              <a:rPr lang="zh-CN" altLang="en-US" smtClean="0"/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947897"/>
            <a:ext cx="9062719" cy="47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52" y="113499"/>
            <a:ext cx="7094547" cy="762564"/>
          </a:xfrm>
        </p:spPr>
        <p:txBody>
          <a:bodyPr>
            <a:normAutofit/>
          </a:bodyPr>
          <a:lstStyle/>
          <a:p>
            <a:r>
              <a:rPr lang="en-US" altLang="zh-CN" sz="3200" b="1"/>
              <a:t>2</a:t>
            </a:r>
            <a:r>
              <a:rPr lang="en-US" altLang="zh-CN" sz="3200" b="1" smtClean="0"/>
              <a:t>. </a:t>
            </a:r>
            <a:r>
              <a:rPr lang="en-US" altLang="zh-CN" sz="3200" b="1"/>
              <a:t>PCA-Dimensionality Reduction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5707"/>
          <a:stretch/>
        </p:blipFill>
        <p:spPr>
          <a:xfrm>
            <a:off x="872198" y="876063"/>
            <a:ext cx="10024402" cy="58447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20904" y="6382483"/>
            <a:ext cx="296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hlinkClick r:id="rId4"/>
              </a:rPr>
              <a:t>adriana.tapus@ensta-paris.fr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52" y="113499"/>
            <a:ext cx="7094547" cy="762564"/>
          </a:xfrm>
        </p:spPr>
        <p:txBody>
          <a:bodyPr>
            <a:normAutofit/>
          </a:bodyPr>
          <a:lstStyle/>
          <a:p>
            <a:r>
              <a:rPr lang="en-US" altLang="zh-CN" sz="3200" b="1"/>
              <a:t>2</a:t>
            </a:r>
            <a:r>
              <a:rPr lang="en-US" altLang="zh-CN" sz="3200" b="1" smtClean="0"/>
              <a:t>. </a:t>
            </a:r>
            <a:r>
              <a:rPr lang="en-US" altLang="zh-CN" sz="3200" b="1"/>
              <a:t>PCA-Dimensionality Reduction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8820904" y="6382483"/>
            <a:ext cx="296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hlinkClick r:id="rId3"/>
              </a:rPr>
              <a:t>adriana.tapus@ensta-paris.fr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35" y="876062"/>
            <a:ext cx="9480370" cy="48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52" y="113499"/>
            <a:ext cx="7094547" cy="762564"/>
          </a:xfrm>
        </p:spPr>
        <p:txBody>
          <a:bodyPr>
            <a:normAutofit/>
          </a:bodyPr>
          <a:lstStyle/>
          <a:p>
            <a:r>
              <a:rPr lang="en-US" altLang="zh-CN" sz="3200" b="1"/>
              <a:t>2</a:t>
            </a:r>
            <a:r>
              <a:rPr lang="en-US" altLang="zh-CN" sz="3200" b="1" smtClean="0"/>
              <a:t>. </a:t>
            </a:r>
            <a:r>
              <a:rPr lang="en-US" altLang="zh-CN" sz="3200" b="1"/>
              <a:t>PCA-Dimensionality Reduction</a:t>
            </a:r>
            <a:endParaRPr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525452" y="6382483"/>
            <a:ext cx="934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https://scikit-learn.org/stable/modules/generated/sklearn.decomposition.PCA</a:t>
            </a:r>
            <a:r>
              <a:rPr lang="zh-CN" altLang="en-US">
                <a:hlinkClick r:id="rId3"/>
              </a:rPr>
              <a:t>.</a:t>
            </a:r>
            <a:r>
              <a:rPr lang="zh-CN" altLang="en-US" smtClean="0">
                <a:hlinkClick r:id="rId3"/>
              </a:rPr>
              <a:t>html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3138" y="1080254"/>
            <a:ext cx="3886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00B050"/>
                </a:solidFill>
              </a:rPr>
              <a:t>sklearn.decomposition.PCA()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325" y="1561444"/>
            <a:ext cx="295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Parameter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b="39646"/>
          <a:stretch/>
        </p:blipFill>
        <p:spPr>
          <a:xfrm>
            <a:off x="1630261" y="2203832"/>
            <a:ext cx="10153314" cy="28508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46" y="4155974"/>
            <a:ext cx="1342455" cy="6609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直接箭头连接符 11"/>
          <p:cNvCxnSpPr/>
          <p:nvPr/>
        </p:nvCxnSpPr>
        <p:spPr>
          <a:xfrm>
            <a:off x="1630261" y="4486643"/>
            <a:ext cx="2133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52" y="113499"/>
            <a:ext cx="7094547" cy="762564"/>
          </a:xfrm>
        </p:spPr>
        <p:txBody>
          <a:bodyPr>
            <a:normAutofit/>
          </a:bodyPr>
          <a:lstStyle/>
          <a:p>
            <a:r>
              <a:rPr lang="en-US" altLang="zh-CN" sz="3200" b="1"/>
              <a:t>2</a:t>
            </a:r>
            <a:r>
              <a:rPr lang="en-US" altLang="zh-CN" sz="3200" b="1" smtClean="0"/>
              <a:t>. </a:t>
            </a:r>
            <a:r>
              <a:rPr lang="en-US" altLang="zh-CN" sz="3200" b="1"/>
              <a:t>PCA-Dimensionality Reduction</a:t>
            </a:r>
            <a:endParaRPr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525452" y="6382483"/>
            <a:ext cx="9342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https://scikit-learn.org/stable/modules/generated/sklearn.decomposition.PCA</a:t>
            </a:r>
            <a:r>
              <a:rPr lang="zh-CN" altLang="en-US">
                <a:hlinkClick r:id="rId3"/>
              </a:rPr>
              <a:t>.</a:t>
            </a:r>
            <a:r>
              <a:rPr lang="zh-CN" altLang="en-US" smtClean="0">
                <a:hlinkClick r:id="rId3"/>
              </a:rPr>
              <a:t>html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3138" y="1080254"/>
            <a:ext cx="3886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00B050"/>
                </a:solidFill>
              </a:rPr>
              <a:t>sklearn.decomposition.PCA()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325" y="1561444"/>
            <a:ext cx="295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Parameter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580" y="1930776"/>
            <a:ext cx="10150764" cy="2032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340555" y="4225851"/>
                <a:ext cx="1590115" cy="313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𝑝𝑐𝑎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b="0" smtClean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555" y="4225851"/>
                <a:ext cx="1590115" cy="313676"/>
              </a:xfrm>
              <a:prstGeom prst="rect">
                <a:avLst/>
              </a:prstGeom>
              <a:blipFill rotWithShape="0">
                <a:blip r:embed="rId5"/>
                <a:stretch>
                  <a:fillRect l="-1916"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072725" y="5027720"/>
                <a:ext cx="1857945" cy="688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𝑝𝑐𝑎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𝑤h𝑖𝑡𝑒𝑛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𝑝𝑐𝑎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725" y="5027720"/>
                <a:ext cx="1857945" cy="6889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193280" y="2590800"/>
            <a:ext cx="2804160" cy="193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581782" y="4194731"/>
                <a:ext cx="204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smtClean="0"/>
                  <a:t>1.PCA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82" y="4194731"/>
                <a:ext cx="204216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8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581782" y="5211282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b="0" smtClean="0"/>
              <a:t>. Whiten: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8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53" y="113499"/>
            <a:ext cx="3298742" cy="762564"/>
          </a:xfrm>
        </p:spPr>
        <p:txBody>
          <a:bodyPr>
            <a:normAutofit/>
          </a:bodyPr>
          <a:lstStyle/>
          <a:p>
            <a:r>
              <a:rPr lang="en-US" altLang="zh-CN" sz="3200" b="1" smtClean="0"/>
              <a:t>3. TASK 6</a:t>
            </a:r>
            <a:endParaRPr lang="zh-CN" altLang="en-US" sz="3200"/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9" y="876063"/>
            <a:ext cx="10447020" cy="40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190</Words>
  <Application>Microsoft Office PowerPoint</Application>
  <PresentationFormat>宽屏</PresentationFormat>
  <Paragraphs>52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宋体</vt:lpstr>
      <vt:lpstr>Arial</vt:lpstr>
      <vt:lpstr>Calibri</vt:lpstr>
      <vt:lpstr>Calibri Light</vt:lpstr>
      <vt:lpstr>Cambria Math</vt:lpstr>
      <vt:lpstr>Office 主题</vt:lpstr>
      <vt:lpstr>ROB 311-Task 6 K-Means</vt:lpstr>
      <vt:lpstr>1. K-means</vt:lpstr>
      <vt:lpstr>1. K-means</vt:lpstr>
      <vt:lpstr>1. K-means</vt:lpstr>
      <vt:lpstr>2. PCA-Dimensionality Reduction</vt:lpstr>
      <vt:lpstr>2. PCA-Dimensionality Reduction</vt:lpstr>
      <vt:lpstr>2. PCA-Dimensionality Reduction</vt:lpstr>
      <vt:lpstr>2. PCA-Dimensionality Reduction</vt:lpstr>
      <vt:lpstr>3. TASK 6</vt:lpstr>
      <vt:lpstr>Rule --2 persons in one group --Dealine: Bedore Monday Submit:   --Report paper + code  --Github or ENSTA gitlab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 311-Task 1-KNN </dc:title>
  <dc:creator>Microsoft 帐户</dc:creator>
  <cp:lastModifiedBy>Microsoft 帐户</cp:lastModifiedBy>
  <cp:revision>274</cp:revision>
  <dcterms:created xsi:type="dcterms:W3CDTF">2020-09-06T11:27:39Z</dcterms:created>
  <dcterms:modified xsi:type="dcterms:W3CDTF">2020-10-18T19:53:18Z</dcterms:modified>
</cp:coreProperties>
</file>