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E3A6C-8160-4B7E-9237-CADD4CDEB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FB7D4B-2CE8-4DDE-802B-09058BB63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5329B-9FCA-4B2B-9EF7-9CC3BBBBA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4BC8-76C6-41F9-A3DC-B6E33D64BD0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E0CBC8-8FAE-4726-A31F-8AA61990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6A506F-3243-4FBD-88ED-CC91BF0E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9E0B-59C0-4436-9E7D-2FF100A8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3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A61EA-01B4-428C-A494-41ABE6B1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7B6B94-4984-4539-996D-D7A89CB30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6FB4B6-F0C2-4097-B666-C327921B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4BC8-76C6-41F9-A3DC-B6E33D64BD0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338539-674B-4C7C-BCA4-828954D32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BFE1BB-97AC-4074-929C-2EC5918B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9E0B-59C0-4436-9E7D-2FF100A8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2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84A14B-AF6C-4B78-BEA0-865765FB5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6F527B-B8B5-465D-AFD4-624127219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45E88C-8D22-4D1A-8061-0A534DD6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4BC8-76C6-41F9-A3DC-B6E33D64BD0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978284-2CBE-42C3-A30A-0CCB37E29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49F37-3D15-46DB-8C35-214048F1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9E0B-59C0-4436-9E7D-2FF100A8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05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8B4E9-FD35-434E-8F2D-68AF6CDE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69FA2-1D08-47D6-83AE-EF3A2E3C9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615A9-8308-4097-B3AA-A8FE7A81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4BC8-76C6-41F9-A3DC-B6E33D64BD0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D4B5E3-E15C-4C27-8DBB-23B1146A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CD7455-3269-4623-9257-73F6E391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9E0B-59C0-4436-9E7D-2FF100A8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83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8B4F6-B54E-42AF-87EE-9BEC99B6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F9535D-67A8-4F0B-B62F-B27004BD5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8CF26C-9384-4507-BBFF-5DC01B37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4BC8-76C6-41F9-A3DC-B6E33D64BD0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20C5A-66D4-4A31-ADE1-C7098324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7F61D-8382-41CD-89F0-7EBAD159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9E0B-59C0-4436-9E7D-2FF100A8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51595-6C7A-4D08-A48A-864D3C42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28DDB8-D1A0-49A6-9398-6EE727DDC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EA6EE4-3E6F-4897-B948-7BA8C305B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61198E-BB80-44F7-B069-8ECBB0B3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4BC8-76C6-41F9-A3DC-B6E33D64BD0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1AB354-8A79-4E3C-99BA-98FFC0C1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827D36-34C9-4547-A227-6BB7ECEC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9E0B-59C0-4436-9E7D-2FF100A8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19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F2159-422C-442B-A0BB-3382A8DC3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0BA546-4875-40C5-B1F5-D4AD8675F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CEC667-8599-4BD5-B492-4FD66899F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7EB323-71AA-44AD-8BF2-AFCBFF894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DB40E0-A6AC-4E57-9D68-08FC0474C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F4C75C-A415-49F1-907E-E4968A05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4BC8-76C6-41F9-A3DC-B6E33D64BD0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C67198-B55C-4BDB-9608-AA7121F2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6D4648-C70B-4D7F-B2D9-459ADE6B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9E0B-59C0-4436-9E7D-2FF100A8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11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F2D0F-02C7-44E9-8BA8-88D74664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73E3E6-5613-4B21-A740-56E6D5F2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4BC8-76C6-41F9-A3DC-B6E33D64BD0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6C9E01-E04C-4B62-B54A-1F7CA163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6CDE9E-969A-41A1-9612-0869D1377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9E0B-59C0-4436-9E7D-2FF100A8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95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7F882F-6FC2-4189-BBAE-F6C9A037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4BC8-76C6-41F9-A3DC-B6E33D64BD0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B43CA6-B549-4F6D-B837-0ECFE539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16D3BE-D11C-49CA-A033-3DDE1E89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9E0B-59C0-4436-9E7D-2FF100A8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19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7901A-8A14-4CF6-99CC-D1B03E61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1539A9-4C08-47D4-A900-2FBB89B73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FA14BB-D18B-40C1-8D6D-0BF4F5C1F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ED7F0A-C639-4E40-807E-7910199A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4BC8-76C6-41F9-A3DC-B6E33D64BD0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8FB050-3BF9-45AB-B56C-759018C5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4023F0-C2DA-49AB-BE43-E731A7EF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9E0B-59C0-4436-9E7D-2FF100A8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93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D442E-80C9-4338-B624-7A847E8B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700AED-11DC-4FA3-8DB4-7B4128C36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275B9F-A99D-4F27-BBDD-389CC5A1C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EEB0B6-5DAE-4C1F-8A6B-B7AE389E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4BC8-76C6-41F9-A3DC-B6E33D64BD0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4E04CA-3C8C-4FA9-AE88-8572AB76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CD9B1E-1CD6-446B-8AC6-1431C527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9E0B-59C0-4436-9E7D-2FF100A8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4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FBB6C1-C184-4B16-961E-5D5B88AA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AE2341-65F1-4212-9FDB-84C7D3718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B908-0797-4AE6-A785-EC06F36A9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B4BC8-76C6-41F9-A3DC-B6E33D64BD0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FA9A4-327D-4F68-86C8-71549403B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FABD2-ADD2-4097-B092-FDEF5FBEE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89E0B-59C0-4436-9E7D-2FF100A8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>
            <a:extLst>
              <a:ext uri="{FF2B5EF4-FFF2-40B4-BE49-F238E27FC236}">
                <a16:creationId xmlns:a16="http://schemas.microsoft.com/office/drawing/2014/main" id="{86A00F69-A62F-44F2-B8FD-2F841844E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03" y="291266"/>
            <a:ext cx="9792070" cy="59939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77F5244-8A17-404E-9143-47EC90A77241}"/>
              </a:ext>
            </a:extLst>
          </p:cNvPr>
          <p:cNvSpPr txBox="1"/>
          <p:nvPr/>
        </p:nvSpPr>
        <p:spPr>
          <a:xfrm>
            <a:off x="688157" y="2375555"/>
            <a:ext cx="49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Z2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57524E6-3A77-4414-95A8-E21893831C5F}"/>
              </a:ext>
            </a:extLst>
          </p:cNvPr>
          <p:cNvSpPr txBox="1"/>
          <p:nvPr/>
        </p:nvSpPr>
        <p:spPr>
          <a:xfrm>
            <a:off x="1970203" y="659876"/>
            <a:ext cx="49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Z1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3AC228C-BE6B-483B-B000-248E160F938C}"/>
              </a:ext>
            </a:extLst>
          </p:cNvPr>
          <p:cNvSpPr txBox="1"/>
          <p:nvPr/>
        </p:nvSpPr>
        <p:spPr>
          <a:xfrm>
            <a:off x="2055044" y="1461155"/>
            <a:ext cx="85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O1, O2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BA40029-6747-4276-8FA9-388D5DCE3E46}"/>
              </a:ext>
            </a:extLst>
          </p:cNvPr>
          <p:cNvSpPr txBox="1"/>
          <p:nvPr/>
        </p:nvSpPr>
        <p:spPr>
          <a:xfrm>
            <a:off x="2224727" y="2403835"/>
            <a:ext cx="85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X1, X2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8F5F3C1-A847-4B73-ABA2-85C65EA64F79}"/>
              </a:ext>
            </a:extLst>
          </p:cNvPr>
          <p:cNvSpPr txBox="1"/>
          <p:nvPr/>
        </p:nvSpPr>
        <p:spPr>
          <a:xfrm>
            <a:off x="4006392" y="3789575"/>
            <a:ext cx="49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Z3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3048574-7332-499F-AC53-F4C3FA37CD07}"/>
              </a:ext>
            </a:extLst>
          </p:cNvPr>
          <p:cNvSpPr txBox="1"/>
          <p:nvPr/>
        </p:nvSpPr>
        <p:spPr>
          <a:xfrm>
            <a:off x="4892512" y="1923068"/>
            <a:ext cx="49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X3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8A94345-D332-43F3-AF8B-63A994AB9C2E}"/>
              </a:ext>
            </a:extLst>
          </p:cNvPr>
          <p:cNvSpPr txBox="1"/>
          <p:nvPr/>
        </p:nvSpPr>
        <p:spPr>
          <a:xfrm>
            <a:off x="6315959" y="5081047"/>
            <a:ext cx="49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Z5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FB8242C-C5D0-4CA8-AB73-A918C50F36E4}"/>
              </a:ext>
            </a:extLst>
          </p:cNvPr>
          <p:cNvSpPr txBox="1"/>
          <p:nvPr/>
        </p:nvSpPr>
        <p:spPr>
          <a:xfrm>
            <a:off x="7211505" y="2997723"/>
            <a:ext cx="145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X4, X5, X6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69E3211-4A5D-4BBB-B5C6-2738ECCF3767}"/>
              </a:ext>
            </a:extLst>
          </p:cNvPr>
          <p:cNvSpPr txBox="1"/>
          <p:nvPr/>
        </p:nvSpPr>
        <p:spPr>
          <a:xfrm>
            <a:off x="8031638" y="4260915"/>
            <a:ext cx="145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O4, O5, O6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959D2530-282F-4B49-ADBC-63A87CA471D1}"/>
              </a:ext>
            </a:extLst>
          </p:cNvPr>
          <p:cNvSpPr txBox="1"/>
          <p:nvPr/>
        </p:nvSpPr>
        <p:spPr>
          <a:xfrm>
            <a:off x="8088198" y="5090473"/>
            <a:ext cx="145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Z4, Z6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5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832F6E-7088-48EC-BEA6-83AC8F30A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366712"/>
            <a:ext cx="994410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1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258AF52-BD40-4461-A8E4-A4D9003F9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116322"/>
              </p:ext>
            </p:extLst>
          </p:nvPr>
        </p:nvGraphicFramePr>
        <p:xfrm>
          <a:off x="2032000" y="719666"/>
          <a:ext cx="8128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829206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410689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048476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19259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2130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Alpha_i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D_i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Theta_i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R_i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476096"/>
                  </a:ext>
                </a:extLst>
              </a:tr>
              <a:tr h="34113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q1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13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Pi/2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q2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44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q3+Pi/2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848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Pi/2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q4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36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-Pi/2 (Pi/3)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q5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77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Pi/2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q6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27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rE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562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41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90</Words>
  <Application>Microsoft Office PowerPoint</Application>
  <PresentationFormat>宽屏</PresentationFormat>
  <Paragraphs>50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Obson Jack</dc:creator>
  <cp:lastModifiedBy>Obson Jack</cp:lastModifiedBy>
  <cp:revision>13</cp:revision>
  <dcterms:created xsi:type="dcterms:W3CDTF">2020-11-25T09:41:17Z</dcterms:created>
  <dcterms:modified xsi:type="dcterms:W3CDTF">2020-12-05T00:42:12Z</dcterms:modified>
</cp:coreProperties>
</file>