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80B11"/>
    <a:srgbClr val="151619"/>
    <a:srgbClr val="1F2024"/>
    <a:srgbClr val="070B17"/>
    <a:srgbClr val="010113"/>
    <a:srgbClr val="1B1B1B"/>
    <a:srgbClr val="0A0A0A"/>
    <a:srgbClr val="000714"/>
    <a:srgbClr val="0A1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04BEF-4448-1C9D-5D0D-E694CFC6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2F7290-8854-373F-1564-2349B893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8F27EFA-3505-94B2-2DB1-23A84638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76540AB-5D70-B03D-0DE7-B9D4CEA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E42690-694F-E5F5-F42F-F3A38CE3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6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5BB37-FF32-FEAE-7C0B-E60D4CC0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93D9ADE-BE57-0BCE-A9B1-A83EAD6B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306FF5-344D-DC61-1147-D55644AF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A8287B-B1AE-B4F4-CB5D-10D5897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C92EBD-B2BD-3372-E67E-E4E63645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70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49F2C37-F784-E9E3-9987-1F8E874A1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F98D9AF-39AE-9577-A986-F2F1944A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320F5A1-5AFB-A3E8-65F7-A411F8AD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A5505F-61E9-F6D6-4B34-EF7A8133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1971F31-8C11-DBE7-2651-BDF1CE59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997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344BA-36E2-ADA6-0BEB-883CDBB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C8B01E-0498-988C-14D5-5B0BF15F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37E1AC-D216-AE5A-AD40-831D211F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EFE6031-69CE-7827-3270-F2E1A2FA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0A42F6-B307-8178-C2D7-06A11D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15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B30673-8EFD-21DA-7A72-BE5ED43D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F3362C-5C68-FAB9-0C45-7368D955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AD3384-A036-CB69-45B6-F1210C5A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89925F0-05B0-31A5-B345-4A39D39C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5412883-CED3-195B-070B-542BD904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21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6BB197-4234-E2CC-9D5D-7F59275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4C1DC2-6485-8302-CB22-E58E458E8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81009ED-98D0-4986-86D0-FE38DF37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A38DEB6-B981-8372-F21E-741FA195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4BF1B69-ABD3-1D98-24B7-0380ACBC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A58D5D6-2799-A276-665F-7D7A6AE6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963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CF6FD-F84F-C96D-DF21-9DE904B9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AF1C10-EC37-51AA-5EEB-34F1CFE4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3C3F35F-EF31-71CA-6BAA-AB234D11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A5BF05C-C025-DADF-39C4-4A120EB3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41BD02B-8C47-F1CF-AB7F-85C195416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BCD6067-0A2C-F512-5F94-B0312290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4602F61-1FD0-D515-F28F-544D3BB6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FC85581-F73C-46B5-CB2D-C53DD40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39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EEFDC-8161-7084-A7EE-F383B43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EF0E95C-8DBF-B439-69A8-236001A8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B7E63FC-B369-B00A-22D5-A91F6E2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CDA9B89-40F9-095B-22D8-E836227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5E7009F-EB2F-1FC6-3E53-F93D21A7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CF6339D-4A56-41DA-9A29-EC3BAB4B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67B56A3-34E9-7D93-BB4F-EF8704A7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26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07346A-BBCB-77F2-BBDF-84A23302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647056-CE18-F4C0-9459-49F50C3D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3945E7A-96FD-2D8D-B3BB-7FF773F6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94A25A0-4F42-EA74-8C91-403E89C9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E472A46-B197-7B8B-569A-88AEAB51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0E35AF8-8C12-02CB-1F56-B945B070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9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1C9294-BFCD-85F4-2B61-CD656CE8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637FA0F-C507-4FC8-5A39-7601D1E50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14729B0-32F3-AE84-A69A-B1027BBD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65A19A9-B378-1024-9D77-9416F9B7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A51DF8A-A4D5-4704-C55D-2E432F01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0F917FF-ED4E-F3D9-77FB-553BE16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4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FB08872-11B5-093A-7752-586E76EE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73C94C-3431-E931-09C9-C3227B70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176BE6-471E-0E01-0F0A-77E4F65A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8664-C395-450F-8053-6ACBC3393ADA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4596081-9DEE-7379-169F-E754934D8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43D4F08-B138-1D13-20A9-C88E0C24F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EF26-FEF6-4379-B51C-A4A0F558BC7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29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5115699C-6071-1C5C-F52F-3C954F25C007}"/>
              </a:ext>
            </a:extLst>
          </p:cNvPr>
          <p:cNvSpPr/>
          <p:nvPr/>
        </p:nvSpPr>
        <p:spPr>
          <a:xfrm rot="3641071">
            <a:off x="7275559" y="6204372"/>
            <a:ext cx="7945089" cy="13986719"/>
          </a:xfrm>
          <a:prstGeom prst="rect">
            <a:avLst/>
          </a:prstGeom>
          <a:gradFill flip="none" rotWithShape="1">
            <a:gsLst>
              <a:gs pos="100000">
                <a:srgbClr val="1F2024"/>
              </a:gs>
              <a:gs pos="0">
                <a:srgbClr val="15161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A7A0A78F-BF74-6E9C-1E71-828DBA14482C}"/>
              </a:ext>
            </a:extLst>
          </p:cNvPr>
          <p:cNvSpPr/>
          <p:nvPr/>
        </p:nvSpPr>
        <p:spPr>
          <a:xfrm rot="3641071">
            <a:off x="-4391263" y="-13183487"/>
            <a:ext cx="7990147" cy="13968034"/>
          </a:xfrm>
          <a:prstGeom prst="rect">
            <a:avLst/>
          </a:prstGeom>
          <a:gradFill>
            <a:gsLst>
              <a:gs pos="59000">
                <a:srgbClr val="080B11"/>
              </a:gs>
              <a:gs pos="0">
                <a:srgbClr val="08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0C346E9-414F-0EB8-771A-749AC5285784}"/>
              </a:ext>
            </a:extLst>
          </p:cNvPr>
          <p:cNvSpPr txBox="1"/>
          <p:nvPr/>
        </p:nvSpPr>
        <p:spPr>
          <a:xfrm>
            <a:off x="2343388" y="2967335"/>
            <a:ext cx="750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CyberSec</a:t>
            </a:r>
            <a:r>
              <a:rPr lang="sk-SK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Webstránka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32168A2-1811-41AB-5E9F-59397A36EBCA}"/>
              </a:ext>
            </a:extLst>
          </p:cNvPr>
          <p:cNvSpPr txBox="1"/>
          <p:nvPr/>
        </p:nvSpPr>
        <p:spPr>
          <a:xfrm rot="16200000">
            <a:off x="11332325" y="3244333"/>
            <a:ext cx="8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2024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683880A9-A728-1858-0F79-C3D6E1BE26A3}"/>
              </a:ext>
            </a:extLst>
          </p:cNvPr>
          <p:cNvSpPr txBox="1"/>
          <p:nvPr/>
        </p:nvSpPr>
        <p:spPr>
          <a:xfrm>
            <a:off x="5434263" y="3890665"/>
            <a:ext cx="132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PROJEKT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7ABDBB5-9662-CBB0-F37E-2AFF2C82908B}"/>
              </a:ext>
            </a:extLst>
          </p:cNvPr>
          <p:cNvSpPr txBox="1"/>
          <p:nvPr/>
        </p:nvSpPr>
        <p:spPr>
          <a:xfrm>
            <a:off x="5101389" y="6287318"/>
            <a:ext cx="19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PATRIK PIRŤAN</a:t>
            </a: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3A02DE54-07EA-7F31-A2CE-CEFD2F45E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81" y="703484"/>
            <a:ext cx="509928" cy="509928"/>
          </a:xfrm>
          <a:prstGeom prst="rect">
            <a:avLst/>
          </a:prstGeom>
        </p:spPr>
      </p:pic>
      <p:sp>
        <p:nvSpPr>
          <p:cNvPr id="12" name="Ovál 11">
            <a:extLst>
              <a:ext uri="{FF2B5EF4-FFF2-40B4-BE49-F238E27FC236}">
                <a16:creationId xmlns:a16="http://schemas.microsoft.com/office/drawing/2014/main" id="{A956310D-851D-8F76-A90D-7CECFB18E4E3}"/>
              </a:ext>
            </a:extLst>
          </p:cNvPr>
          <p:cNvSpPr/>
          <p:nvPr/>
        </p:nvSpPr>
        <p:spPr>
          <a:xfrm>
            <a:off x="10852484" y="6471984"/>
            <a:ext cx="96253" cy="972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F7BB419B-348B-22B1-2C0F-4A1ABD4E8249}"/>
              </a:ext>
            </a:extLst>
          </p:cNvPr>
          <p:cNvSpPr/>
          <p:nvPr/>
        </p:nvSpPr>
        <p:spPr>
          <a:xfrm>
            <a:off x="11004884" y="6471984"/>
            <a:ext cx="96253" cy="972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5D57E233-39E2-F200-7027-BD3604CDB70A}"/>
              </a:ext>
            </a:extLst>
          </p:cNvPr>
          <p:cNvSpPr/>
          <p:nvPr/>
        </p:nvSpPr>
        <p:spPr>
          <a:xfrm>
            <a:off x="11157284" y="6471984"/>
            <a:ext cx="96253" cy="972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B04E5B2E-C2E7-C757-92B8-BC85BCF77D6D}"/>
              </a:ext>
            </a:extLst>
          </p:cNvPr>
          <p:cNvSpPr/>
          <p:nvPr/>
        </p:nvSpPr>
        <p:spPr>
          <a:xfrm>
            <a:off x="11309684" y="6471984"/>
            <a:ext cx="96253" cy="972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325449A3-CBCE-B50D-FF36-E08F0BCF7CDD}"/>
              </a:ext>
            </a:extLst>
          </p:cNvPr>
          <p:cNvSpPr/>
          <p:nvPr/>
        </p:nvSpPr>
        <p:spPr>
          <a:xfrm>
            <a:off x="11456679" y="6471984"/>
            <a:ext cx="96253" cy="972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151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69 0.21064 L -0.26693 -0.9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-56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04 -0.10046 L 0.37252 0.9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5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F2024"/>
            </a:gs>
            <a:gs pos="35000">
              <a:srgbClr val="15161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3DF426-DC50-5B17-DEC3-470C9041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843" y="365125"/>
            <a:ext cx="7304314" cy="1325563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Využitie Gitu a </a:t>
            </a:r>
            <a:r>
              <a:rPr lang="sk-S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Githubu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3C5F26-9264-8865-0E16-861BF79365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9374">
            <a:off x="888351" y="2028065"/>
            <a:ext cx="2801870" cy="280187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212D6AB-147B-CD86-1B0A-5B0D9E5A26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0835">
            <a:off x="8385667" y="2066204"/>
            <a:ext cx="2931888" cy="2931888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B92E95F-6A5E-06F7-BF88-8F75D30788BB}"/>
              </a:ext>
            </a:extLst>
          </p:cNvPr>
          <p:cNvSpPr txBox="1"/>
          <p:nvPr/>
        </p:nvSpPr>
        <p:spPr>
          <a:xfrm>
            <a:off x="3690841" y="3682606"/>
            <a:ext cx="474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r>
              <a:rPr lang="sk-SK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 ako úložný priestor ale aj ako portfólio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3DB40E5-F7B9-8376-8011-C63860AD22E4}"/>
              </a:ext>
            </a:extLst>
          </p:cNvPr>
          <p:cNvSpPr txBox="1"/>
          <p:nvPr/>
        </p:nvSpPr>
        <p:spPr>
          <a:xfrm>
            <a:off x="3530257" y="4958109"/>
            <a:ext cx="513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Git systém pre riadenie verzii a odosielanie dát na </a:t>
            </a:r>
            <a:r>
              <a:rPr lang="sk-SK" sz="2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  <a:endParaRPr lang="sk-SK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97BFBFCE-E13A-DBE1-DA30-A9E5C7ACDA94}"/>
              </a:ext>
            </a:extLst>
          </p:cNvPr>
          <p:cNvSpPr txBox="1"/>
          <p:nvPr/>
        </p:nvSpPr>
        <p:spPr>
          <a:xfrm>
            <a:off x="3690841" y="2441955"/>
            <a:ext cx="474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Rozdiel medzi Gitom a </a:t>
            </a:r>
            <a:r>
              <a:rPr lang="sk-SK" sz="2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Githubom</a:t>
            </a:r>
            <a:endParaRPr lang="sk-SK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14CED9-ED26-E9BB-4451-4B57B359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77" y="336096"/>
            <a:ext cx="6623051" cy="1325563"/>
          </a:xfrm>
        </p:spPr>
        <p:txBody>
          <a:bodyPr>
            <a:normAutofit fontScale="90000"/>
          </a:bodyPr>
          <a:lstStyle/>
          <a:p>
            <a:r>
              <a:rPr lang="sk-SK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Hlavná podstránka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40AA977-0B74-88BD-C7B3-2F03B55A3C52}"/>
              </a:ext>
            </a:extLst>
          </p:cNvPr>
          <p:cNvSpPr txBox="1"/>
          <p:nvPr/>
        </p:nvSpPr>
        <p:spPr>
          <a:xfrm>
            <a:off x="788287" y="2429259"/>
            <a:ext cx="487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Najinformativenejšia</a:t>
            </a:r>
            <a:endParaRPr lang="sk-SK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68189F1-B0FF-9F79-C43E-A854490E50F5}"/>
              </a:ext>
            </a:extLst>
          </p:cNvPr>
          <p:cNvSpPr txBox="1"/>
          <p:nvPr/>
        </p:nvSpPr>
        <p:spPr>
          <a:xfrm>
            <a:off x="788287" y="3332759"/>
            <a:ext cx="487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Rozdeľená</a:t>
            </a:r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 na sekcie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5932FA0-229C-8FA6-62C3-E721B908DACD}"/>
              </a:ext>
            </a:extLst>
          </p:cNvPr>
          <p:cNvSpPr txBox="1"/>
          <p:nvPr/>
        </p:nvSpPr>
        <p:spPr>
          <a:xfrm>
            <a:off x="788287" y="4236259"/>
            <a:ext cx="477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Využitie </a:t>
            </a:r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Javascriptu</a:t>
            </a:r>
            <a:endParaRPr lang="sk-SK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D899954-0AB5-088D-11E9-AD107E7B1DC3}"/>
              </a:ext>
            </a:extLst>
          </p:cNvPr>
          <p:cNvSpPr txBox="1"/>
          <p:nvPr/>
        </p:nvSpPr>
        <p:spPr>
          <a:xfrm>
            <a:off x="788287" y="5139759"/>
            <a:ext cx="771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Minimalistický dizajn na upútanie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84DFC385-F94D-21BD-2B3A-8951F9CD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4373">
            <a:off x="5930767" y="2104964"/>
            <a:ext cx="5903694" cy="332181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3B25C1A-C9B0-1879-0A0B-9291652A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5168">
            <a:off x="6347108" y="2233137"/>
            <a:ext cx="5194486" cy="27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15BFAC-F2E0-0F52-869B-8BB16505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454025"/>
            <a:ext cx="6286500" cy="1325563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Arial Black" panose="020B0A04020102020204" pitchFamily="34" charset="0"/>
              </a:rPr>
              <a:t>Ostatné podstránky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4DF451E-4B34-25D9-64DF-5DD17A82109F}"/>
              </a:ext>
            </a:extLst>
          </p:cNvPr>
          <p:cNvSpPr txBox="1"/>
          <p:nvPr/>
        </p:nvSpPr>
        <p:spPr>
          <a:xfrm>
            <a:off x="516608" y="2226059"/>
            <a:ext cx="487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Login</a:t>
            </a:r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 a Register</a:t>
            </a:r>
            <a:endParaRPr lang="sk-SK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E1074BE-0ACE-F58B-5F1E-8F0EC579F320}"/>
              </a:ext>
            </a:extLst>
          </p:cNvPr>
          <p:cNvSpPr txBox="1"/>
          <p:nvPr/>
        </p:nvSpPr>
        <p:spPr>
          <a:xfrm>
            <a:off x="923008" y="3026350"/>
            <a:ext cx="165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Paths</a:t>
            </a:r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sk-SK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A11532E-521C-F4F4-7B4E-C29D8F9D4E39}"/>
              </a:ext>
            </a:extLst>
          </p:cNvPr>
          <p:cNvSpPr txBox="1"/>
          <p:nvPr/>
        </p:nvSpPr>
        <p:spPr>
          <a:xfrm>
            <a:off x="923008" y="3806758"/>
            <a:ext cx="267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  <a:endParaRPr lang="sk-SK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CD4B43A-CBC2-C916-49B1-1CED93008D95}"/>
              </a:ext>
            </a:extLst>
          </p:cNvPr>
          <p:cNvSpPr txBox="1"/>
          <p:nvPr/>
        </p:nvSpPr>
        <p:spPr>
          <a:xfrm>
            <a:off x="745208" y="4607049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Nedokončené podstránky</a:t>
            </a:r>
            <a:endParaRPr lang="sk-SK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0964D-E5F0-F7D8-7C38-7D8126E3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Plány do budúcnosti</a:t>
            </a: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195D615B-BE29-BA99-5026-1C5333AB8FDE}"/>
              </a:ext>
            </a:extLst>
          </p:cNvPr>
          <p:cNvCxnSpPr>
            <a:cxnSpLocks/>
          </p:cNvCxnSpPr>
          <p:nvPr/>
        </p:nvCxnSpPr>
        <p:spPr>
          <a:xfrm>
            <a:off x="1435100" y="4025900"/>
            <a:ext cx="107569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F135CD3C-5615-4233-4AD7-C8558EFB086F}"/>
              </a:ext>
            </a:extLst>
          </p:cNvPr>
          <p:cNvCxnSpPr>
            <a:cxnSpLocks/>
          </p:cNvCxnSpPr>
          <p:nvPr/>
        </p:nvCxnSpPr>
        <p:spPr>
          <a:xfrm flipV="1">
            <a:off x="2161309" y="3230088"/>
            <a:ext cx="0" cy="7958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2907C223-8EB0-C686-592B-AB38CEDFDA9F}"/>
              </a:ext>
            </a:extLst>
          </p:cNvPr>
          <p:cNvSpPr txBox="1"/>
          <p:nvPr/>
        </p:nvSpPr>
        <p:spPr>
          <a:xfrm>
            <a:off x="985652" y="2832100"/>
            <a:ext cx="26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Arial Black" panose="020B0A04020102020204" pitchFamily="34" charset="0"/>
              </a:rPr>
              <a:t>100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%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responzivita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7DD2240-9E49-2D8F-4043-427BE3724AE8}"/>
              </a:ext>
            </a:extLst>
          </p:cNvPr>
          <p:cNvCxnSpPr>
            <a:cxnSpLocks/>
          </p:cNvCxnSpPr>
          <p:nvPr/>
        </p:nvCxnSpPr>
        <p:spPr>
          <a:xfrm flipV="1">
            <a:off x="4368140" y="4025900"/>
            <a:ext cx="0" cy="7958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6ADD0702-68F0-EB7E-A51A-D1652C24A1CD}"/>
              </a:ext>
            </a:extLst>
          </p:cNvPr>
          <p:cNvSpPr txBox="1"/>
          <p:nvPr/>
        </p:nvSpPr>
        <p:spPr>
          <a:xfrm>
            <a:off x="2585852" y="4945805"/>
            <a:ext cx="356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Pridanie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dirty="0">
                <a:solidFill>
                  <a:schemeClr val="bg1"/>
                </a:solidFill>
                <a:latin typeface="Arial Black" panose="020B0A04020102020204" pitchFamily="34" charset="0"/>
              </a:rPr>
              <a:t>viacerých jazykov</a:t>
            </a: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0325CD71-D557-4895-3A9C-0DB02C3A4EEC}"/>
              </a:ext>
            </a:extLst>
          </p:cNvPr>
          <p:cNvCxnSpPr>
            <a:cxnSpLocks/>
          </p:cNvCxnSpPr>
          <p:nvPr/>
        </p:nvCxnSpPr>
        <p:spPr>
          <a:xfrm flipV="1">
            <a:off x="7085610" y="3230088"/>
            <a:ext cx="0" cy="7958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E7EEFBCB-2EE9-4F78-335C-C482596DD0AF}"/>
              </a:ext>
            </a:extLst>
          </p:cNvPr>
          <p:cNvSpPr txBox="1"/>
          <p:nvPr/>
        </p:nvSpPr>
        <p:spPr>
          <a:xfrm>
            <a:off x="5785262" y="2736664"/>
            <a:ext cx="26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Arial Black" panose="020B0A04020102020204" pitchFamily="34" charset="0"/>
              </a:rPr>
              <a:t>SEO Optimalizácia</a:t>
            </a:r>
          </a:p>
        </p:txBody>
      </p: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A898FF1F-F118-0168-537C-E5F5D172D389}"/>
              </a:ext>
            </a:extLst>
          </p:cNvPr>
          <p:cNvCxnSpPr>
            <a:cxnSpLocks/>
          </p:cNvCxnSpPr>
          <p:nvPr/>
        </p:nvCxnSpPr>
        <p:spPr>
          <a:xfrm flipV="1">
            <a:off x="9672452" y="4025900"/>
            <a:ext cx="0" cy="7958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8F0BB306-887F-780B-F406-13BC7E88EDA7}"/>
              </a:ext>
            </a:extLst>
          </p:cNvPr>
          <p:cNvSpPr txBox="1"/>
          <p:nvPr/>
        </p:nvSpPr>
        <p:spPr>
          <a:xfrm>
            <a:off x="8288975" y="4904076"/>
            <a:ext cx="28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Arial Black" panose="020B0A04020102020204" pitchFamily="34" charset="0"/>
              </a:rPr>
              <a:t>Dokončenie na 99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%</a:t>
            </a:r>
            <a:endParaRPr lang="sk-SK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20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1A88FE-5B89-D68D-ED04-E6E4F705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7" y="2766218"/>
            <a:ext cx="10386126" cy="1325563"/>
          </a:xfrm>
        </p:spPr>
        <p:txBody>
          <a:bodyPr>
            <a:normAutofit/>
          </a:bodyPr>
          <a:lstStyle/>
          <a:p>
            <a:r>
              <a:rPr lang="sk-SK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Ďakujem za pozornosť</a:t>
            </a: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8B626BF7-EA9F-5463-5114-8FE4E5B50EFE}"/>
              </a:ext>
            </a:extLst>
          </p:cNvPr>
          <p:cNvCxnSpPr>
            <a:cxnSpLocks/>
          </p:cNvCxnSpPr>
          <p:nvPr/>
        </p:nvCxnSpPr>
        <p:spPr>
          <a:xfrm>
            <a:off x="0" y="4025900"/>
            <a:ext cx="107569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82746823-1BC5-96A9-5C0D-0D44B9103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2302" y="4283500"/>
            <a:ext cx="1180986" cy="11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782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F2024"/>
            </a:gs>
            <a:gs pos="35000">
              <a:srgbClr val="15161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>
            <a:extLst>
              <a:ext uri="{FF2B5EF4-FFF2-40B4-BE49-F238E27FC236}">
                <a16:creationId xmlns:a16="http://schemas.microsoft.com/office/drawing/2014/main" id="{7938C414-16D8-2068-6303-87A28E645CC4}"/>
              </a:ext>
            </a:extLst>
          </p:cNvPr>
          <p:cNvSpPr txBox="1"/>
          <p:nvPr/>
        </p:nvSpPr>
        <p:spPr>
          <a:xfrm rot="20341041">
            <a:off x="312870" y="2629861"/>
            <a:ext cx="4273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ÚVOD</a:t>
            </a:r>
            <a:endParaRPr lang="sk-SK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F09FFBCE-3685-0989-5F88-EC8BCE1F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68" y="1239921"/>
            <a:ext cx="1602042" cy="1602042"/>
          </a:xfrm>
          <a:prstGeom prst="rect">
            <a:avLst/>
          </a:prstGeom>
          <a:noFill/>
          <a:effectLst>
            <a:glow rad="50800">
              <a:schemeClr val="bg1">
                <a:alpha val="21000"/>
              </a:schemeClr>
            </a:glow>
          </a:effec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A4B3FFA5-8FA7-7BF1-605C-82A981BF65FE}"/>
              </a:ext>
            </a:extLst>
          </p:cNvPr>
          <p:cNvSpPr txBox="1"/>
          <p:nvPr/>
        </p:nvSpPr>
        <p:spPr>
          <a:xfrm>
            <a:off x="4437071" y="1938888"/>
            <a:ext cx="3829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Prečo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</a:t>
            </a:r>
            <a:r>
              <a:rPr lang="sk-SK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áve</a:t>
            </a:r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webová stránka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?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6E8A3E42-6EE3-4DC7-EC83-3D512E5C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95784"/>
          <a:stretch/>
        </p:blipFill>
        <p:spPr>
          <a:xfrm flipH="1">
            <a:off x="8933907" y="2892995"/>
            <a:ext cx="108487" cy="1809180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383A6109-E7CA-CF90-F839-7DF3BC9787A1}"/>
              </a:ext>
            </a:extLst>
          </p:cNvPr>
          <p:cNvSpPr txBox="1"/>
          <p:nvPr/>
        </p:nvSpPr>
        <p:spPr>
          <a:xfrm>
            <a:off x="3747001" y="4981429"/>
            <a:ext cx="469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Kyberbezpečnosť</a:t>
            </a:r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 ja</a:t>
            </a: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A9CAF3C0-F935-D138-8D4C-BDF84C4A76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49" y="4674519"/>
            <a:ext cx="1396200" cy="1396200"/>
          </a:xfrm>
          <a:prstGeom prst="rect">
            <a:avLst/>
          </a:prstGeom>
          <a:effectLst>
            <a:glow rad="50800">
              <a:schemeClr val="bg1">
                <a:alpha val="21000"/>
              </a:schemeClr>
            </a:glow>
          </a:effectLst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9E8FE3C9-7967-3573-4838-3C238F840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95784"/>
          <a:stretch/>
        </p:blipFill>
        <p:spPr>
          <a:xfrm flipH="1">
            <a:off x="8933907" y="6094095"/>
            <a:ext cx="108487" cy="18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399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F2024"/>
            </a:gs>
            <a:gs pos="35000">
              <a:srgbClr val="15161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4F8F50CA-E9D3-076D-BDB2-C69FCA4A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95784"/>
          <a:stretch/>
        </p:blipFill>
        <p:spPr>
          <a:xfrm flipH="1">
            <a:off x="8933907" y="-294705"/>
            <a:ext cx="108487" cy="180918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E6D9F29-22E0-9C1D-FA1B-E46B5C9E85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79" y="1514475"/>
            <a:ext cx="1241426" cy="1241426"/>
          </a:xfrm>
          <a:prstGeom prst="rect">
            <a:avLst/>
          </a:prstGeom>
          <a:effectLst>
            <a:glow rad="50800">
              <a:schemeClr val="bg1">
                <a:alpha val="21000"/>
              </a:schemeClr>
            </a:glow>
          </a:effec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DA108F89-B65B-7878-5450-66E715678249}"/>
              </a:ext>
            </a:extLst>
          </p:cNvPr>
          <p:cNvSpPr txBox="1"/>
          <p:nvPr/>
        </p:nvSpPr>
        <p:spPr>
          <a:xfrm>
            <a:off x="3824564" y="2004785"/>
            <a:ext cx="437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Stanovenie si cieľov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DE3D183-1D4A-4E5F-F269-3902BB8C4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95784"/>
          <a:stretch/>
        </p:blipFill>
        <p:spPr>
          <a:xfrm flipH="1">
            <a:off x="8933905" y="2816283"/>
            <a:ext cx="108487" cy="180918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1B58377F-7FA8-B67F-3A64-A4CC87BDBC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5" y="4625463"/>
            <a:ext cx="1241426" cy="1241426"/>
          </a:xfrm>
          <a:prstGeom prst="rect">
            <a:avLst/>
          </a:prstGeom>
          <a:effectLst>
            <a:glow rad="50800">
              <a:schemeClr val="bg1">
                <a:alpha val="21000"/>
              </a:schemeClr>
            </a:glow>
          </a:effectLst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B0DE5C97-00C4-9A6A-01A7-F18DF27C90A1}"/>
              </a:ext>
            </a:extLst>
          </p:cNvPr>
          <p:cNvSpPr txBox="1"/>
          <p:nvPr/>
        </p:nvSpPr>
        <p:spPr>
          <a:xfrm>
            <a:off x="2247900" y="4984566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Vhodné softvéry na realizáciu</a:t>
            </a:r>
          </a:p>
        </p:txBody>
      </p:sp>
    </p:spTree>
    <p:extLst>
      <p:ext uri="{BB962C8B-B14F-4D97-AF65-F5344CB8AC3E}">
        <p14:creationId xmlns:p14="http://schemas.microsoft.com/office/powerpoint/2010/main" val="20261566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F2024"/>
            </a:gs>
            <a:gs pos="35000">
              <a:srgbClr val="15161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60ABF71E-715D-99DD-778C-8BB84D538DB8}"/>
              </a:ext>
            </a:extLst>
          </p:cNvPr>
          <p:cNvSpPr/>
          <p:nvPr/>
        </p:nvSpPr>
        <p:spPr>
          <a:xfrm rot="2001064">
            <a:off x="-1427386" y="-3518377"/>
            <a:ext cx="5016161" cy="12055181"/>
          </a:xfrm>
          <a:prstGeom prst="rect">
            <a:avLst/>
          </a:prstGeom>
          <a:gradFill>
            <a:gsLst>
              <a:gs pos="59000">
                <a:srgbClr val="080B11"/>
              </a:gs>
              <a:gs pos="0">
                <a:srgbClr val="08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A1E60A4-0E96-49D2-B529-F4DC798F8F71}"/>
              </a:ext>
            </a:extLst>
          </p:cNvPr>
          <p:cNvSpPr txBox="1"/>
          <p:nvPr/>
        </p:nvSpPr>
        <p:spPr>
          <a:xfrm rot="19339335">
            <a:off x="-239581" y="991562"/>
            <a:ext cx="6176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Cieľ práce</a:t>
            </a:r>
            <a:endParaRPr lang="sk-SK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08034A6-9663-8DB1-4D0A-22639965E2E6}"/>
              </a:ext>
            </a:extLst>
          </p:cNvPr>
          <p:cNvSpPr txBox="1"/>
          <p:nvPr/>
        </p:nvSpPr>
        <p:spPr>
          <a:xfrm>
            <a:off x="4705350" y="1801327"/>
            <a:ext cx="691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  <a:latin typeface="Arial Black" panose="020B0A04020102020204" pitchFamily="34" charset="0"/>
              </a:rPr>
              <a:t>Sprostredkovať najspoľahlivejšie informácie o </a:t>
            </a:r>
            <a:r>
              <a:rPr lang="sk-SK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kyberbezpečnosti</a:t>
            </a:r>
            <a:endParaRPr lang="sk-SK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6EB57457-8DAE-A6AB-CAE6-FB9EB72733A5}"/>
              </a:ext>
            </a:extLst>
          </p:cNvPr>
          <p:cNvSpPr txBox="1"/>
          <p:nvPr/>
        </p:nvSpPr>
        <p:spPr>
          <a:xfrm>
            <a:off x="4705350" y="2886821"/>
            <a:ext cx="691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  <a:latin typeface="Arial Black" panose="020B0A04020102020204" pitchFamily="34" charset="0"/>
              </a:rPr>
              <a:t>Realizácia stránky s pútavým dizajnom a jednoduchosťou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DE4E247-296A-0C1F-8991-9F931DDBD2C7}"/>
              </a:ext>
            </a:extLst>
          </p:cNvPr>
          <p:cNvSpPr txBox="1"/>
          <p:nvPr/>
        </p:nvSpPr>
        <p:spPr>
          <a:xfrm>
            <a:off x="4705350" y="3972315"/>
            <a:ext cx="691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  <a:latin typeface="Arial Black" panose="020B0A04020102020204" pitchFamily="34" charset="0"/>
              </a:rPr>
              <a:t>Využiť webové stránky tretích strán na zlepšenie kvality učebného materiálu</a:t>
            </a: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15572481-4840-55F3-978A-6F631E90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081" y="5983911"/>
            <a:ext cx="509928" cy="5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7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274BB-EE7C-BBC6-314E-5DD7A1A9F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>
            <a:extLst>
              <a:ext uri="{FF2B5EF4-FFF2-40B4-BE49-F238E27FC236}">
                <a16:creationId xmlns:a16="http://schemas.microsoft.com/office/drawing/2014/main" id="{DE931B88-CBE4-307A-08C4-EFBCEC58B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39" y="3773713"/>
            <a:ext cx="1250632" cy="125063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7684F25D-C362-9612-8FEA-549DE6FE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74" y="1766614"/>
            <a:ext cx="1252728" cy="125272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34627DC-0185-943C-3B11-517D9CA93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37" y="3773713"/>
            <a:ext cx="1252728" cy="1252728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7FB752B4-6112-519E-BDB8-9FDCD7B2AEF2}"/>
              </a:ext>
            </a:extLst>
          </p:cNvPr>
          <p:cNvSpPr txBox="1"/>
          <p:nvPr/>
        </p:nvSpPr>
        <p:spPr>
          <a:xfrm>
            <a:off x="1441095" y="265777"/>
            <a:ext cx="930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Použité technológie</a:t>
            </a:r>
            <a:endParaRPr lang="sk-SK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F3B292C-5162-B367-4ACF-C16F0E0ED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5" y="3267453"/>
            <a:ext cx="2462667" cy="2462667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BD26D7A4-FC85-97CB-59FC-A1CED486B26E}"/>
              </a:ext>
            </a:extLst>
          </p:cNvPr>
          <p:cNvSpPr txBox="1"/>
          <p:nvPr/>
        </p:nvSpPr>
        <p:spPr>
          <a:xfrm>
            <a:off x="5259045" y="5827662"/>
            <a:ext cx="167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9379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755E6-D6D9-CDF0-E19A-446D3CE58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EE3D874-2D1C-1A66-51B0-760025A9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7" y="3771617"/>
            <a:ext cx="1252728" cy="125272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12860039-6E9A-6070-03CD-9C633BA9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34" y="1768401"/>
            <a:ext cx="1252728" cy="125272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AFBDAED-4B1F-08DB-6E9E-8B4596A2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97" y="3771617"/>
            <a:ext cx="1252728" cy="1252728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0AEDF78F-A126-6EEA-B79A-C56AFD8E408F}"/>
              </a:ext>
            </a:extLst>
          </p:cNvPr>
          <p:cNvSpPr txBox="1"/>
          <p:nvPr/>
        </p:nvSpPr>
        <p:spPr>
          <a:xfrm>
            <a:off x="1441095" y="265777"/>
            <a:ext cx="930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Použité technológie</a:t>
            </a:r>
            <a:endParaRPr lang="sk-SK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983A2E8-9734-0CAC-4B06-E5008F94B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30" y="3323424"/>
            <a:ext cx="2459736" cy="2459736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FF6585E5-40EB-E112-DD2A-5E38C3035C24}"/>
              </a:ext>
            </a:extLst>
          </p:cNvPr>
          <p:cNvSpPr txBox="1"/>
          <p:nvPr/>
        </p:nvSpPr>
        <p:spPr>
          <a:xfrm>
            <a:off x="5488892" y="5836199"/>
            <a:ext cx="121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77265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EEB5A-2A26-7740-283D-F48751707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7DC60E8D-33DB-C5B6-66AB-B9E78B18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39" y="3770569"/>
            <a:ext cx="1252728" cy="125272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D6431C3-BE95-8394-3AA3-DC7F8E44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34" y="1653365"/>
            <a:ext cx="1252728" cy="1252728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F148B256-A120-A78F-872E-C96D0C9B5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47" y="3772665"/>
            <a:ext cx="1250632" cy="125063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F1EF516-0639-C63D-AA18-E9E699B7D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1" y="3168113"/>
            <a:ext cx="2459736" cy="2459736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E25611EE-CB77-F2F8-2A51-9923AB031763}"/>
              </a:ext>
            </a:extLst>
          </p:cNvPr>
          <p:cNvSpPr txBox="1"/>
          <p:nvPr/>
        </p:nvSpPr>
        <p:spPr>
          <a:xfrm>
            <a:off x="1441095" y="265777"/>
            <a:ext cx="930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Použité technológie</a:t>
            </a:r>
            <a:endParaRPr lang="sk-SK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D314CA9C-11C7-545B-02D9-5AD365D2F615}"/>
              </a:ext>
            </a:extLst>
          </p:cNvPr>
          <p:cNvSpPr txBox="1"/>
          <p:nvPr/>
        </p:nvSpPr>
        <p:spPr>
          <a:xfrm>
            <a:off x="5210286" y="5730120"/>
            <a:ext cx="177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Figma</a:t>
            </a:r>
            <a:endParaRPr lang="sk-SK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47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80B11"/>
            </a:gs>
            <a:gs pos="23000">
              <a:srgbClr val="08080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557AB-DC74-097E-AEAA-B4140C3C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04C5EBCD-D993-3A6A-1F98-AB249321B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39" y="3873888"/>
            <a:ext cx="1252728" cy="125272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696FDCC-C554-2FF4-271C-96FD2AEC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83" y="1742929"/>
            <a:ext cx="1250632" cy="125063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D27147A0-C665-9543-6A8E-6B98A5067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9" y="3873888"/>
            <a:ext cx="1252728" cy="125272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4DDEFA4-584A-532E-3CD7-DFDD1EAE3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5" y="3270384"/>
            <a:ext cx="2459736" cy="2459736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1040E448-0950-328A-B58A-DE39B4344C0E}"/>
              </a:ext>
            </a:extLst>
          </p:cNvPr>
          <p:cNvSpPr txBox="1"/>
          <p:nvPr/>
        </p:nvSpPr>
        <p:spPr>
          <a:xfrm>
            <a:off x="1441095" y="265777"/>
            <a:ext cx="930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Použité technológie</a:t>
            </a:r>
            <a:endParaRPr lang="sk-SK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E403E79E-970D-4420-8D50-2031CF8B97A3}"/>
              </a:ext>
            </a:extLst>
          </p:cNvPr>
          <p:cNvSpPr txBox="1"/>
          <p:nvPr/>
        </p:nvSpPr>
        <p:spPr>
          <a:xfrm>
            <a:off x="4623501" y="5730120"/>
            <a:ext cx="294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7982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F2024"/>
            </a:gs>
            <a:gs pos="35000">
              <a:srgbClr val="151619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FAC11-764A-3933-080F-8C35F43A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25"/>
            <a:ext cx="8610600" cy="1325563"/>
          </a:xfrm>
        </p:spPr>
        <p:txBody>
          <a:bodyPr>
            <a:normAutofit/>
          </a:bodyPr>
          <a:lstStyle/>
          <a:p>
            <a:r>
              <a:rPr lang="sk-SK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Dizajnovanie</a:t>
            </a:r>
            <a:r>
              <a:rPr lang="sk-SK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vo </a:t>
            </a:r>
            <a:r>
              <a:rPr lang="sk-SK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figme</a:t>
            </a:r>
            <a:endParaRPr lang="sk-SK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64E6E6A-0BDD-E945-E144-073E2825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5935">
            <a:off x="422484" y="2465076"/>
            <a:ext cx="5903694" cy="332181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CDCB511-442B-46A7-2F6B-C7DF6471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23638">
            <a:off x="749377" y="2657490"/>
            <a:ext cx="5133508" cy="271151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8E25078-D0B5-40C1-FC8C-4A8C021D7568}"/>
              </a:ext>
            </a:extLst>
          </p:cNvPr>
          <p:cNvSpPr txBox="1"/>
          <p:nvPr/>
        </p:nvSpPr>
        <p:spPr>
          <a:xfrm>
            <a:off x="7166617" y="2545175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Prototypovanie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CD07281-CD84-7977-4E49-2676DDB159FE}"/>
              </a:ext>
            </a:extLst>
          </p:cNvPr>
          <p:cNvSpPr txBox="1"/>
          <p:nvPr/>
        </p:nvSpPr>
        <p:spPr>
          <a:xfrm>
            <a:off x="6812189" y="3429000"/>
            <a:ext cx="4034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Rýchle pretvorenie myšlienok na dizajn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92222A9-1C3A-171B-C9ED-AB0239A588A3}"/>
              </a:ext>
            </a:extLst>
          </p:cNvPr>
          <p:cNvSpPr txBox="1"/>
          <p:nvPr/>
        </p:nvSpPr>
        <p:spPr>
          <a:xfrm>
            <a:off x="6812189" y="4893123"/>
            <a:ext cx="4034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Predbežná myslená štruktúra HTML</a:t>
            </a:r>
          </a:p>
        </p:txBody>
      </p:sp>
    </p:spTree>
    <p:extLst>
      <p:ext uri="{BB962C8B-B14F-4D97-AF65-F5344CB8AC3E}">
        <p14:creationId xmlns:p14="http://schemas.microsoft.com/office/powerpoint/2010/main" val="1339185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138</Words>
  <Application>Microsoft Office PowerPoint</Application>
  <PresentationFormat>Širokouhlá</PresentationFormat>
  <Paragraphs>45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Segoe UI Black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Dizajnovanie vo figme</vt:lpstr>
      <vt:lpstr>Využitie Gitu a Githubu</vt:lpstr>
      <vt:lpstr>Hlavná podstránka</vt:lpstr>
      <vt:lpstr>Ostatné podstránky</vt:lpstr>
      <vt:lpstr>Plány do budúcnosti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PateS .</dc:creator>
  <cp:lastModifiedBy>PateS .</cp:lastModifiedBy>
  <cp:revision>1</cp:revision>
  <dcterms:created xsi:type="dcterms:W3CDTF">2024-02-06T20:57:09Z</dcterms:created>
  <dcterms:modified xsi:type="dcterms:W3CDTF">2024-02-06T22:31:18Z</dcterms:modified>
</cp:coreProperties>
</file>