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10698475" cx="7589525"/>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70">
          <p15:clr>
            <a:srgbClr val="A4A3A4"/>
          </p15:clr>
        </p15:guide>
        <p15:guide id="2" pos="23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70" orient="horz"/>
        <p:guide pos="239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3018" y="685800"/>
            <a:ext cx="2432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5:notes"/>
          <p:cNvSpPr/>
          <p:nvPr>
            <p:ph idx="2" type="sldImg"/>
          </p:nvPr>
        </p:nvSpPr>
        <p:spPr>
          <a:xfrm>
            <a:off x="2213002" y="685800"/>
            <a:ext cx="24327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6844325" y="8831520"/>
            <a:ext cx="745200" cy="1866900"/>
          </a:xfrm>
          <a:prstGeom prst="rtTriangle">
            <a:avLst/>
          </a:prstGeom>
          <a:solidFill>
            <a:schemeClr val="lt1"/>
          </a:soli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11" name="Google Shape;11;p2"/>
          <p:cNvSpPr/>
          <p:nvPr/>
        </p:nvSpPr>
        <p:spPr>
          <a:xfrm flipH="1">
            <a:off x="6844325" y="8831416"/>
            <a:ext cx="745200" cy="1866900"/>
          </a:xfrm>
          <a:prstGeom prst="round1Rect">
            <a:avLst>
              <a:gd fmla="val 16667" name="adj"/>
            </a:avLst>
          </a:prstGeom>
          <a:solidFill>
            <a:schemeClr val="lt1">
              <a:alpha val="68080"/>
            </a:schemeClr>
          </a:soli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24136" y="3784090"/>
            <a:ext cx="6824100" cy="1941600"/>
          </a:xfrm>
          <a:prstGeom prst="rect">
            <a:avLst/>
          </a:prstGeom>
        </p:spPr>
        <p:txBody>
          <a:bodyPr anchorCtr="0" anchor="b" bIns="115625" lIns="115625" spcFirstLastPara="1" rIns="115625" wrap="square" tIns="115625">
            <a:no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13" name="Google Shape;13;p2"/>
          <p:cNvSpPr txBox="1"/>
          <p:nvPr>
            <p:ph idx="1" type="subTitle"/>
          </p:nvPr>
        </p:nvSpPr>
        <p:spPr>
          <a:xfrm>
            <a:off x="324136" y="5801388"/>
            <a:ext cx="6824100" cy="900600"/>
          </a:xfrm>
          <a:prstGeom prst="rect">
            <a:avLst/>
          </a:prstGeom>
        </p:spPr>
        <p:txBody>
          <a:bodyPr anchorCtr="0" anchor="t" bIns="115625" lIns="115625" spcFirstLastPara="1" rIns="115625" wrap="square" tIns="115625">
            <a:noAutofit/>
          </a:bodyPr>
          <a:lstStyle>
            <a:lvl1pPr lvl="0">
              <a:lnSpc>
                <a:spcPct val="100000"/>
              </a:lnSpc>
              <a:spcBef>
                <a:spcPts val="0"/>
              </a:spcBef>
              <a:spcAft>
                <a:spcPts val="0"/>
              </a:spcAft>
              <a:buClr>
                <a:schemeClr val="lt1"/>
              </a:buClr>
              <a:buSzPts val="2300"/>
              <a:buNone/>
              <a:defRPr>
                <a:solidFill>
                  <a:schemeClr val="lt1"/>
                </a:solidFill>
              </a:defRPr>
            </a:lvl1pPr>
            <a:lvl2pPr lvl="1">
              <a:lnSpc>
                <a:spcPct val="100000"/>
              </a:lnSpc>
              <a:spcBef>
                <a:spcPts val="0"/>
              </a:spcBef>
              <a:spcAft>
                <a:spcPts val="0"/>
              </a:spcAft>
              <a:buClr>
                <a:schemeClr val="lt1"/>
              </a:buClr>
              <a:buSzPts val="2300"/>
              <a:buNone/>
              <a:defRPr sz="2300">
                <a:solidFill>
                  <a:schemeClr val="lt1"/>
                </a:solidFill>
              </a:defRPr>
            </a:lvl2pPr>
            <a:lvl3pPr lvl="2">
              <a:lnSpc>
                <a:spcPct val="100000"/>
              </a:lnSpc>
              <a:spcBef>
                <a:spcPts val="0"/>
              </a:spcBef>
              <a:spcAft>
                <a:spcPts val="0"/>
              </a:spcAft>
              <a:buClr>
                <a:schemeClr val="lt1"/>
              </a:buClr>
              <a:buSzPts val="2300"/>
              <a:buNone/>
              <a:defRPr sz="2300">
                <a:solidFill>
                  <a:schemeClr val="lt1"/>
                </a:solidFill>
              </a:defRPr>
            </a:lvl3pPr>
            <a:lvl4pPr lvl="3">
              <a:lnSpc>
                <a:spcPct val="100000"/>
              </a:lnSpc>
              <a:spcBef>
                <a:spcPts val="0"/>
              </a:spcBef>
              <a:spcAft>
                <a:spcPts val="0"/>
              </a:spcAft>
              <a:buClr>
                <a:schemeClr val="lt1"/>
              </a:buClr>
              <a:buSzPts val="2300"/>
              <a:buNone/>
              <a:defRPr sz="2300">
                <a:solidFill>
                  <a:schemeClr val="lt1"/>
                </a:solidFill>
              </a:defRPr>
            </a:lvl4pPr>
            <a:lvl5pPr lvl="4">
              <a:lnSpc>
                <a:spcPct val="100000"/>
              </a:lnSpc>
              <a:spcBef>
                <a:spcPts val="0"/>
              </a:spcBef>
              <a:spcAft>
                <a:spcPts val="0"/>
              </a:spcAft>
              <a:buClr>
                <a:schemeClr val="lt1"/>
              </a:buClr>
              <a:buSzPts val="2300"/>
              <a:buNone/>
              <a:defRPr sz="2300">
                <a:solidFill>
                  <a:schemeClr val="lt1"/>
                </a:solidFill>
              </a:defRPr>
            </a:lvl5pPr>
            <a:lvl6pPr lvl="5">
              <a:lnSpc>
                <a:spcPct val="100000"/>
              </a:lnSpc>
              <a:spcBef>
                <a:spcPts val="0"/>
              </a:spcBef>
              <a:spcAft>
                <a:spcPts val="0"/>
              </a:spcAft>
              <a:buClr>
                <a:schemeClr val="lt1"/>
              </a:buClr>
              <a:buSzPts val="2300"/>
              <a:buNone/>
              <a:defRPr sz="2300">
                <a:solidFill>
                  <a:schemeClr val="lt1"/>
                </a:solidFill>
              </a:defRPr>
            </a:lvl6pPr>
            <a:lvl7pPr lvl="6">
              <a:lnSpc>
                <a:spcPct val="100000"/>
              </a:lnSpc>
              <a:spcBef>
                <a:spcPts val="0"/>
              </a:spcBef>
              <a:spcAft>
                <a:spcPts val="0"/>
              </a:spcAft>
              <a:buClr>
                <a:schemeClr val="lt1"/>
              </a:buClr>
              <a:buSzPts val="2300"/>
              <a:buNone/>
              <a:defRPr sz="2300">
                <a:solidFill>
                  <a:schemeClr val="lt1"/>
                </a:solidFill>
              </a:defRPr>
            </a:lvl7pPr>
            <a:lvl8pPr lvl="7">
              <a:lnSpc>
                <a:spcPct val="100000"/>
              </a:lnSpc>
              <a:spcBef>
                <a:spcPts val="0"/>
              </a:spcBef>
              <a:spcAft>
                <a:spcPts val="0"/>
              </a:spcAft>
              <a:buClr>
                <a:schemeClr val="lt1"/>
              </a:buClr>
              <a:buSzPts val="2300"/>
              <a:buNone/>
              <a:defRPr sz="2300">
                <a:solidFill>
                  <a:schemeClr val="lt1"/>
                </a:solidFill>
              </a:defRPr>
            </a:lvl8pPr>
            <a:lvl9pPr lvl="8">
              <a:lnSpc>
                <a:spcPct val="100000"/>
              </a:lnSpc>
              <a:spcBef>
                <a:spcPts val="0"/>
              </a:spcBef>
              <a:spcAft>
                <a:spcPts val="0"/>
              </a:spcAft>
              <a:buClr>
                <a:schemeClr val="lt1"/>
              </a:buClr>
              <a:buSzPts val="2300"/>
              <a:buNone/>
              <a:defRPr sz="2300">
                <a:solidFill>
                  <a:schemeClr val="lt1"/>
                </a:solidFill>
              </a:defRPr>
            </a:lvl9pPr>
          </a:lstStyle>
          <a:p/>
        </p:txBody>
      </p:sp>
      <p:sp>
        <p:nvSpPr>
          <p:cNvPr id="14" name="Google Shape;14;p2"/>
          <p:cNvSpPr txBox="1"/>
          <p:nvPr>
            <p:ph idx="12" type="sldNum"/>
          </p:nvPr>
        </p:nvSpPr>
        <p:spPr>
          <a:xfrm>
            <a:off x="7074544" y="9766891"/>
            <a:ext cx="455400" cy="818400"/>
          </a:xfrm>
          <a:prstGeom prst="rect">
            <a:avLst/>
          </a:prstGeom>
        </p:spPr>
        <p:txBody>
          <a:bodyPr anchorCtr="0" anchor="ctr" bIns="115625" lIns="115625" spcFirstLastPara="1" rIns="115625" wrap="square" tIns="1156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94665" y="2617731"/>
            <a:ext cx="6824100" cy="4084200"/>
          </a:xfrm>
          <a:prstGeom prst="rect">
            <a:avLst/>
          </a:prstGeom>
        </p:spPr>
        <p:txBody>
          <a:bodyPr anchorCtr="0" anchor="b" bIns="115625" lIns="115625" spcFirstLastPara="1" rIns="115625" wrap="square" tIns="115625">
            <a:noAutofit/>
          </a:bodyPr>
          <a:lstStyle>
            <a:lvl1pPr lvl="0" algn="ctr">
              <a:spcBef>
                <a:spcPts val="0"/>
              </a:spcBef>
              <a:spcAft>
                <a:spcPts val="0"/>
              </a:spcAft>
              <a:buClr>
                <a:schemeClr val="dk2"/>
              </a:buClr>
              <a:buSzPts val="15200"/>
              <a:buNone/>
              <a:defRPr sz="15200">
                <a:solidFill>
                  <a:schemeClr val="dk2"/>
                </a:solidFill>
              </a:defRPr>
            </a:lvl1pPr>
            <a:lvl2pPr lvl="1" algn="ctr">
              <a:spcBef>
                <a:spcPts val="0"/>
              </a:spcBef>
              <a:spcAft>
                <a:spcPts val="0"/>
              </a:spcAft>
              <a:buClr>
                <a:schemeClr val="dk2"/>
              </a:buClr>
              <a:buSzPts val="15200"/>
              <a:buNone/>
              <a:defRPr sz="15200">
                <a:solidFill>
                  <a:schemeClr val="dk2"/>
                </a:solidFill>
              </a:defRPr>
            </a:lvl2pPr>
            <a:lvl3pPr lvl="2" algn="ctr">
              <a:spcBef>
                <a:spcPts val="0"/>
              </a:spcBef>
              <a:spcAft>
                <a:spcPts val="0"/>
              </a:spcAft>
              <a:buClr>
                <a:schemeClr val="dk2"/>
              </a:buClr>
              <a:buSzPts val="15200"/>
              <a:buNone/>
              <a:defRPr sz="15200">
                <a:solidFill>
                  <a:schemeClr val="dk2"/>
                </a:solidFill>
              </a:defRPr>
            </a:lvl3pPr>
            <a:lvl4pPr lvl="3" algn="ctr">
              <a:spcBef>
                <a:spcPts val="0"/>
              </a:spcBef>
              <a:spcAft>
                <a:spcPts val="0"/>
              </a:spcAft>
              <a:buClr>
                <a:schemeClr val="dk2"/>
              </a:buClr>
              <a:buSzPts val="15200"/>
              <a:buNone/>
              <a:defRPr sz="15200">
                <a:solidFill>
                  <a:schemeClr val="dk2"/>
                </a:solidFill>
              </a:defRPr>
            </a:lvl4pPr>
            <a:lvl5pPr lvl="4" algn="ctr">
              <a:spcBef>
                <a:spcPts val="0"/>
              </a:spcBef>
              <a:spcAft>
                <a:spcPts val="0"/>
              </a:spcAft>
              <a:buClr>
                <a:schemeClr val="dk2"/>
              </a:buClr>
              <a:buSzPts val="15200"/>
              <a:buNone/>
              <a:defRPr sz="15200">
                <a:solidFill>
                  <a:schemeClr val="dk2"/>
                </a:solidFill>
              </a:defRPr>
            </a:lvl5pPr>
            <a:lvl6pPr lvl="5" algn="ctr">
              <a:spcBef>
                <a:spcPts val="0"/>
              </a:spcBef>
              <a:spcAft>
                <a:spcPts val="0"/>
              </a:spcAft>
              <a:buClr>
                <a:schemeClr val="dk2"/>
              </a:buClr>
              <a:buSzPts val="15200"/>
              <a:buNone/>
              <a:defRPr sz="15200">
                <a:solidFill>
                  <a:schemeClr val="dk2"/>
                </a:solidFill>
              </a:defRPr>
            </a:lvl6pPr>
            <a:lvl7pPr lvl="6" algn="ctr">
              <a:spcBef>
                <a:spcPts val="0"/>
              </a:spcBef>
              <a:spcAft>
                <a:spcPts val="0"/>
              </a:spcAft>
              <a:buClr>
                <a:schemeClr val="dk2"/>
              </a:buClr>
              <a:buSzPts val="15200"/>
              <a:buNone/>
              <a:defRPr sz="15200">
                <a:solidFill>
                  <a:schemeClr val="dk2"/>
                </a:solidFill>
              </a:defRPr>
            </a:lvl7pPr>
            <a:lvl8pPr lvl="7" algn="ctr">
              <a:spcBef>
                <a:spcPts val="0"/>
              </a:spcBef>
              <a:spcAft>
                <a:spcPts val="0"/>
              </a:spcAft>
              <a:buClr>
                <a:schemeClr val="dk2"/>
              </a:buClr>
              <a:buSzPts val="15200"/>
              <a:buNone/>
              <a:defRPr sz="15200">
                <a:solidFill>
                  <a:schemeClr val="dk2"/>
                </a:solidFill>
              </a:defRPr>
            </a:lvl8pPr>
            <a:lvl9pPr lvl="8" algn="ctr">
              <a:spcBef>
                <a:spcPts val="0"/>
              </a:spcBef>
              <a:spcAft>
                <a:spcPts val="0"/>
              </a:spcAft>
              <a:buClr>
                <a:schemeClr val="dk2"/>
              </a:buClr>
              <a:buSzPts val="15200"/>
              <a:buNone/>
              <a:defRPr sz="15200">
                <a:solidFill>
                  <a:schemeClr val="dk2"/>
                </a:solidFill>
              </a:defRPr>
            </a:lvl9pPr>
          </a:lstStyle>
          <a:p>
            <a:r>
              <a:t>xx%</a:t>
            </a:r>
          </a:p>
        </p:txBody>
      </p:sp>
      <p:sp>
        <p:nvSpPr>
          <p:cNvPr id="59" name="Google Shape;59;p11"/>
          <p:cNvSpPr txBox="1"/>
          <p:nvPr>
            <p:ph idx="1" type="body"/>
          </p:nvPr>
        </p:nvSpPr>
        <p:spPr>
          <a:xfrm>
            <a:off x="394665" y="6873617"/>
            <a:ext cx="6824100" cy="2705700"/>
          </a:xfrm>
          <a:prstGeom prst="rect">
            <a:avLst/>
          </a:prstGeom>
        </p:spPr>
        <p:txBody>
          <a:bodyPr anchorCtr="0" anchor="t" bIns="115625" lIns="115625" spcFirstLastPara="1" rIns="115625" wrap="square" tIns="115625">
            <a:noAutofit/>
          </a:bodyPr>
          <a:lstStyle>
            <a:lvl1pPr indent="-374650" lvl="0" marL="457200" algn="ctr">
              <a:spcBef>
                <a:spcPts val="0"/>
              </a:spcBef>
              <a:spcAft>
                <a:spcPts val="0"/>
              </a:spcAft>
              <a:buSzPts val="2300"/>
              <a:buChar char="●"/>
              <a:defRPr/>
            </a:lvl1pPr>
            <a:lvl2pPr indent="-342900" lvl="1" marL="914400" algn="ctr">
              <a:spcBef>
                <a:spcPts val="2000"/>
              </a:spcBef>
              <a:spcAft>
                <a:spcPts val="0"/>
              </a:spcAft>
              <a:buSzPts val="1800"/>
              <a:buChar char="○"/>
              <a:defRPr/>
            </a:lvl2pPr>
            <a:lvl3pPr indent="-342900" lvl="2" marL="1371600" algn="ctr">
              <a:spcBef>
                <a:spcPts val="2000"/>
              </a:spcBef>
              <a:spcAft>
                <a:spcPts val="0"/>
              </a:spcAft>
              <a:buSzPts val="1800"/>
              <a:buChar char="■"/>
              <a:defRPr/>
            </a:lvl3pPr>
            <a:lvl4pPr indent="-342900" lvl="3" marL="1828800" algn="ctr">
              <a:spcBef>
                <a:spcPts val="2000"/>
              </a:spcBef>
              <a:spcAft>
                <a:spcPts val="0"/>
              </a:spcAft>
              <a:buSzPts val="1800"/>
              <a:buChar char="●"/>
              <a:defRPr/>
            </a:lvl4pPr>
            <a:lvl5pPr indent="-342900" lvl="4" marL="2286000" algn="ctr">
              <a:spcBef>
                <a:spcPts val="2000"/>
              </a:spcBef>
              <a:spcAft>
                <a:spcPts val="0"/>
              </a:spcAft>
              <a:buSzPts val="1800"/>
              <a:buChar char="○"/>
              <a:defRPr/>
            </a:lvl5pPr>
            <a:lvl6pPr indent="-342900" lvl="5" marL="2743200" algn="ctr">
              <a:spcBef>
                <a:spcPts val="2000"/>
              </a:spcBef>
              <a:spcAft>
                <a:spcPts val="0"/>
              </a:spcAft>
              <a:buSzPts val="1800"/>
              <a:buChar char="■"/>
              <a:defRPr/>
            </a:lvl6pPr>
            <a:lvl7pPr indent="-342900" lvl="6" marL="3200400" algn="ctr">
              <a:spcBef>
                <a:spcPts val="2000"/>
              </a:spcBef>
              <a:spcAft>
                <a:spcPts val="0"/>
              </a:spcAft>
              <a:buSzPts val="1800"/>
              <a:buChar char="●"/>
              <a:defRPr/>
            </a:lvl7pPr>
            <a:lvl8pPr indent="-342900" lvl="7" marL="3657600" algn="ctr">
              <a:spcBef>
                <a:spcPts val="2000"/>
              </a:spcBef>
              <a:spcAft>
                <a:spcPts val="0"/>
              </a:spcAft>
              <a:buSzPts val="1800"/>
              <a:buChar char="○"/>
              <a:defRPr/>
            </a:lvl8pPr>
            <a:lvl9pPr indent="-342900" lvl="8" marL="4114800" algn="ctr">
              <a:spcBef>
                <a:spcPts val="2000"/>
              </a:spcBef>
              <a:spcAft>
                <a:spcPts val="2000"/>
              </a:spcAft>
              <a:buSzPts val="1800"/>
              <a:buChar char="■"/>
              <a:defRPr/>
            </a:lvl9pPr>
          </a:lstStyle>
          <a:p/>
        </p:txBody>
      </p:sp>
      <p:sp>
        <p:nvSpPr>
          <p:cNvPr id="60" name="Google Shape;60;p11"/>
          <p:cNvSpPr txBox="1"/>
          <p:nvPr>
            <p:ph idx="12" type="sldNum"/>
          </p:nvPr>
        </p:nvSpPr>
        <p:spPr>
          <a:xfrm>
            <a:off x="7074544" y="9766891"/>
            <a:ext cx="455400" cy="818400"/>
          </a:xfrm>
          <a:prstGeom prst="rect">
            <a:avLst/>
          </a:prstGeom>
        </p:spPr>
        <p:txBody>
          <a:bodyPr anchorCtr="0" anchor="ctr" bIns="115625" lIns="115625" spcFirstLastPara="1" rIns="115625" wrap="square" tIns="1156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7074544" y="9766891"/>
            <a:ext cx="455400" cy="818400"/>
          </a:xfrm>
          <a:prstGeom prst="rect">
            <a:avLst/>
          </a:prstGeom>
        </p:spPr>
        <p:txBody>
          <a:bodyPr anchorCtr="0" anchor="ctr" bIns="115625" lIns="115625" spcFirstLastPara="1" rIns="115625" wrap="square" tIns="1156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82589" y="4295926"/>
            <a:ext cx="6824100" cy="2106600"/>
          </a:xfrm>
          <a:prstGeom prst="rect">
            <a:avLst/>
          </a:prstGeom>
        </p:spPr>
        <p:txBody>
          <a:bodyPr anchorCtr="0" anchor="ctr" bIns="115625" lIns="115625" spcFirstLastPara="1" rIns="115625" wrap="square" tIns="115625">
            <a:noAutofit/>
          </a:bodyPr>
          <a:lstStyle>
            <a:lvl1pPr lvl="0">
              <a:spcBef>
                <a:spcPts val="0"/>
              </a:spcBef>
              <a:spcAft>
                <a:spcPts val="0"/>
              </a:spcAft>
              <a:buSzPts val="5400"/>
              <a:buNone/>
              <a:defRPr sz="5400"/>
            </a:lvl1pPr>
            <a:lvl2pPr lvl="1">
              <a:spcBef>
                <a:spcPts val="0"/>
              </a:spcBef>
              <a:spcAft>
                <a:spcPts val="0"/>
              </a:spcAft>
              <a:buSzPts val="5400"/>
              <a:buNone/>
              <a:defRPr sz="5400"/>
            </a:lvl2pPr>
            <a:lvl3pPr lvl="2">
              <a:spcBef>
                <a:spcPts val="0"/>
              </a:spcBef>
              <a:spcAft>
                <a:spcPts val="0"/>
              </a:spcAft>
              <a:buSzPts val="5400"/>
              <a:buNone/>
              <a:defRPr sz="5400"/>
            </a:lvl3pPr>
            <a:lvl4pPr lvl="3">
              <a:spcBef>
                <a:spcPts val="0"/>
              </a:spcBef>
              <a:spcAft>
                <a:spcPts val="0"/>
              </a:spcAft>
              <a:buSzPts val="5400"/>
              <a:buNone/>
              <a:defRPr sz="5400"/>
            </a:lvl4pPr>
            <a:lvl5pPr lvl="4">
              <a:spcBef>
                <a:spcPts val="0"/>
              </a:spcBef>
              <a:spcAft>
                <a:spcPts val="0"/>
              </a:spcAft>
              <a:buSzPts val="5400"/>
              <a:buNone/>
              <a:defRPr sz="5400"/>
            </a:lvl5pPr>
            <a:lvl6pPr lvl="5">
              <a:spcBef>
                <a:spcPts val="0"/>
              </a:spcBef>
              <a:spcAft>
                <a:spcPts val="0"/>
              </a:spcAft>
              <a:buSzPts val="5400"/>
              <a:buNone/>
              <a:defRPr sz="5400"/>
            </a:lvl6pPr>
            <a:lvl7pPr lvl="6">
              <a:spcBef>
                <a:spcPts val="0"/>
              </a:spcBef>
              <a:spcAft>
                <a:spcPts val="0"/>
              </a:spcAft>
              <a:buSzPts val="5400"/>
              <a:buNone/>
              <a:defRPr sz="5400"/>
            </a:lvl7pPr>
            <a:lvl8pPr lvl="7">
              <a:spcBef>
                <a:spcPts val="0"/>
              </a:spcBef>
              <a:spcAft>
                <a:spcPts val="0"/>
              </a:spcAft>
              <a:buSzPts val="5400"/>
              <a:buNone/>
              <a:defRPr sz="5400"/>
            </a:lvl8pPr>
            <a:lvl9pPr lvl="8">
              <a:spcBef>
                <a:spcPts val="0"/>
              </a:spcBef>
              <a:spcAft>
                <a:spcPts val="0"/>
              </a:spcAft>
              <a:buSzPts val="5400"/>
              <a:buNone/>
              <a:defRPr sz="5400"/>
            </a:lvl9pPr>
          </a:lstStyle>
          <a:p/>
        </p:txBody>
      </p:sp>
      <p:sp>
        <p:nvSpPr>
          <p:cNvPr id="17" name="Google Shape;17;p3"/>
          <p:cNvSpPr txBox="1"/>
          <p:nvPr>
            <p:ph idx="12" type="sldNum"/>
          </p:nvPr>
        </p:nvSpPr>
        <p:spPr>
          <a:xfrm>
            <a:off x="7074544" y="9766891"/>
            <a:ext cx="455400" cy="818400"/>
          </a:xfrm>
          <a:prstGeom prst="rect">
            <a:avLst/>
          </a:prstGeom>
        </p:spPr>
        <p:txBody>
          <a:bodyPr anchorCtr="0" anchor="ctr" bIns="115625" lIns="115625" spcFirstLastPara="1" rIns="115625" wrap="square" tIns="1156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3506875"/>
            <a:ext cx="7589400" cy="7191600"/>
          </a:xfrm>
          <a:prstGeom prst="rect">
            <a:avLst/>
          </a:prstGeom>
          <a:solidFill>
            <a:schemeClr val="accent4"/>
          </a:soli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20" name="Google Shape;20;p4"/>
          <p:cNvSpPr/>
          <p:nvPr/>
        </p:nvSpPr>
        <p:spPr>
          <a:xfrm>
            <a:off x="0" y="3506878"/>
            <a:ext cx="7589400" cy="225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91677" y="1536547"/>
            <a:ext cx="6824100" cy="1596900"/>
          </a:xfrm>
          <a:prstGeom prst="rect">
            <a:avLst/>
          </a:prstGeom>
        </p:spPr>
        <p:txBody>
          <a:bodyPr anchorCtr="0" anchor="b" bIns="115625" lIns="115625" spcFirstLastPara="1" rIns="115625" wrap="square" tIns="1156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391677" y="3991674"/>
            <a:ext cx="6824100" cy="5637000"/>
          </a:xfrm>
          <a:prstGeom prst="rect">
            <a:avLst/>
          </a:prstGeom>
        </p:spPr>
        <p:txBody>
          <a:bodyPr anchorCtr="0" anchor="t" bIns="115625" lIns="115625" spcFirstLastPara="1" rIns="115625" wrap="square" tIns="115625">
            <a:noAutofit/>
          </a:bodyPr>
          <a:lstStyle>
            <a:lvl1pPr indent="-374650" lvl="0" marL="457200">
              <a:spcBef>
                <a:spcPts val="0"/>
              </a:spcBef>
              <a:spcAft>
                <a:spcPts val="0"/>
              </a:spcAft>
              <a:buSzPts val="2300"/>
              <a:buChar char="●"/>
              <a:defRPr/>
            </a:lvl1pPr>
            <a:lvl2pPr indent="-342900" lvl="1" marL="914400">
              <a:spcBef>
                <a:spcPts val="2000"/>
              </a:spcBef>
              <a:spcAft>
                <a:spcPts val="0"/>
              </a:spcAft>
              <a:buSzPts val="1800"/>
              <a:buChar char="○"/>
              <a:defRPr/>
            </a:lvl2pPr>
            <a:lvl3pPr indent="-342900" lvl="2" marL="1371600">
              <a:spcBef>
                <a:spcPts val="2000"/>
              </a:spcBef>
              <a:spcAft>
                <a:spcPts val="0"/>
              </a:spcAft>
              <a:buSzPts val="1800"/>
              <a:buChar char="■"/>
              <a:defRPr/>
            </a:lvl3pPr>
            <a:lvl4pPr indent="-342900" lvl="3" marL="1828800">
              <a:spcBef>
                <a:spcPts val="2000"/>
              </a:spcBef>
              <a:spcAft>
                <a:spcPts val="0"/>
              </a:spcAft>
              <a:buSzPts val="1800"/>
              <a:buChar char="●"/>
              <a:defRPr/>
            </a:lvl4pPr>
            <a:lvl5pPr indent="-342900" lvl="4" marL="2286000">
              <a:spcBef>
                <a:spcPts val="2000"/>
              </a:spcBef>
              <a:spcAft>
                <a:spcPts val="0"/>
              </a:spcAft>
              <a:buSzPts val="1800"/>
              <a:buChar char="○"/>
              <a:defRPr/>
            </a:lvl5pPr>
            <a:lvl6pPr indent="-342900" lvl="5" marL="2743200">
              <a:spcBef>
                <a:spcPts val="2000"/>
              </a:spcBef>
              <a:spcAft>
                <a:spcPts val="0"/>
              </a:spcAft>
              <a:buSzPts val="1800"/>
              <a:buChar char="■"/>
              <a:defRPr/>
            </a:lvl6pPr>
            <a:lvl7pPr indent="-342900" lvl="6" marL="3200400">
              <a:spcBef>
                <a:spcPts val="2000"/>
              </a:spcBef>
              <a:spcAft>
                <a:spcPts val="0"/>
              </a:spcAft>
              <a:buSzPts val="1800"/>
              <a:buChar char="●"/>
              <a:defRPr/>
            </a:lvl7pPr>
            <a:lvl8pPr indent="-342900" lvl="7" marL="3657600">
              <a:spcBef>
                <a:spcPts val="2000"/>
              </a:spcBef>
              <a:spcAft>
                <a:spcPts val="0"/>
              </a:spcAft>
              <a:buSzPts val="1800"/>
              <a:buChar char="○"/>
              <a:defRPr/>
            </a:lvl8pPr>
            <a:lvl9pPr indent="-342900" lvl="8" marL="4114800">
              <a:spcBef>
                <a:spcPts val="2000"/>
              </a:spcBef>
              <a:spcAft>
                <a:spcPts val="2000"/>
              </a:spcAft>
              <a:buSzPts val="1800"/>
              <a:buChar char="■"/>
              <a:defRPr/>
            </a:lvl9pPr>
          </a:lstStyle>
          <a:p/>
        </p:txBody>
      </p:sp>
      <p:sp>
        <p:nvSpPr>
          <p:cNvPr id="23" name="Google Shape;23;p4"/>
          <p:cNvSpPr txBox="1"/>
          <p:nvPr>
            <p:ph idx="12" type="sldNum"/>
          </p:nvPr>
        </p:nvSpPr>
        <p:spPr>
          <a:xfrm>
            <a:off x="7074544" y="9766891"/>
            <a:ext cx="455400" cy="818400"/>
          </a:xfrm>
          <a:prstGeom prst="rect">
            <a:avLst/>
          </a:prstGeom>
        </p:spPr>
        <p:txBody>
          <a:bodyPr anchorCtr="0" anchor="ctr" bIns="115625" lIns="115625" spcFirstLastPara="1" rIns="115625" wrap="square" tIns="1156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3506875"/>
            <a:ext cx="7589400" cy="7191600"/>
          </a:xfrm>
          <a:prstGeom prst="rect">
            <a:avLst/>
          </a:prstGeom>
          <a:solidFill>
            <a:schemeClr val="accent4"/>
          </a:soli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26" name="Google Shape;26;p5"/>
          <p:cNvSpPr/>
          <p:nvPr/>
        </p:nvSpPr>
        <p:spPr>
          <a:xfrm>
            <a:off x="0" y="3506878"/>
            <a:ext cx="7589400" cy="225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391677" y="1536547"/>
            <a:ext cx="6824100" cy="1596900"/>
          </a:xfrm>
          <a:prstGeom prst="rect">
            <a:avLst/>
          </a:prstGeom>
        </p:spPr>
        <p:txBody>
          <a:bodyPr anchorCtr="0" anchor="b" bIns="115625" lIns="115625" spcFirstLastPara="1" rIns="115625" wrap="square" tIns="1156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p5"/>
          <p:cNvSpPr txBox="1"/>
          <p:nvPr>
            <p:ph idx="1" type="body"/>
          </p:nvPr>
        </p:nvSpPr>
        <p:spPr>
          <a:xfrm>
            <a:off x="391677" y="3991675"/>
            <a:ext cx="3320100" cy="5637000"/>
          </a:xfrm>
          <a:prstGeom prst="rect">
            <a:avLst/>
          </a:prstGeom>
        </p:spPr>
        <p:txBody>
          <a:bodyPr anchorCtr="0" anchor="t" bIns="115625" lIns="115625" spcFirstLastPara="1" rIns="115625" wrap="square" tIns="115625">
            <a:noAutofit/>
          </a:bodyPr>
          <a:lstStyle>
            <a:lvl1pPr indent="-342900" lvl="0" marL="457200">
              <a:spcBef>
                <a:spcPts val="0"/>
              </a:spcBef>
              <a:spcAft>
                <a:spcPts val="0"/>
              </a:spcAft>
              <a:buSzPts val="1800"/>
              <a:buChar char="●"/>
              <a:defRPr sz="18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9" name="Google Shape;29;p5"/>
          <p:cNvSpPr txBox="1"/>
          <p:nvPr>
            <p:ph idx="2" type="body"/>
          </p:nvPr>
        </p:nvSpPr>
        <p:spPr>
          <a:xfrm>
            <a:off x="3896230" y="3991675"/>
            <a:ext cx="3320100" cy="5637000"/>
          </a:xfrm>
          <a:prstGeom prst="rect">
            <a:avLst/>
          </a:prstGeom>
        </p:spPr>
        <p:txBody>
          <a:bodyPr anchorCtr="0" anchor="t" bIns="115625" lIns="115625" spcFirstLastPara="1" rIns="115625" wrap="square" tIns="115625">
            <a:noAutofit/>
          </a:bodyPr>
          <a:lstStyle>
            <a:lvl1pPr indent="-342900" lvl="0" marL="457200">
              <a:spcBef>
                <a:spcPts val="0"/>
              </a:spcBef>
              <a:spcAft>
                <a:spcPts val="0"/>
              </a:spcAft>
              <a:buSzPts val="1800"/>
              <a:buChar char="●"/>
              <a:defRPr sz="18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30" name="Google Shape;30;p5"/>
          <p:cNvSpPr txBox="1"/>
          <p:nvPr>
            <p:ph idx="12" type="sldNum"/>
          </p:nvPr>
        </p:nvSpPr>
        <p:spPr>
          <a:xfrm>
            <a:off x="7074544" y="9766891"/>
            <a:ext cx="455400" cy="818400"/>
          </a:xfrm>
          <a:prstGeom prst="rect">
            <a:avLst/>
          </a:prstGeom>
        </p:spPr>
        <p:txBody>
          <a:bodyPr anchorCtr="0" anchor="ctr" bIns="115625" lIns="115625" spcFirstLastPara="1" rIns="115625" wrap="square" tIns="1156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1365175"/>
            <a:ext cx="7589400" cy="9333300"/>
          </a:xfrm>
          <a:prstGeom prst="rect">
            <a:avLst/>
          </a:prstGeom>
          <a:solidFill>
            <a:schemeClr val="accent4"/>
          </a:soli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33" name="Google Shape;33;p6"/>
          <p:cNvSpPr/>
          <p:nvPr/>
        </p:nvSpPr>
        <p:spPr>
          <a:xfrm>
            <a:off x="0" y="1365207"/>
            <a:ext cx="7589400" cy="225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81548" y="34008"/>
            <a:ext cx="7326000" cy="1253700"/>
          </a:xfrm>
          <a:prstGeom prst="rect">
            <a:avLst/>
          </a:prstGeom>
        </p:spPr>
        <p:txBody>
          <a:bodyPr anchorCtr="0" anchor="ctr" bIns="115625" lIns="115625" spcFirstLastPara="1" rIns="115625" wrap="square" tIns="115625">
            <a:noAutofit/>
          </a:bodyPr>
          <a:lstStyle>
            <a:lvl1pPr lvl="0">
              <a:spcBef>
                <a:spcPts val="0"/>
              </a:spcBef>
              <a:spcAft>
                <a:spcPts val="0"/>
              </a:spcAft>
              <a:buSzPts val="2300"/>
              <a:buNone/>
              <a:defRPr sz="2300"/>
            </a:lvl1pPr>
            <a:lvl2pPr lvl="1">
              <a:spcBef>
                <a:spcPts val="0"/>
              </a:spcBef>
              <a:spcAft>
                <a:spcPts val="0"/>
              </a:spcAft>
              <a:buSzPts val="2300"/>
              <a:buNone/>
              <a:defRPr sz="2300"/>
            </a:lvl2pPr>
            <a:lvl3pPr lvl="2">
              <a:spcBef>
                <a:spcPts val="0"/>
              </a:spcBef>
              <a:spcAft>
                <a:spcPts val="0"/>
              </a:spcAft>
              <a:buSzPts val="2300"/>
              <a:buNone/>
              <a:defRPr sz="2300"/>
            </a:lvl3pPr>
            <a:lvl4pPr lvl="3">
              <a:spcBef>
                <a:spcPts val="0"/>
              </a:spcBef>
              <a:spcAft>
                <a:spcPts val="0"/>
              </a:spcAft>
              <a:buSzPts val="2300"/>
              <a:buNone/>
              <a:defRPr sz="2300"/>
            </a:lvl4pPr>
            <a:lvl5pPr lvl="4">
              <a:spcBef>
                <a:spcPts val="0"/>
              </a:spcBef>
              <a:spcAft>
                <a:spcPts val="0"/>
              </a:spcAft>
              <a:buSzPts val="2300"/>
              <a:buNone/>
              <a:defRPr sz="2300"/>
            </a:lvl5pPr>
            <a:lvl6pPr lvl="5">
              <a:spcBef>
                <a:spcPts val="0"/>
              </a:spcBef>
              <a:spcAft>
                <a:spcPts val="0"/>
              </a:spcAft>
              <a:buSzPts val="2300"/>
              <a:buNone/>
              <a:defRPr sz="2300"/>
            </a:lvl6pPr>
            <a:lvl7pPr lvl="6">
              <a:spcBef>
                <a:spcPts val="0"/>
              </a:spcBef>
              <a:spcAft>
                <a:spcPts val="0"/>
              </a:spcAft>
              <a:buSzPts val="2300"/>
              <a:buNone/>
              <a:defRPr sz="2300"/>
            </a:lvl7pPr>
            <a:lvl8pPr lvl="7">
              <a:spcBef>
                <a:spcPts val="0"/>
              </a:spcBef>
              <a:spcAft>
                <a:spcPts val="0"/>
              </a:spcAft>
              <a:buSzPts val="2300"/>
              <a:buNone/>
              <a:defRPr sz="2300"/>
            </a:lvl8pPr>
            <a:lvl9pPr lvl="8">
              <a:spcBef>
                <a:spcPts val="0"/>
              </a:spcBef>
              <a:spcAft>
                <a:spcPts val="0"/>
              </a:spcAft>
              <a:buSzPts val="2300"/>
              <a:buNone/>
              <a:defRPr sz="2300"/>
            </a:lvl9pPr>
          </a:lstStyle>
          <a:p/>
        </p:txBody>
      </p:sp>
      <p:sp>
        <p:nvSpPr>
          <p:cNvPr id="35" name="Google Shape;35;p6"/>
          <p:cNvSpPr txBox="1"/>
          <p:nvPr>
            <p:ph idx="12" type="sldNum"/>
          </p:nvPr>
        </p:nvSpPr>
        <p:spPr>
          <a:xfrm>
            <a:off x="7074544" y="9766891"/>
            <a:ext cx="455400" cy="818400"/>
          </a:xfrm>
          <a:prstGeom prst="rect">
            <a:avLst/>
          </a:prstGeom>
        </p:spPr>
        <p:txBody>
          <a:bodyPr anchorCtr="0" anchor="ctr" bIns="115625" lIns="115625" spcFirstLastPara="1" rIns="115625" wrap="square" tIns="1156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2719580" y="-73"/>
            <a:ext cx="4869900" cy="10698600"/>
          </a:xfrm>
          <a:prstGeom prst="rect">
            <a:avLst/>
          </a:prstGeom>
          <a:solidFill>
            <a:schemeClr val="accent4"/>
          </a:soli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38" name="Google Shape;38;p7"/>
          <p:cNvSpPr/>
          <p:nvPr/>
        </p:nvSpPr>
        <p:spPr>
          <a:xfrm rot="-5400000">
            <a:off x="-2584720" y="5304175"/>
            <a:ext cx="10698600" cy="900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187645" y="744224"/>
            <a:ext cx="2330700" cy="1983000"/>
          </a:xfrm>
          <a:prstGeom prst="rect">
            <a:avLst/>
          </a:prstGeom>
        </p:spPr>
        <p:txBody>
          <a:bodyPr anchorCtr="0" anchor="b" bIns="115625" lIns="115625" spcFirstLastPara="1" rIns="115625" wrap="square" tIns="1156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0" name="Google Shape;40;p7"/>
          <p:cNvSpPr txBox="1"/>
          <p:nvPr>
            <p:ph idx="1" type="body"/>
          </p:nvPr>
        </p:nvSpPr>
        <p:spPr>
          <a:xfrm>
            <a:off x="187642" y="3048863"/>
            <a:ext cx="2330700" cy="6579900"/>
          </a:xfrm>
          <a:prstGeom prst="rect">
            <a:avLst/>
          </a:prstGeom>
        </p:spPr>
        <p:txBody>
          <a:bodyPr anchorCtr="0" anchor="t" bIns="115625" lIns="115625" spcFirstLastPara="1" rIns="115625" wrap="square" tIns="115625">
            <a:noAutofit/>
          </a:bodyPr>
          <a:lstStyle>
            <a:lvl1pPr indent="-323850" lvl="0" marL="457200">
              <a:spcBef>
                <a:spcPts val="0"/>
              </a:spcBef>
              <a:spcAft>
                <a:spcPts val="0"/>
              </a:spcAft>
              <a:buClr>
                <a:schemeClr val="lt1"/>
              </a:buClr>
              <a:buSzPts val="1500"/>
              <a:buChar char="●"/>
              <a:defRPr sz="1500">
                <a:solidFill>
                  <a:schemeClr val="lt1"/>
                </a:solidFill>
              </a:defRPr>
            </a:lvl1pPr>
            <a:lvl2pPr indent="-323850" lvl="1" marL="914400">
              <a:spcBef>
                <a:spcPts val="2000"/>
              </a:spcBef>
              <a:spcAft>
                <a:spcPts val="0"/>
              </a:spcAft>
              <a:buClr>
                <a:schemeClr val="lt1"/>
              </a:buClr>
              <a:buSzPts val="1500"/>
              <a:buChar char="○"/>
              <a:defRPr sz="1500">
                <a:solidFill>
                  <a:schemeClr val="lt1"/>
                </a:solidFill>
              </a:defRPr>
            </a:lvl2pPr>
            <a:lvl3pPr indent="-323850" lvl="2" marL="1371600">
              <a:spcBef>
                <a:spcPts val="2000"/>
              </a:spcBef>
              <a:spcAft>
                <a:spcPts val="0"/>
              </a:spcAft>
              <a:buClr>
                <a:schemeClr val="lt1"/>
              </a:buClr>
              <a:buSzPts val="1500"/>
              <a:buChar char="■"/>
              <a:defRPr sz="1500">
                <a:solidFill>
                  <a:schemeClr val="lt1"/>
                </a:solidFill>
              </a:defRPr>
            </a:lvl3pPr>
            <a:lvl4pPr indent="-323850" lvl="3" marL="1828800">
              <a:spcBef>
                <a:spcPts val="2000"/>
              </a:spcBef>
              <a:spcAft>
                <a:spcPts val="0"/>
              </a:spcAft>
              <a:buClr>
                <a:schemeClr val="lt1"/>
              </a:buClr>
              <a:buSzPts val="1500"/>
              <a:buChar char="●"/>
              <a:defRPr sz="1500">
                <a:solidFill>
                  <a:schemeClr val="lt1"/>
                </a:solidFill>
              </a:defRPr>
            </a:lvl4pPr>
            <a:lvl5pPr indent="-323850" lvl="4" marL="2286000">
              <a:spcBef>
                <a:spcPts val="2000"/>
              </a:spcBef>
              <a:spcAft>
                <a:spcPts val="0"/>
              </a:spcAft>
              <a:buClr>
                <a:schemeClr val="lt1"/>
              </a:buClr>
              <a:buSzPts val="1500"/>
              <a:buChar char="○"/>
              <a:defRPr sz="1500">
                <a:solidFill>
                  <a:schemeClr val="lt1"/>
                </a:solidFill>
              </a:defRPr>
            </a:lvl5pPr>
            <a:lvl6pPr indent="-323850" lvl="5" marL="2743200">
              <a:spcBef>
                <a:spcPts val="2000"/>
              </a:spcBef>
              <a:spcAft>
                <a:spcPts val="0"/>
              </a:spcAft>
              <a:buClr>
                <a:schemeClr val="lt1"/>
              </a:buClr>
              <a:buSzPts val="1500"/>
              <a:buChar char="■"/>
              <a:defRPr sz="1500">
                <a:solidFill>
                  <a:schemeClr val="lt1"/>
                </a:solidFill>
              </a:defRPr>
            </a:lvl6pPr>
            <a:lvl7pPr indent="-323850" lvl="6" marL="3200400">
              <a:spcBef>
                <a:spcPts val="2000"/>
              </a:spcBef>
              <a:spcAft>
                <a:spcPts val="0"/>
              </a:spcAft>
              <a:buClr>
                <a:schemeClr val="lt1"/>
              </a:buClr>
              <a:buSzPts val="1500"/>
              <a:buChar char="●"/>
              <a:defRPr sz="1500">
                <a:solidFill>
                  <a:schemeClr val="lt1"/>
                </a:solidFill>
              </a:defRPr>
            </a:lvl7pPr>
            <a:lvl8pPr indent="-323850" lvl="7" marL="3657600">
              <a:spcBef>
                <a:spcPts val="2000"/>
              </a:spcBef>
              <a:spcAft>
                <a:spcPts val="0"/>
              </a:spcAft>
              <a:buClr>
                <a:schemeClr val="lt1"/>
              </a:buClr>
              <a:buSzPts val="1500"/>
              <a:buChar char="○"/>
              <a:defRPr sz="1500">
                <a:solidFill>
                  <a:schemeClr val="lt1"/>
                </a:solidFill>
              </a:defRPr>
            </a:lvl8pPr>
            <a:lvl9pPr indent="-323850" lvl="8" marL="4114800">
              <a:spcBef>
                <a:spcPts val="2000"/>
              </a:spcBef>
              <a:spcAft>
                <a:spcPts val="2000"/>
              </a:spcAft>
              <a:buClr>
                <a:schemeClr val="lt1"/>
              </a:buClr>
              <a:buSzPts val="1500"/>
              <a:buChar char="■"/>
              <a:defRPr sz="1500">
                <a:solidFill>
                  <a:schemeClr val="lt1"/>
                </a:solidFill>
              </a:defRPr>
            </a:lvl9pPr>
          </a:lstStyle>
          <a:p/>
        </p:txBody>
      </p:sp>
      <p:sp>
        <p:nvSpPr>
          <p:cNvPr id="41" name="Google Shape;41;p7"/>
          <p:cNvSpPr txBox="1"/>
          <p:nvPr>
            <p:ph idx="12" type="sldNum"/>
          </p:nvPr>
        </p:nvSpPr>
        <p:spPr>
          <a:xfrm>
            <a:off x="7074544" y="9766891"/>
            <a:ext cx="455400" cy="818400"/>
          </a:xfrm>
          <a:prstGeom prst="rect">
            <a:avLst/>
          </a:prstGeom>
        </p:spPr>
        <p:txBody>
          <a:bodyPr anchorCtr="0" anchor="ctr" bIns="115625" lIns="115625" spcFirstLastPara="1" rIns="115625" wrap="square" tIns="1156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06908" y="1015560"/>
            <a:ext cx="5168400" cy="8508600"/>
          </a:xfrm>
          <a:prstGeom prst="rect">
            <a:avLst/>
          </a:prstGeom>
        </p:spPr>
        <p:txBody>
          <a:bodyPr anchorCtr="0" anchor="ctr" bIns="115625" lIns="115625" spcFirstLastPara="1" rIns="115625" wrap="square" tIns="115625">
            <a:noAutofit/>
          </a:bodyPr>
          <a:lstStyle>
            <a:lvl1pPr lvl="0">
              <a:spcBef>
                <a:spcPts val="0"/>
              </a:spcBef>
              <a:spcAft>
                <a:spcPts val="0"/>
              </a:spcAft>
              <a:buSzPts val="7600"/>
              <a:buNone/>
              <a:defRPr sz="7600"/>
            </a:lvl1pPr>
            <a:lvl2pPr lvl="1">
              <a:spcBef>
                <a:spcPts val="0"/>
              </a:spcBef>
              <a:spcAft>
                <a:spcPts val="0"/>
              </a:spcAft>
              <a:buSzPts val="7600"/>
              <a:buNone/>
              <a:defRPr sz="7600"/>
            </a:lvl2pPr>
            <a:lvl3pPr lvl="2">
              <a:spcBef>
                <a:spcPts val="0"/>
              </a:spcBef>
              <a:spcAft>
                <a:spcPts val="0"/>
              </a:spcAft>
              <a:buSzPts val="7600"/>
              <a:buNone/>
              <a:defRPr sz="7600"/>
            </a:lvl3pPr>
            <a:lvl4pPr lvl="3">
              <a:spcBef>
                <a:spcPts val="0"/>
              </a:spcBef>
              <a:spcAft>
                <a:spcPts val="0"/>
              </a:spcAft>
              <a:buSzPts val="7600"/>
              <a:buNone/>
              <a:defRPr sz="7600"/>
            </a:lvl4pPr>
            <a:lvl5pPr lvl="4">
              <a:spcBef>
                <a:spcPts val="0"/>
              </a:spcBef>
              <a:spcAft>
                <a:spcPts val="0"/>
              </a:spcAft>
              <a:buSzPts val="7600"/>
              <a:buNone/>
              <a:defRPr sz="7600"/>
            </a:lvl5pPr>
            <a:lvl6pPr lvl="5">
              <a:spcBef>
                <a:spcPts val="0"/>
              </a:spcBef>
              <a:spcAft>
                <a:spcPts val="0"/>
              </a:spcAft>
              <a:buSzPts val="7600"/>
              <a:buNone/>
              <a:defRPr sz="7600"/>
            </a:lvl6pPr>
            <a:lvl7pPr lvl="6">
              <a:spcBef>
                <a:spcPts val="0"/>
              </a:spcBef>
              <a:spcAft>
                <a:spcPts val="0"/>
              </a:spcAft>
              <a:buSzPts val="7600"/>
              <a:buNone/>
              <a:defRPr sz="7600"/>
            </a:lvl7pPr>
            <a:lvl8pPr lvl="7">
              <a:spcBef>
                <a:spcPts val="0"/>
              </a:spcBef>
              <a:spcAft>
                <a:spcPts val="0"/>
              </a:spcAft>
              <a:buSzPts val="7600"/>
              <a:buNone/>
              <a:defRPr sz="7600"/>
            </a:lvl8pPr>
            <a:lvl9pPr lvl="8">
              <a:spcBef>
                <a:spcPts val="0"/>
              </a:spcBef>
              <a:spcAft>
                <a:spcPts val="0"/>
              </a:spcAft>
              <a:buSzPts val="7600"/>
              <a:buNone/>
              <a:defRPr sz="7600"/>
            </a:lvl9pPr>
          </a:lstStyle>
          <a:p/>
        </p:txBody>
      </p:sp>
      <p:sp>
        <p:nvSpPr>
          <p:cNvPr id="44" name="Google Shape;44;p8"/>
          <p:cNvSpPr txBox="1"/>
          <p:nvPr>
            <p:ph idx="12" type="sldNum"/>
          </p:nvPr>
        </p:nvSpPr>
        <p:spPr>
          <a:xfrm>
            <a:off x="7074544" y="9766891"/>
            <a:ext cx="455400" cy="818400"/>
          </a:xfrm>
          <a:prstGeom prst="rect">
            <a:avLst/>
          </a:prstGeom>
        </p:spPr>
        <p:txBody>
          <a:bodyPr anchorCtr="0" anchor="ctr" bIns="115625" lIns="115625" spcFirstLastPara="1" rIns="115625" wrap="square" tIns="1156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63" y="0"/>
            <a:ext cx="3794700" cy="10698600"/>
          </a:xfrm>
          <a:prstGeom prst="rect">
            <a:avLst/>
          </a:prstGeom>
          <a:solidFill>
            <a:schemeClr val="accent4"/>
          </a:soli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47" name="Google Shape;47;p9"/>
          <p:cNvSpPr/>
          <p:nvPr/>
        </p:nvSpPr>
        <p:spPr>
          <a:xfrm rot="5400000">
            <a:off x="-1598642" y="5304798"/>
            <a:ext cx="10697100" cy="900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20365" y="2565003"/>
            <a:ext cx="3357600" cy="3082800"/>
          </a:xfrm>
          <a:prstGeom prst="rect">
            <a:avLst/>
          </a:prstGeom>
        </p:spPr>
        <p:txBody>
          <a:bodyPr anchorCtr="0" anchor="b" bIns="115625" lIns="115625" spcFirstLastPara="1" rIns="115625" wrap="square" tIns="115625">
            <a:noAutofit/>
          </a:bodyPr>
          <a:lstStyle>
            <a:lvl1pPr lvl="0" algn="ctr">
              <a:spcBef>
                <a:spcPts val="0"/>
              </a:spcBef>
              <a:spcAft>
                <a:spcPts val="0"/>
              </a:spcAft>
              <a:buClr>
                <a:schemeClr val="dk2"/>
              </a:buClr>
              <a:buSzPts val="5400"/>
              <a:buNone/>
              <a:defRPr sz="5400">
                <a:solidFill>
                  <a:schemeClr val="dk2"/>
                </a:solidFill>
              </a:defRPr>
            </a:lvl1pPr>
            <a:lvl2pPr lvl="1" algn="ctr">
              <a:spcBef>
                <a:spcPts val="0"/>
              </a:spcBef>
              <a:spcAft>
                <a:spcPts val="0"/>
              </a:spcAft>
              <a:buClr>
                <a:schemeClr val="dk2"/>
              </a:buClr>
              <a:buSzPts val="5400"/>
              <a:buNone/>
              <a:defRPr sz="5400">
                <a:solidFill>
                  <a:schemeClr val="dk2"/>
                </a:solidFill>
              </a:defRPr>
            </a:lvl2pPr>
            <a:lvl3pPr lvl="2" algn="ctr">
              <a:spcBef>
                <a:spcPts val="0"/>
              </a:spcBef>
              <a:spcAft>
                <a:spcPts val="0"/>
              </a:spcAft>
              <a:buClr>
                <a:schemeClr val="dk2"/>
              </a:buClr>
              <a:buSzPts val="5400"/>
              <a:buNone/>
              <a:defRPr sz="5400">
                <a:solidFill>
                  <a:schemeClr val="dk2"/>
                </a:solidFill>
              </a:defRPr>
            </a:lvl3pPr>
            <a:lvl4pPr lvl="3" algn="ctr">
              <a:spcBef>
                <a:spcPts val="0"/>
              </a:spcBef>
              <a:spcAft>
                <a:spcPts val="0"/>
              </a:spcAft>
              <a:buClr>
                <a:schemeClr val="dk2"/>
              </a:buClr>
              <a:buSzPts val="5400"/>
              <a:buNone/>
              <a:defRPr sz="5400">
                <a:solidFill>
                  <a:schemeClr val="dk2"/>
                </a:solidFill>
              </a:defRPr>
            </a:lvl4pPr>
            <a:lvl5pPr lvl="4" algn="ctr">
              <a:spcBef>
                <a:spcPts val="0"/>
              </a:spcBef>
              <a:spcAft>
                <a:spcPts val="0"/>
              </a:spcAft>
              <a:buClr>
                <a:schemeClr val="dk2"/>
              </a:buClr>
              <a:buSzPts val="5400"/>
              <a:buNone/>
              <a:defRPr sz="5400">
                <a:solidFill>
                  <a:schemeClr val="dk2"/>
                </a:solidFill>
              </a:defRPr>
            </a:lvl5pPr>
            <a:lvl6pPr lvl="5" algn="ctr">
              <a:spcBef>
                <a:spcPts val="0"/>
              </a:spcBef>
              <a:spcAft>
                <a:spcPts val="0"/>
              </a:spcAft>
              <a:buClr>
                <a:schemeClr val="dk2"/>
              </a:buClr>
              <a:buSzPts val="5400"/>
              <a:buNone/>
              <a:defRPr sz="5400">
                <a:solidFill>
                  <a:schemeClr val="dk2"/>
                </a:solidFill>
              </a:defRPr>
            </a:lvl6pPr>
            <a:lvl7pPr lvl="6" algn="ctr">
              <a:spcBef>
                <a:spcPts val="0"/>
              </a:spcBef>
              <a:spcAft>
                <a:spcPts val="0"/>
              </a:spcAft>
              <a:buClr>
                <a:schemeClr val="dk2"/>
              </a:buClr>
              <a:buSzPts val="5400"/>
              <a:buNone/>
              <a:defRPr sz="5400">
                <a:solidFill>
                  <a:schemeClr val="dk2"/>
                </a:solidFill>
              </a:defRPr>
            </a:lvl7pPr>
            <a:lvl8pPr lvl="7" algn="ctr">
              <a:spcBef>
                <a:spcPts val="0"/>
              </a:spcBef>
              <a:spcAft>
                <a:spcPts val="0"/>
              </a:spcAft>
              <a:buClr>
                <a:schemeClr val="dk2"/>
              </a:buClr>
              <a:buSzPts val="5400"/>
              <a:buNone/>
              <a:defRPr sz="5400">
                <a:solidFill>
                  <a:schemeClr val="dk2"/>
                </a:solidFill>
              </a:defRPr>
            </a:lvl8pPr>
            <a:lvl9pPr lvl="8" algn="ctr">
              <a:spcBef>
                <a:spcPts val="0"/>
              </a:spcBef>
              <a:spcAft>
                <a:spcPts val="0"/>
              </a:spcAft>
              <a:buClr>
                <a:schemeClr val="dk2"/>
              </a:buClr>
              <a:buSzPts val="5400"/>
              <a:buNone/>
              <a:defRPr sz="5400">
                <a:solidFill>
                  <a:schemeClr val="dk2"/>
                </a:solidFill>
              </a:defRPr>
            </a:lvl9pPr>
          </a:lstStyle>
          <a:p/>
        </p:txBody>
      </p:sp>
      <p:sp>
        <p:nvSpPr>
          <p:cNvPr id="49" name="Google Shape;49;p9"/>
          <p:cNvSpPr txBox="1"/>
          <p:nvPr>
            <p:ph idx="1" type="subTitle"/>
          </p:nvPr>
        </p:nvSpPr>
        <p:spPr>
          <a:xfrm>
            <a:off x="220365" y="5781289"/>
            <a:ext cx="3357600" cy="2568900"/>
          </a:xfrm>
          <a:prstGeom prst="rect">
            <a:avLst/>
          </a:prstGeom>
        </p:spPr>
        <p:txBody>
          <a:bodyPr anchorCtr="0" anchor="t" bIns="115625" lIns="115625" spcFirstLastPara="1" rIns="115625" wrap="square" tIns="1156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50" name="Google Shape;50;p9"/>
          <p:cNvSpPr txBox="1"/>
          <p:nvPr>
            <p:ph idx="2" type="body"/>
          </p:nvPr>
        </p:nvSpPr>
        <p:spPr>
          <a:xfrm>
            <a:off x="4099788" y="1506335"/>
            <a:ext cx="3184800" cy="7686000"/>
          </a:xfrm>
          <a:prstGeom prst="rect">
            <a:avLst/>
          </a:prstGeom>
        </p:spPr>
        <p:txBody>
          <a:bodyPr anchorCtr="0" anchor="ctr" bIns="115625" lIns="115625" spcFirstLastPara="1" rIns="115625" wrap="square" tIns="115625">
            <a:noAutofit/>
          </a:bodyPr>
          <a:lstStyle>
            <a:lvl1pPr indent="-374650" lvl="0" marL="457200">
              <a:spcBef>
                <a:spcPts val="0"/>
              </a:spcBef>
              <a:spcAft>
                <a:spcPts val="0"/>
              </a:spcAft>
              <a:buClr>
                <a:schemeClr val="lt1"/>
              </a:buClr>
              <a:buSzPts val="2300"/>
              <a:buChar char="●"/>
              <a:defRPr>
                <a:solidFill>
                  <a:schemeClr val="lt1"/>
                </a:solidFill>
              </a:defRPr>
            </a:lvl1pPr>
            <a:lvl2pPr indent="-342900" lvl="1" marL="914400">
              <a:spcBef>
                <a:spcPts val="2000"/>
              </a:spcBef>
              <a:spcAft>
                <a:spcPts val="0"/>
              </a:spcAft>
              <a:buClr>
                <a:schemeClr val="lt1"/>
              </a:buClr>
              <a:buSzPts val="1800"/>
              <a:buChar char="○"/>
              <a:defRPr>
                <a:solidFill>
                  <a:schemeClr val="lt1"/>
                </a:solidFill>
              </a:defRPr>
            </a:lvl2pPr>
            <a:lvl3pPr indent="-342900" lvl="2" marL="1371600">
              <a:spcBef>
                <a:spcPts val="2000"/>
              </a:spcBef>
              <a:spcAft>
                <a:spcPts val="0"/>
              </a:spcAft>
              <a:buClr>
                <a:schemeClr val="lt1"/>
              </a:buClr>
              <a:buSzPts val="1800"/>
              <a:buChar char="■"/>
              <a:defRPr>
                <a:solidFill>
                  <a:schemeClr val="lt1"/>
                </a:solidFill>
              </a:defRPr>
            </a:lvl3pPr>
            <a:lvl4pPr indent="-342900" lvl="3" marL="1828800">
              <a:spcBef>
                <a:spcPts val="2000"/>
              </a:spcBef>
              <a:spcAft>
                <a:spcPts val="0"/>
              </a:spcAft>
              <a:buClr>
                <a:schemeClr val="lt1"/>
              </a:buClr>
              <a:buSzPts val="1800"/>
              <a:buChar char="●"/>
              <a:defRPr>
                <a:solidFill>
                  <a:schemeClr val="lt1"/>
                </a:solidFill>
              </a:defRPr>
            </a:lvl4pPr>
            <a:lvl5pPr indent="-342900" lvl="4" marL="2286000">
              <a:spcBef>
                <a:spcPts val="2000"/>
              </a:spcBef>
              <a:spcAft>
                <a:spcPts val="0"/>
              </a:spcAft>
              <a:buClr>
                <a:schemeClr val="lt1"/>
              </a:buClr>
              <a:buSzPts val="1800"/>
              <a:buChar char="○"/>
              <a:defRPr>
                <a:solidFill>
                  <a:schemeClr val="lt1"/>
                </a:solidFill>
              </a:defRPr>
            </a:lvl5pPr>
            <a:lvl6pPr indent="-342900" lvl="5" marL="2743200">
              <a:spcBef>
                <a:spcPts val="2000"/>
              </a:spcBef>
              <a:spcAft>
                <a:spcPts val="0"/>
              </a:spcAft>
              <a:buClr>
                <a:schemeClr val="lt1"/>
              </a:buClr>
              <a:buSzPts val="1800"/>
              <a:buChar char="■"/>
              <a:defRPr>
                <a:solidFill>
                  <a:schemeClr val="lt1"/>
                </a:solidFill>
              </a:defRPr>
            </a:lvl6pPr>
            <a:lvl7pPr indent="-342900" lvl="6" marL="3200400">
              <a:spcBef>
                <a:spcPts val="2000"/>
              </a:spcBef>
              <a:spcAft>
                <a:spcPts val="0"/>
              </a:spcAft>
              <a:buClr>
                <a:schemeClr val="lt1"/>
              </a:buClr>
              <a:buSzPts val="1800"/>
              <a:buChar char="●"/>
              <a:defRPr>
                <a:solidFill>
                  <a:schemeClr val="lt1"/>
                </a:solidFill>
              </a:defRPr>
            </a:lvl7pPr>
            <a:lvl8pPr indent="-342900" lvl="7" marL="3657600">
              <a:spcBef>
                <a:spcPts val="2000"/>
              </a:spcBef>
              <a:spcAft>
                <a:spcPts val="0"/>
              </a:spcAft>
              <a:buClr>
                <a:schemeClr val="lt1"/>
              </a:buClr>
              <a:buSzPts val="1800"/>
              <a:buChar char="○"/>
              <a:defRPr>
                <a:solidFill>
                  <a:schemeClr val="lt1"/>
                </a:solidFill>
              </a:defRPr>
            </a:lvl8pPr>
            <a:lvl9pPr indent="-342900" lvl="8" marL="4114800">
              <a:spcBef>
                <a:spcPts val="2000"/>
              </a:spcBef>
              <a:spcAft>
                <a:spcPts val="2000"/>
              </a:spcAft>
              <a:buClr>
                <a:schemeClr val="lt1"/>
              </a:buClr>
              <a:buSzPts val="1800"/>
              <a:buChar char="■"/>
              <a:defRPr>
                <a:solidFill>
                  <a:schemeClr val="lt1"/>
                </a:solidFill>
              </a:defRPr>
            </a:lvl9pPr>
          </a:lstStyle>
          <a:p/>
        </p:txBody>
      </p:sp>
      <p:sp>
        <p:nvSpPr>
          <p:cNvPr id="51" name="Google Shape;51;p9"/>
          <p:cNvSpPr txBox="1"/>
          <p:nvPr>
            <p:ph idx="12" type="sldNum"/>
          </p:nvPr>
        </p:nvSpPr>
        <p:spPr>
          <a:xfrm>
            <a:off x="7074544" y="9766891"/>
            <a:ext cx="455400" cy="818400"/>
          </a:xfrm>
          <a:prstGeom prst="rect">
            <a:avLst/>
          </a:prstGeom>
        </p:spPr>
        <p:txBody>
          <a:bodyPr anchorCtr="0" anchor="ctr" bIns="115625" lIns="115625" spcFirstLastPara="1" rIns="115625" wrap="square" tIns="1156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233"/>
            <a:ext cx="7589400" cy="9767700"/>
          </a:xfrm>
          <a:prstGeom prst="rect">
            <a:avLst/>
          </a:prstGeom>
          <a:solidFill>
            <a:schemeClr val="accent4"/>
          </a:soli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9615491"/>
            <a:ext cx="7589400" cy="153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15625" lIns="115625" spcFirstLastPara="1" rIns="115625" wrap="square" tIns="1156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47435" y="9769391"/>
            <a:ext cx="6957000" cy="929400"/>
          </a:xfrm>
          <a:prstGeom prst="rect">
            <a:avLst/>
          </a:prstGeom>
        </p:spPr>
        <p:txBody>
          <a:bodyPr anchorCtr="0" anchor="ctr" bIns="115625" lIns="115625" spcFirstLastPara="1" rIns="115625" wrap="square" tIns="115625">
            <a:noAutofit/>
          </a:bodyPr>
          <a:lstStyle>
            <a:lvl1pPr indent="-228600" lvl="0" marL="457200">
              <a:lnSpc>
                <a:spcPct val="100000"/>
              </a:lnSpc>
              <a:spcBef>
                <a:spcPts val="0"/>
              </a:spcBef>
              <a:spcAft>
                <a:spcPts val="0"/>
              </a:spcAft>
              <a:buClr>
                <a:schemeClr val="lt1"/>
              </a:buClr>
              <a:buSzPts val="1500"/>
              <a:buNone/>
              <a:defRPr sz="1500">
                <a:solidFill>
                  <a:schemeClr val="lt1"/>
                </a:solidFill>
              </a:defRPr>
            </a:lvl1pPr>
          </a:lstStyle>
          <a:p/>
        </p:txBody>
      </p:sp>
      <p:sp>
        <p:nvSpPr>
          <p:cNvPr id="56" name="Google Shape;56;p10"/>
          <p:cNvSpPr txBox="1"/>
          <p:nvPr>
            <p:ph idx="12" type="sldNum"/>
          </p:nvPr>
        </p:nvSpPr>
        <p:spPr>
          <a:xfrm>
            <a:off x="7074544" y="9766891"/>
            <a:ext cx="455400" cy="818400"/>
          </a:xfrm>
          <a:prstGeom prst="rect">
            <a:avLst/>
          </a:prstGeom>
        </p:spPr>
        <p:txBody>
          <a:bodyPr anchorCtr="0" anchor="ctr" bIns="115625" lIns="115625" spcFirstLastPara="1" rIns="115625" wrap="square" tIns="1156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91677" y="1536547"/>
            <a:ext cx="6824100" cy="1596900"/>
          </a:xfrm>
          <a:prstGeom prst="rect">
            <a:avLst/>
          </a:prstGeom>
          <a:noFill/>
          <a:ln>
            <a:noFill/>
          </a:ln>
        </p:spPr>
        <p:txBody>
          <a:bodyPr anchorCtr="0" anchor="b" bIns="115625" lIns="115625" spcFirstLastPara="1" rIns="115625" wrap="square" tIns="115625">
            <a:noAutofit/>
          </a:bodyPr>
          <a:lstStyle>
            <a:lvl1pPr lv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1pPr>
            <a:lvl2pPr lvl="1">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391677" y="3991674"/>
            <a:ext cx="6824100" cy="5637000"/>
          </a:xfrm>
          <a:prstGeom prst="rect">
            <a:avLst/>
          </a:prstGeom>
          <a:noFill/>
          <a:ln>
            <a:noFill/>
          </a:ln>
        </p:spPr>
        <p:txBody>
          <a:bodyPr anchorCtr="0" anchor="t" bIns="115625" lIns="115625" spcFirstLastPara="1" rIns="115625" wrap="square" tIns="115625">
            <a:noAutofit/>
          </a:bodyPr>
          <a:lstStyle>
            <a:lvl1pPr indent="-374650" lvl="0" marL="457200">
              <a:lnSpc>
                <a:spcPct val="115000"/>
              </a:lnSpc>
              <a:spcBef>
                <a:spcPts val="0"/>
              </a:spcBef>
              <a:spcAft>
                <a:spcPts val="0"/>
              </a:spcAft>
              <a:buClr>
                <a:schemeClr val="lt2"/>
              </a:buClr>
              <a:buSzPts val="2300"/>
              <a:buFont typeface="Roboto"/>
              <a:buChar char="●"/>
              <a:defRPr sz="2300">
                <a:solidFill>
                  <a:schemeClr val="lt2"/>
                </a:solidFill>
                <a:latin typeface="Roboto"/>
                <a:ea typeface="Roboto"/>
                <a:cs typeface="Roboto"/>
                <a:sym typeface="Roboto"/>
              </a:defRPr>
            </a:lvl1pPr>
            <a:lvl2pPr indent="-342900" lvl="1" marL="914400">
              <a:lnSpc>
                <a:spcPct val="115000"/>
              </a:lnSpc>
              <a:spcBef>
                <a:spcPts val="2000"/>
              </a:spcBef>
              <a:spcAft>
                <a:spcPts val="0"/>
              </a:spcAft>
              <a:buClr>
                <a:schemeClr val="lt2"/>
              </a:buClr>
              <a:buSzPts val="1800"/>
              <a:buFont typeface="Roboto"/>
              <a:buChar char="○"/>
              <a:defRPr sz="1800">
                <a:solidFill>
                  <a:schemeClr val="lt2"/>
                </a:solidFill>
                <a:latin typeface="Roboto"/>
                <a:ea typeface="Roboto"/>
                <a:cs typeface="Roboto"/>
                <a:sym typeface="Roboto"/>
              </a:defRPr>
            </a:lvl2pPr>
            <a:lvl3pPr indent="-342900" lvl="2" marL="1371600">
              <a:lnSpc>
                <a:spcPct val="115000"/>
              </a:lnSpc>
              <a:spcBef>
                <a:spcPts val="2000"/>
              </a:spcBef>
              <a:spcAft>
                <a:spcPts val="0"/>
              </a:spcAft>
              <a:buClr>
                <a:schemeClr val="lt2"/>
              </a:buClr>
              <a:buSzPts val="1800"/>
              <a:buFont typeface="Roboto"/>
              <a:buChar char="■"/>
              <a:defRPr sz="1800">
                <a:solidFill>
                  <a:schemeClr val="lt2"/>
                </a:solidFill>
                <a:latin typeface="Roboto"/>
                <a:ea typeface="Roboto"/>
                <a:cs typeface="Roboto"/>
                <a:sym typeface="Roboto"/>
              </a:defRPr>
            </a:lvl3pPr>
            <a:lvl4pPr indent="-342900" lvl="3" marL="1828800">
              <a:lnSpc>
                <a:spcPct val="115000"/>
              </a:lnSpc>
              <a:spcBef>
                <a:spcPts val="2000"/>
              </a:spcBef>
              <a:spcAft>
                <a:spcPts val="0"/>
              </a:spcAft>
              <a:buClr>
                <a:schemeClr val="lt2"/>
              </a:buClr>
              <a:buSzPts val="1800"/>
              <a:buFont typeface="Roboto"/>
              <a:buChar char="●"/>
              <a:defRPr sz="1800">
                <a:solidFill>
                  <a:schemeClr val="lt2"/>
                </a:solidFill>
                <a:latin typeface="Roboto"/>
                <a:ea typeface="Roboto"/>
                <a:cs typeface="Roboto"/>
                <a:sym typeface="Roboto"/>
              </a:defRPr>
            </a:lvl4pPr>
            <a:lvl5pPr indent="-342900" lvl="4" marL="2286000">
              <a:lnSpc>
                <a:spcPct val="115000"/>
              </a:lnSpc>
              <a:spcBef>
                <a:spcPts val="2000"/>
              </a:spcBef>
              <a:spcAft>
                <a:spcPts val="0"/>
              </a:spcAft>
              <a:buClr>
                <a:schemeClr val="lt2"/>
              </a:buClr>
              <a:buSzPts val="1800"/>
              <a:buFont typeface="Roboto"/>
              <a:buChar char="○"/>
              <a:defRPr sz="1800">
                <a:solidFill>
                  <a:schemeClr val="lt2"/>
                </a:solidFill>
                <a:latin typeface="Roboto"/>
                <a:ea typeface="Roboto"/>
                <a:cs typeface="Roboto"/>
                <a:sym typeface="Roboto"/>
              </a:defRPr>
            </a:lvl5pPr>
            <a:lvl6pPr indent="-342900" lvl="5" marL="2743200">
              <a:lnSpc>
                <a:spcPct val="115000"/>
              </a:lnSpc>
              <a:spcBef>
                <a:spcPts val="2000"/>
              </a:spcBef>
              <a:spcAft>
                <a:spcPts val="0"/>
              </a:spcAft>
              <a:buClr>
                <a:schemeClr val="lt2"/>
              </a:buClr>
              <a:buSzPts val="1800"/>
              <a:buFont typeface="Roboto"/>
              <a:buChar char="■"/>
              <a:defRPr sz="1800">
                <a:solidFill>
                  <a:schemeClr val="lt2"/>
                </a:solidFill>
                <a:latin typeface="Roboto"/>
                <a:ea typeface="Roboto"/>
                <a:cs typeface="Roboto"/>
                <a:sym typeface="Roboto"/>
              </a:defRPr>
            </a:lvl6pPr>
            <a:lvl7pPr indent="-342900" lvl="6" marL="3200400">
              <a:lnSpc>
                <a:spcPct val="115000"/>
              </a:lnSpc>
              <a:spcBef>
                <a:spcPts val="2000"/>
              </a:spcBef>
              <a:spcAft>
                <a:spcPts val="0"/>
              </a:spcAft>
              <a:buClr>
                <a:schemeClr val="lt2"/>
              </a:buClr>
              <a:buSzPts val="1800"/>
              <a:buFont typeface="Roboto"/>
              <a:buChar char="●"/>
              <a:defRPr sz="1800">
                <a:solidFill>
                  <a:schemeClr val="lt2"/>
                </a:solidFill>
                <a:latin typeface="Roboto"/>
                <a:ea typeface="Roboto"/>
                <a:cs typeface="Roboto"/>
                <a:sym typeface="Roboto"/>
              </a:defRPr>
            </a:lvl7pPr>
            <a:lvl8pPr indent="-342900" lvl="7" marL="3657600">
              <a:lnSpc>
                <a:spcPct val="115000"/>
              </a:lnSpc>
              <a:spcBef>
                <a:spcPts val="2000"/>
              </a:spcBef>
              <a:spcAft>
                <a:spcPts val="0"/>
              </a:spcAft>
              <a:buClr>
                <a:schemeClr val="lt2"/>
              </a:buClr>
              <a:buSzPts val="1800"/>
              <a:buFont typeface="Roboto"/>
              <a:buChar char="○"/>
              <a:defRPr sz="1800">
                <a:solidFill>
                  <a:schemeClr val="lt2"/>
                </a:solidFill>
                <a:latin typeface="Roboto"/>
                <a:ea typeface="Roboto"/>
                <a:cs typeface="Roboto"/>
                <a:sym typeface="Roboto"/>
              </a:defRPr>
            </a:lvl8pPr>
            <a:lvl9pPr indent="-342900" lvl="8" marL="4114800">
              <a:lnSpc>
                <a:spcPct val="115000"/>
              </a:lnSpc>
              <a:spcBef>
                <a:spcPts val="2000"/>
              </a:spcBef>
              <a:spcAft>
                <a:spcPts val="2000"/>
              </a:spcAft>
              <a:buClr>
                <a:schemeClr val="lt2"/>
              </a:buClr>
              <a:buSzPts val="1800"/>
              <a:buFont typeface="Roboto"/>
              <a:buChar char="■"/>
              <a:defRPr sz="1800">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7074544" y="9766891"/>
            <a:ext cx="455400" cy="818400"/>
          </a:xfrm>
          <a:prstGeom prst="rect">
            <a:avLst/>
          </a:prstGeom>
          <a:noFill/>
          <a:ln>
            <a:noFill/>
          </a:ln>
        </p:spPr>
        <p:txBody>
          <a:bodyPr anchorCtr="0" anchor="ctr" bIns="115625" lIns="115625" spcFirstLastPara="1" rIns="115625" wrap="square" tIns="115625">
            <a:noAutofit/>
          </a:bodyPr>
          <a:lstStyle>
            <a:lvl1pPr lvl="0" algn="r">
              <a:buNone/>
              <a:defRPr sz="1300">
                <a:solidFill>
                  <a:schemeClr val="lt2"/>
                </a:solidFill>
                <a:latin typeface="Roboto"/>
                <a:ea typeface="Roboto"/>
                <a:cs typeface="Roboto"/>
                <a:sym typeface="Roboto"/>
              </a:defRPr>
            </a:lvl1pPr>
            <a:lvl2pPr lvl="1" algn="r">
              <a:buNone/>
              <a:defRPr sz="1300">
                <a:solidFill>
                  <a:schemeClr val="lt2"/>
                </a:solidFill>
                <a:latin typeface="Roboto"/>
                <a:ea typeface="Roboto"/>
                <a:cs typeface="Roboto"/>
                <a:sym typeface="Roboto"/>
              </a:defRPr>
            </a:lvl2pPr>
            <a:lvl3pPr lvl="2" algn="r">
              <a:buNone/>
              <a:defRPr sz="1300">
                <a:solidFill>
                  <a:schemeClr val="lt2"/>
                </a:solidFill>
                <a:latin typeface="Roboto"/>
                <a:ea typeface="Roboto"/>
                <a:cs typeface="Roboto"/>
                <a:sym typeface="Roboto"/>
              </a:defRPr>
            </a:lvl3pPr>
            <a:lvl4pPr lvl="3" algn="r">
              <a:buNone/>
              <a:defRPr sz="1300">
                <a:solidFill>
                  <a:schemeClr val="lt2"/>
                </a:solidFill>
                <a:latin typeface="Roboto"/>
                <a:ea typeface="Roboto"/>
                <a:cs typeface="Roboto"/>
                <a:sym typeface="Roboto"/>
              </a:defRPr>
            </a:lvl4pPr>
            <a:lvl5pPr lvl="4" algn="r">
              <a:buNone/>
              <a:defRPr sz="1300">
                <a:solidFill>
                  <a:schemeClr val="lt2"/>
                </a:solidFill>
                <a:latin typeface="Roboto"/>
                <a:ea typeface="Roboto"/>
                <a:cs typeface="Roboto"/>
                <a:sym typeface="Roboto"/>
              </a:defRPr>
            </a:lvl5pPr>
            <a:lvl6pPr lvl="5" algn="r">
              <a:buNone/>
              <a:defRPr sz="1300">
                <a:solidFill>
                  <a:schemeClr val="lt2"/>
                </a:solidFill>
                <a:latin typeface="Roboto"/>
                <a:ea typeface="Roboto"/>
                <a:cs typeface="Roboto"/>
                <a:sym typeface="Roboto"/>
              </a:defRPr>
            </a:lvl6pPr>
            <a:lvl7pPr lvl="6" algn="r">
              <a:buNone/>
              <a:defRPr sz="1300">
                <a:solidFill>
                  <a:schemeClr val="lt2"/>
                </a:solidFill>
                <a:latin typeface="Roboto"/>
                <a:ea typeface="Roboto"/>
                <a:cs typeface="Roboto"/>
                <a:sym typeface="Roboto"/>
              </a:defRPr>
            </a:lvl7pPr>
            <a:lvl8pPr lvl="7" algn="r">
              <a:buNone/>
              <a:defRPr sz="1300">
                <a:solidFill>
                  <a:schemeClr val="lt2"/>
                </a:solidFill>
                <a:latin typeface="Roboto"/>
                <a:ea typeface="Roboto"/>
                <a:cs typeface="Roboto"/>
                <a:sym typeface="Roboto"/>
              </a:defRPr>
            </a:lvl8pPr>
            <a:lvl9pPr lvl="8" algn="r">
              <a:buNone/>
              <a:defRPr sz="13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mailto:preynosopeitsch@estudiantes.unsam.edu.ar" TargetMode="External"/><Relationship Id="rId4" Type="http://schemas.openxmlformats.org/officeDocument/2006/relationships/hyperlink" Target="https://rdocumentation.org/packages/nycflights13/versions/1.0.1" TargetMode="External"/><Relationship Id="rId11" Type="http://schemas.openxmlformats.org/officeDocument/2006/relationships/image" Target="../media/image4.png"/><Relationship Id="rId10"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hyperlink" Target="https://github.com/ropensci/rnaturalearth" TargetMode="External"/><Relationship Id="rId6" Type="http://schemas.openxmlformats.org/officeDocument/2006/relationships/image" Target="../media/image5.png"/><Relationship Id="rId7" Type="http://schemas.openxmlformats.org/officeDocument/2006/relationships/image" Target="../media/image3.jpg"/><Relationship Id="rId8"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6" name="Shape 66"/>
        <p:cNvGrpSpPr/>
        <p:nvPr/>
      </p:nvGrpSpPr>
      <p:grpSpPr>
        <a:xfrm>
          <a:off x="0" y="0"/>
          <a:ext cx="0" cy="0"/>
          <a:chOff x="0" y="0"/>
          <a:chExt cx="0" cy="0"/>
        </a:xfrm>
      </p:grpSpPr>
      <p:sp>
        <p:nvSpPr>
          <p:cNvPr id="67" name="Google Shape;67;p13"/>
          <p:cNvSpPr/>
          <p:nvPr/>
        </p:nvSpPr>
        <p:spPr>
          <a:xfrm>
            <a:off x="360000" y="360000"/>
            <a:ext cx="6868800" cy="997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360375" y="945600"/>
            <a:ext cx="6868800" cy="10260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2425" lIns="92425" spcFirstLastPara="1" rIns="92425" wrap="square" tIns="92425">
            <a:noAutofit/>
          </a:bodyPr>
          <a:lstStyle/>
          <a:p>
            <a:pPr indent="0" lvl="0" marL="0" rtl="0" algn="just">
              <a:spcBef>
                <a:spcPts val="0"/>
              </a:spcBef>
              <a:spcAft>
                <a:spcPts val="0"/>
              </a:spcAft>
              <a:buNone/>
            </a:pPr>
            <a:r>
              <a:rPr b="1" lang="es" sz="1000"/>
              <a:t>INTRODUCCIÓN. </a:t>
            </a:r>
            <a:r>
              <a:rPr lang="es" sz="1000"/>
              <a:t>En este documento se hace un breve análisis del set de datos de vuelos de ciudad de Nueva York de 2013 (nycflights13), que se encuentra disponible como paquete en los repositorios de R [1]. Los datos se encuentran distribuidos en cinco dataframes, Fig. 1. A las compañías les interesa saber con los datos obtenidos si es posible determinar a qué se deben los retrasos de sus vuelos en los distintos aeropuertos y si es posible evitarlos. Se trabaja principalmente sobre el dataframe “flights” para estudiar los vuelos que presentan retrasos.</a:t>
            </a:r>
            <a:endParaRPr sz="1000"/>
          </a:p>
        </p:txBody>
      </p:sp>
      <p:sp>
        <p:nvSpPr>
          <p:cNvPr id="69" name="Google Shape;69;p13"/>
          <p:cNvSpPr/>
          <p:nvPr/>
        </p:nvSpPr>
        <p:spPr>
          <a:xfrm>
            <a:off x="360000" y="2047800"/>
            <a:ext cx="3090000" cy="25431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2425" lIns="92425" spcFirstLastPara="1" rIns="92425" wrap="square" tIns="92425">
            <a:noAutofit/>
          </a:bodyPr>
          <a:lstStyle/>
          <a:p>
            <a:pPr indent="0" lvl="0" marL="0" rtl="0" algn="just">
              <a:spcBef>
                <a:spcPts val="0"/>
              </a:spcBef>
              <a:spcAft>
                <a:spcPts val="0"/>
              </a:spcAft>
              <a:buNone/>
            </a:pPr>
            <a:r>
              <a:rPr lang="es" sz="1000"/>
              <a:t>En la Fig. 1, se muestra la estructura del set de datos y cómo se relacionan los dataframes.</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lnSpc>
                <a:spcPct val="115000"/>
              </a:lnSpc>
              <a:spcBef>
                <a:spcPts val="1100"/>
              </a:spcBef>
              <a:spcAft>
                <a:spcPts val="200"/>
              </a:spcAft>
              <a:buNone/>
            </a:pPr>
            <a:r>
              <a:rPr b="1" i="1" lang="es" sz="800"/>
              <a:t>Figura 1.</a:t>
            </a:r>
            <a:r>
              <a:rPr lang="es" sz="800"/>
              <a:t> Relación entre dataframes, claves foráneas y primarias.</a:t>
            </a:r>
            <a:endParaRPr sz="800"/>
          </a:p>
        </p:txBody>
      </p:sp>
      <p:sp>
        <p:nvSpPr>
          <p:cNvPr id="70" name="Google Shape;70;p13"/>
          <p:cNvSpPr txBox="1"/>
          <p:nvPr/>
        </p:nvSpPr>
        <p:spPr>
          <a:xfrm>
            <a:off x="360375" y="283800"/>
            <a:ext cx="6868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latin typeface="Calibri"/>
                <a:ea typeface="Calibri"/>
                <a:cs typeface="Calibri"/>
                <a:sym typeface="Calibri"/>
              </a:rPr>
              <a:t>Retrasos en los vuelos de la ciudad de Nueva York, año 2013</a:t>
            </a:r>
            <a:endParaRPr b="1" sz="1800">
              <a:latin typeface="Calibri"/>
              <a:ea typeface="Calibri"/>
              <a:cs typeface="Calibri"/>
              <a:sym typeface="Calibri"/>
            </a:endParaRPr>
          </a:p>
          <a:p>
            <a:pPr indent="0" lvl="0" marL="0" rtl="0" algn="ctr">
              <a:spcBef>
                <a:spcPts val="0"/>
              </a:spcBef>
              <a:spcAft>
                <a:spcPts val="0"/>
              </a:spcAft>
              <a:buNone/>
            </a:pPr>
            <a:r>
              <a:rPr i="1" lang="es" sz="1200">
                <a:latin typeface="Calibri"/>
                <a:ea typeface="Calibri"/>
                <a:cs typeface="Calibri"/>
                <a:sym typeface="Calibri"/>
              </a:rPr>
              <a:t>Pablo Peitsch</a:t>
            </a:r>
            <a:r>
              <a:rPr lang="es" sz="1200">
                <a:latin typeface="Calibri"/>
                <a:ea typeface="Calibri"/>
                <a:cs typeface="Calibri"/>
                <a:sym typeface="Calibri"/>
              </a:rPr>
              <a:t>, </a:t>
            </a:r>
            <a:r>
              <a:rPr lang="es" sz="1200" u="sng">
                <a:solidFill>
                  <a:schemeClr val="hlink"/>
                </a:solidFill>
                <a:latin typeface="Calibri"/>
                <a:ea typeface="Calibri"/>
                <a:cs typeface="Calibri"/>
                <a:sym typeface="Calibri"/>
                <a:hlinkClick r:id="rId3"/>
              </a:rPr>
              <a:t>preynosopeitsch@estudiantes.unsam.edu.ar</a:t>
            </a:r>
            <a:r>
              <a:rPr lang="es" sz="1200">
                <a:latin typeface="Calibri"/>
                <a:ea typeface="Calibri"/>
                <a:cs typeface="Calibri"/>
                <a:sym typeface="Calibri"/>
              </a:rPr>
              <a:t> </a:t>
            </a:r>
            <a:endParaRPr sz="1200">
              <a:latin typeface="Calibri"/>
              <a:ea typeface="Calibri"/>
              <a:cs typeface="Calibri"/>
              <a:sym typeface="Calibri"/>
            </a:endParaRPr>
          </a:p>
        </p:txBody>
      </p:sp>
      <p:sp>
        <p:nvSpPr>
          <p:cNvPr id="71" name="Google Shape;71;p13"/>
          <p:cNvSpPr/>
          <p:nvPr/>
        </p:nvSpPr>
        <p:spPr>
          <a:xfrm>
            <a:off x="360000" y="8794563"/>
            <a:ext cx="6868800" cy="10842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2425" lIns="92425" spcFirstLastPara="1" rIns="92425" wrap="square" tIns="92425">
            <a:noAutofit/>
          </a:bodyPr>
          <a:lstStyle/>
          <a:p>
            <a:pPr indent="0" lvl="0" marL="0" marR="0" rtl="0" algn="just">
              <a:lnSpc>
                <a:spcPct val="100000"/>
              </a:lnSpc>
              <a:spcBef>
                <a:spcPts val="0"/>
              </a:spcBef>
              <a:spcAft>
                <a:spcPts val="0"/>
              </a:spcAft>
              <a:buNone/>
            </a:pPr>
            <a:r>
              <a:rPr b="1" lang="es" sz="1000"/>
              <a:t>CONCLUSIONES. </a:t>
            </a:r>
            <a:r>
              <a:rPr lang="es" sz="1000"/>
              <a:t>El análisis realizado mostró que ciertas compañías son propensas a tener mayor retrasos que otras. Principalmente B6,</a:t>
            </a:r>
            <a:r>
              <a:rPr lang="es" sz="1000">
                <a:latin typeface="Calibri"/>
                <a:ea typeface="Calibri"/>
                <a:cs typeface="Calibri"/>
                <a:sym typeface="Calibri"/>
              </a:rPr>
              <a:t> Dl, EV y UA. Estas mismas, son aquellas que realizan mayores recorridos de vuelo. A su vez, se distinguen mayores retrasos en ciertas temporadas que en otras, por ejemplo en verano. Una posible solución a esto sería aumentar la frecuencia de vuelos disponibles para evitar retrasos a futuro. Por otro lado, no fue posible determinar con claridad si los retrasos se originan en determinados aeropuertos o zonas geográficas. Es conveniente a futuro revisar otros parámetros que puedan influir en estos retrasos, como ser condiciones metereológicas.</a:t>
            </a:r>
            <a:endParaRPr sz="1000"/>
          </a:p>
        </p:txBody>
      </p:sp>
      <p:sp>
        <p:nvSpPr>
          <p:cNvPr id="72" name="Google Shape;72;p13"/>
          <p:cNvSpPr txBox="1"/>
          <p:nvPr/>
        </p:nvSpPr>
        <p:spPr>
          <a:xfrm>
            <a:off x="360000" y="9878175"/>
            <a:ext cx="686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800">
                <a:latin typeface="Roboto"/>
                <a:ea typeface="Roboto"/>
                <a:cs typeface="Roboto"/>
                <a:sym typeface="Roboto"/>
              </a:rPr>
              <a:t>REFERENCIAS.</a:t>
            </a:r>
            <a:endParaRPr sz="800">
              <a:latin typeface="Roboto"/>
              <a:ea typeface="Roboto"/>
              <a:cs typeface="Roboto"/>
              <a:sym typeface="Roboto"/>
            </a:endParaRPr>
          </a:p>
          <a:p>
            <a:pPr indent="-279400" lvl="0" marL="457200" rtl="0" algn="l">
              <a:spcBef>
                <a:spcPts val="0"/>
              </a:spcBef>
              <a:spcAft>
                <a:spcPts val="0"/>
              </a:spcAft>
              <a:buSzPts val="800"/>
              <a:buFont typeface="Roboto"/>
              <a:buAutoNum type="arabicPeriod"/>
            </a:pPr>
            <a:r>
              <a:rPr lang="es" sz="800" u="sng">
                <a:solidFill>
                  <a:schemeClr val="hlink"/>
                </a:solidFill>
                <a:latin typeface="Roboto"/>
                <a:ea typeface="Roboto"/>
                <a:cs typeface="Roboto"/>
                <a:sym typeface="Roboto"/>
                <a:hlinkClick r:id="rId4"/>
              </a:rPr>
              <a:t>https://rdocumentation.org/packages/nycflights13/versions/1.0.1</a:t>
            </a:r>
            <a:endParaRPr sz="800">
              <a:latin typeface="Roboto"/>
              <a:ea typeface="Roboto"/>
              <a:cs typeface="Roboto"/>
              <a:sym typeface="Roboto"/>
            </a:endParaRPr>
          </a:p>
          <a:p>
            <a:pPr indent="-279400" lvl="0" marL="457200" rtl="0" algn="l">
              <a:spcBef>
                <a:spcPts val="0"/>
              </a:spcBef>
              <a:spcAft>
                <a:spcPts val="0"/>
              </a:spcAft>
              <a:buSzPts val="800"/>
              <a:buFont typeface="Roboto"/>
              <a:buAutoNum type="arabicPeriod"/>
            </a:pPr>
            <a:r>
              <a:rPr lang="es" sz="800" u="sng">
                <a:solidFill>
                  <a:schemeClr val="hlink"/>
                </a:solidFill>
                <a:latin typeface="Roboto"/>
                <a:ea typeface="Roboto"/>
                <a:cs typeface="Roboto"/>
                <a:sym typeface="Roboto"/>
                <a:hlinkClick r:id="rId5"/>
              </a:rPr>
              <a:t>https://github.com/ropensci/rnaturalearth</a:t>
            </a:r>
            <a:r>
              <a:rPr lang="es" sz="800">
                <a:latin typeface="Roboto"/>
                <a:ea typeface="Roboto"/>
                <a:cs typeface="Roboto"/>
                <a:sym typeface="Roboto"/>
              </a:rPr>
              <a:t> </a:t>
            </a:r>
            <a:endParaRPr sz="800">
              <a:latin typeface="Roboto"/>
              <a:ea typeface="Roboto"/>
              <a:cs typeface="Roboto"/>
              <a:sym typeface="Roboto"/>
            </a:endParaRPr>
          </a:p>
        </p:txBody>
      </p:sp>
      <p:sp>
        <p:nvSpPr>
          <p:cNvPr id="73" name="Google Shape;73;p13"/>
          <p:cNvSpPr/>
          <p:nvPr/>
        </p:nvSpPr>
        <p:spPr>
          <a:xfrm>
            <a:off x="3531300" y="2047800"/>
            <a:ext cx="3695700" cy="25431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2425" lIns="92425" spcFirstLastPara="1" rIns="92425" wrap="square" tIns="92425">
            <a:noAutofit/>
          </a:bodyPr>
          <a:lstStyle/>
          <a:p>
            <a:pPr indent="0" lvl="0" marL="0" marR="0" rtl="0" algn="just">
              <a:lnSpc>
                <a:spcPct val="100000"/>
              </a:lnSpc>
              <a:spcBef>
                <a:spcPts val="0"/>
              </a:spcBef>
              <a:spcAft>
                <a:spcPts val="0"/>
              </a:spcAft>
              <a:buNone/>
            </a:pPr>
            <a:r>
              <a:rPr lang="es" sz="1000"/>
              <a:t>Se </a:t>
            </a:r>
            <a:r>
              <a:rPr lang="es" sz="1000"/>
              <a:t>grafican</a:t>
            </a:r>
            <a:r>
              <a:rPr lang="es" sz="1000"/>
              <a:t> las </a:t>
            </a:r>
            <a:r>
              <a:rPr lang="es" sz="1000"/>
              <a:t>medias de retrasos y la distancia recorrida de los vuelos por las distintas compañías. Se puede ver que los que tienen mayor recorrido presentan mayor retraso.</a:t>
            </a:r>
            <a:endParaRPr sz="1100"/>
          </a:p>
          <a:p>
            <a:pPr indent="0" lvl="0" marL="0" marR="0" rtl="0" algn="just">
              <a:lnSpc>
                <a:spcPct val="100000"/>
              </a:lnSpc>
              <a:spcBef>
                <a:spcPts val="0"/>
              </a:spcBef>
              <a:spcAft>
                <a:spcPts val="0"/>
              </a:spcAft>
              <a:buNone/>
            </a:pPr>
            <a:r>
              <a:t/>
            </a:r>
            <a:endParaRPr sz="1000"/>
          </a:p>
          <a:p>
            <a:pPr indent="0" lvl="0" marL="0" marR="0" rtl="0" algn="just">
              <a:lnSpc>
                <a:spcPct val="100000"/>
              </a:lnSpc>
              <a:spcBef>
                <a:spcPts val="0"/>
              </a:spcBef>
              <a:spcAft>
                <a:spcPts val="0"/>
              </a:spcAft>
              <a:buNone/>
            </a:pPr>
            <a:r>
              <a:t/>
            </a:r>
            <a:endParaRPr sz="1000"/>
          </a:p>
          <a:p>
            <a:pPr indent="0" lvl="0" marL="0" marR="0" rtl="0" algn="just">
              <a:lnSpc>
                <a:spcPct val="100000"/>
              </a:lnSpc>
              <a:spcBef>
                <a:spcPts val="0"/>
              </a:spcBef>
              <a:spcAft>
                <a:spcPts val="0"/>
              </a:spcAft>
              <a:buNone/>
            </a:pPr>
            <a:r>
              <a:t/>
            </a:r>
            <a:endParaRPr sz="1000"/>
          </a:p>
          <a:p>
            <a:pPr indent="0" lvl="0" marL="0" marR="0" rtl="0" algn="just">
              <a:lnSpc>
                <a:spcPct val="100000"/>
              </a:lnSpc>
              <a:spcBef>
                <a:spcPts val="0"/>
              </a:spcBef>
              <a:spcAft>
                <a:spcPts val="0"/>
              </a:spcAft>
              <a:buNone/>
            </a:pPr>
            <a:r>
              <a:t/>
            </a:r>
            <a:endParaRPr sz="1000"/>
          </a:p>
          <a:p>
            <a:pPr indent="0" lvl="0" marL="0" marR="0" rtl="0" algn="just">
              <a:lnSpc>
                <a:spcPct val="100000"/>
              </a:lnSpc>
              <a:spcBef>
                <a:spcPts val="0"/>
              </a:spcBef>
              <a:spcAft>
                <a:spcPts val="0"/>
              </a:spcAft>
              <a:buNone/>
            </a:pPr>
            <a:r>
              <a:t/>
            </a:r>
            <a:endParaRPr sz="1000"/>
          </a:p>
          <a:p>
            <a:pPr indent="0" lvl="0" marL="0" marR="0" rtl="0" algn="just">
              <a:lnSpc>
                <a:spcPct val="100000"/>
              </a:lnSpc>
              <a:spcBef>
                <a:spcPts val="0"/>
              </a:spcBef>
              <a:spcAft>
                <a:spcPts val="0"/>
              </a:spcAft>
              <a:buNone/>
            </a:pPr>
            <a:r>
              <a:t/>
            </a:r>
            <a:endParaRPr sz="1000"/>
          </a:p>
          <a:p>
            <a:pPr indent="0" lvl="0" marL="0" marR="0" rtl="0" algn="just">
              <a:lnSpc>
                <a:spcPct val="100000"/>
              </a:lnSpc>
              <a:spcBef>
                <a:spcPts val="0"/>
              </a:spcBef>
              <a:spcAft>
                <a:spcPts val="0"/>
              </a:spcAft>
              <a:buNone/>
            </a:pPr>
            <a:r>
              <a:t/>
            </a:r>
            <a:endParaRPr sz="1000"/>
          </a:p>
          <a:p>
            <a:pPr indent="0" lvl="0" marL="0" marR="0" rtl="0" algn="just">
              <a:lnSpc>
                <a:spcPct val="100000"/>
              </a:lnSpc>
              <a:spcBef>
                <a:spcPts val="0"/>
              </a:spcBef>
              <a:spcAft>
                <a:spcPts val="0"/>
              </a:spcAft>
              <a:buNone/>
            </a:pPr>
            <a:r>
              <a:t/>
            </a:r>
            <a:endParaRPr sz="1000"/>
          </a:p>
          <a:p>
            <a:pPr indent="0" lvl="0" marL="0" marR="0" rtl="0" algn="just">
              <a:lnSpc>
                <a:spcPct val="100000"/>
              </a:lnSpc>
              <a:spcBef>
                <a:spcPts val="0"/>
              </a:spcBef>
              <a:spcAft>
                <a:spcPts val="0"/>
              </a:spcAft>
              <a:buNone/>
            </a:pPr>
            <a:r>
              <a:t/>
            </a:r>
            <a:endParaRPr sz="1000"/>
          </a:p>
          <a:p>
            <a:pPr indent="0" lvl="0" marL="0" rtl="0" algn="just">
              <a:lnSpc>
                <a:spcPct val="115000"/>
              </a:lnSpc>
              <a:spcBef>
                <a:spcPts val="1100"/>
              </a:spcBef>
              <a:spcAft>
                <a:spcPts val="200"/>
              </a:spcAft>
              <a:buNone/>
            </a:pPr>
            <a:r>
              <a:rPr b="1" i="1" lang="es" sz="800"/>
              <a:t>Figura 2.</a:t>
            </a:r>
            <a:r>
              <a:rPr b="1" lang="es" sz="800"/>
              <a:t> a.</a:t>
            </a:r>
            <a:r>
              <a:rPr lang="es" sz="800"/>
              <a:t> Retrasos en partida y arribo; </a:t>
            </a:r>
            <a:r>
              <a:rPr b="1" lang="es" sz="800"/>
              <a:t>b.</a:t>
            </a:r>
            <a:r>
              <a:rPr lang="es" sz="800"/>
              <a:t> Distancia  recorrida, evaluados por aerolínea para todos los aeropuertos.</a:t>
            </a:r>
            <a:endParaRPr sz="1000"/>
          </a:p>
        </p:txBody>
      </p:sp>
      <p:sp>
        <p:nvSpPr>
          <p:cNvPr id="74" name="Google Shape;74;p13"/>
          <p:cNvSpPr/>
          <p:nvPr/>
        </p:nvSpPr>
        <p:spPr>
          <a:xfrm>
            <a:off x="360000" y="4667100"/>
            <a:ext cx="6868800" cy="21435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2425" lIns="92425" spcFirstLastPara="1" rIns="92425" wrap="square" tIns="92425">
            <a:noAutofit/>
          </a:bodyPr>
          <a:lstStyle/>
          <a:p>
            <a:pPr indent="0" lvl="0" marL="0" marR="0" rtl="0" algn="l">
              <a:lnSpc>
                <a:spcPct val="100000"/>
              </a:lnSpc>
              <a:spcBef>
                <a:spcPts val="0"/>
              </a:spcBef>
              <a:spcAft>
                <a:spcPts val="0"/>
              </a:spcAft>
              <a:buNone/>
            </a:pPr>
            <a:r>
              <a:t/>
            </a:r>
            <a:endParaRPr sz="1000"/>
          </a:p>
        </p:txBody>
      </p:sp>
      <p:sp>
        <p:nvSpPr>
          <p:cNvPr id="75" name="Google Shape;75;p13"/>
          <p:cNvSpPr/>
          <p:nvPr/>
        </p:nvSpPr>
        <p:spPr>
          <a:xfrm>
            <a:off x="360000" y="6886800"/>
            <a:ext cx="3156300" cy="18315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2425" lIns="92425" spcFirstLastPara="1" rIns="92425" wrap="square" tIns="92425">
            <a:noAutofit/>
          </a:bodyPr>
          <a:lstStyle/>
          <a:p>
            <a:pPr indent="0" lvl="0" marL="0" marR="0" rtl="0" algn="l">
              <a:lnSpc>
                <a:spcPct val="100000"/>
              </a:lnSpc>
              <a:spcBef>
                <a:spcPts val="0"/>
              </a:spcBef>
              <a:spcAft>
                <a:spcPts val="0"/>
              </a:spcAft>
              <a:buNone/>
            </a:pPr>
            <a:r>
              <a:t/>
            </a:r>
            <a:endParaRPr sz="1000"/>
          </a:p>
        </p:txBody>
      </p:sp>
      <p:sp>
        <p:nvSpPr>
          <p:cNvPr id="76" name="Google Shape;76;p13"/>
          <p:cNvSpPr/>
          <p:nvPr/>
        </p:nvSpPr>
        <p:spPr>
          <a:xfrm>
            <a:off x="3592500" y="6886850"/>
            <a:ext cx="3634500" cy="18315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2425" lIns="92425" spcFirstLastPara="1" rIns="92425" wrap="square" tIns="92425">
            <a:noAutofit/>
          </a:bodyPr>
          <a:lstStyle/>
          <a:p>
            <a:pPr indent="0" lvl="0" marL="0" marR="0" rtl="0" algn="l">
              <a:lnSpc>
                <a:spcPct val="100000"/>
              </a:lnSpc>
              <a:spcBef>
                <a:spcPts val="0"/>
              </a:spcBef>
              <a:spcAft>
                <a:spcPts val="0"/>
              </a:spcAft>
              <a:buNone/>
            </a:pPr>
            <a:r>
              <a:t/>
            </a:r>
            <a:endParaRPr sz="1000"/>
          </a:p>
        </p:txBody>
      </p:sp>
      <p:pic>
        <p:nvPicPr>
          <p:cNvPr id="77" name="Google Shape;77;p13"/>
          <p:cNvPicPr preferRelativeResize="0"/>
          <p:nvPr/>
        </p:nvPicPr>
        <p:blipFill>
          <a:blip r:embed="rId6">
            <a:alphaModFix/>
          </a:blip>
          <a:stretch>
            <a:fillRect/>
          </a:stretch>
        </p:blipFill>
        <p:spPr>
          <a:xfrm>
            <a:off x="554917" y="2466375"/>
            <a:ext cx="2707601" cy="1705925"/>
          </a:xfrm>
          <a:prstGeom prst="rect">
            <a:avLst/>
          </a:prstGeom>
          <a:noFill/>
          <a:ln>
            <a:noFill/>
          </a:ln>
        </p:spPr>
      </p:pic>
      <p:pic>
        <p:nvPicPr>
          <p:cNvPr id="78" name="Google Shape;78;p13"/>
          <p:cNvPicPr preferRelativeResize="0"/>
          <p:nvPr/>
        </p:nvPicPr>
        <p:blipFill>
          <a:blip r:embed="rId7">
            <a:alphaModFix/>
          </a:blip>
          <a:stretch>
            <a:fillRect/>
          </a:stretch>
        </p:blipFill>
        <p:spPr>
          <a:xfrm>
            <a:off x="3712338" y="2707425"/>
            <a:ext cx="3333600" cy="745200"/>
          </a:xfrm>
          <a:prstGeom prst="rect">
            <a:avLst/>
          </a:prstGeom>
          <a:noFill/>
          <a:ln>
            <a:noFill/>
          </a:ln>
        </p:spPr>
      </p:pic>
      <p:pic>
        <p:nvPicPr>
          <p:cNvPr id="79" name="Google Shape;79;p13"/>
          <p:cNvPicPr preferRelativeResize="0"/>
          <p:nvPr/>
        </p:nvPicPr>
        <p:blipFill>
          <a:blip r:embed="rId8">
            <a:alphaModFix/>
          </a:blip>
          <a:stretch>
            <a:fillRect/>
          </a:stretch>
        </p:blipFill>
        <p:spPr>
          <a:xfrm>
            <a:off x="3714138" y="3452626"/>
            <a:ext cx="3330000" cy="781200"/>
          </a:xfrm>
          <a:prstGeom prst="rect">
            <a:avLst/>
          </a:prstGeom>
          <a:noFill/>
          <a:ln>
            <a:noFill/>
          </a:ln>
        </p:spPr>
      </p:pic>
      <p:pic>
        <p:nvPicPr>
          <p:cNvPr id="80" name="Google Shape;80;p13"/>
          <p:cNvPicPr preferRelativeResize="0"/>
          <p:nvPr/>
        </p:nvPicPr>
        <p:blipFill>
          <a:blip r:embed="rId9">
            <a:alphaModFix/>
          </a:blip>
          <a:stretch>
            <a:fillRect/>
          </a:stretch>
        </p:blipFill>
        <p:spPr>
          <a:xfrm>
            <a:off x="426063" y="4914750"/>
            <a:ext cx="3090124" cy="1543125"/>
          </a:xfrm>
          <a:prstGeom prst="rect">
            <a:avLst/>
          </a:prstGeom>
          <a:noFill/>
          <a:ln>
            <a:noFill/>
          </a:ln>
        </p:spPr>
      </p:pic>
      <p:sp>
        <p:nvSpPr>
          <p:cNvPr id="81" name="Google Shape;81;p13"/>
          <p:cNvSpPr txBox="1"/>
          <p:nvPr/>
        </p:nvSpPr>
        <p:spPr>
          <a:xfrm>
            <a:off x="514325" y="6401588"/>
            <a:ext cx="2707500" cy="449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100"/>
              </a:spcBef>
              <a:spcAft>
                <a:spcPts val="200"/>
              </a:spcAft>
              <a:buNone/>
            </a:pPr>
            <a:r>
              <a:rPr b="1" i="1" lang="es" sz="800"/>
              <a:t>Figura 3.</a:t>
            </a:r>
            <a:r>
              <a:rPr lang="es" sz="800"/>
              <a:t> Distancia recorrida por los vuelos  de las distintas compañías</a:t>
            </a:r>
            <a:endParaRPr sz="800">
              <a:latin typeface="Roboto"/>
              <a:ea typeface="Roboto"/>
              <a:cs typeface="Roboto"/>
              <a:sym typeface="Roboto"/>
            </a:endParaRPr>
          </a:p>
        </p:txBody>
      </p:sp>
      <p:sp>
        <p:nvSpPr>
          <p:cNvPr id="82" name="Google Shape;82;p13"/>
          <p:cNvSpPr txBox="1"/>
          <p:nvPr/>
        </p:nvSpPr>
        <p:spPr>
          <a:xfrm>
            <a:off x="3454700" y="4651500"/>
            <a:ext cx="3695700" cy="218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000">
                <a:latin typeface="Calibri"/>
                <a:ea typeface="Calibri"/>
                <a:cs typeface="Calibri"/>
                <a:sym typeface="Calibri"/>
              </a:rPr>
              <a:t>Se puede apreciar en la Fig. 3 cómo aumenta la distancia recorrida de acuerdo a la temporada. Probablemente esto se deba a que los usuarios utilizan el servicio para vacacionar mayormente en verano y esto aumenta el tráfico.</a:t>
            </a:r>
            <a:endParaRPr sz="1000">
              <a:latin typeface="Calibri"/>
              <a:ea typeface="Calibri"/>
              <a:cs typeface="Calibri"/>
              <a:sym typeface="Calibri"/>
            </a:endParaRPr>
          </a:p>
          <a:p>
            <a:pPr indent="0" lvl="0" marL="0" rtl="0" algn="just">
              <a:spcBef>
                <a:spcPts val="0"/>
              </a:spcBef>
              <a:spcAft>
                <a:spcPts val="0"/>
              </a:spcAft>
              <a:buNone/>
            </a:pPr>
            <a:r>
              <a:rPr lang="es" sz="1000">
                <a:latin typeface="Calibri"/>
                <a:ea typeface="Calibri"/>
                <a:cs typeface="Calibri"/>
                <a:sym typeface="Calibri"/>
              </a:rPr>
              <a:t>Para evaluar si los retrasos se originan en determinados aeropuertos, en la Fig.  4, primero se grafican los vuelos en términos de la latitud y longitud registrada. Se puede ver que existe una mayor densidad de puntos, que es donde se encuentran la mayor cantidad de aeropuertos. Por último, se muestran los vuelos con retrasos, donde el tamaño y el color indican el número y la media de retrasos, respectivamente. Si bien no hay una clara distribución espacial, se puede observar que a mayor número de aeropuertos menores retrasos.</a:t>
            </a:r>
            <a:endParaRPr sz="1000">
              <a:latin typeface="Calibri"/>
              <a:ea typeface="Calibri"/>
              <a:cs typeface="Calibri"/>
              <a:sym typeface="Calibri"/>
            </a:endParaRPr>
          </a:p>
        </p:txBody>
      </p:sp>
      <p:pic>
        <p:nvPicPr>
          <p:cNvPr id="83" name="Google Shape;83;p13"/>
          <p:cNvPicPr preferRelativeResize="0"/>
          <p:nvPr/>
        </p:nvPicPr>
        <p:blipFill>
          <a:blip r:embed="rId10">
            <a:alphaModFix/>
          </a:blip>
          <a:stretch>
            <a:fillRect/>
          </a:stretch>
        </p:blipFill>
        <p:spPr>
          <a:xfrm>
            <a:off x="426150" y="7048475"/>
            <a:ext cx="3023999" cy="1508220"/>
          </a:xfrm>
          <a:prstGeom prst="rect">
            <a:avLst/>
          </a:prstGeom>
          <a:noFill/>
          <a:ln>
            <a:noFill/>
          </a:ln>
        </p:spPr>
      </p:pic>
      <p:sp>
        <p:nvSpPr>
          <p:cNvPr id="84" name="Google Shape;84;p13"/>
          <p:cNvSpPr txBox="1"/>
          <p:nvPr/>
        </p:nvSpPr>
        <p:spPr>
          <a:xfrm>
            <a:off x="644525" y="8453650"/>
            <a:ext cx="2528400" cy="307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100"/>
              </a:spcBef>
              <a:spcAft>
                <a:spcPts val="200"/>
              </a:spcAft>
              <a:buNone/>
            </a:pPr>
            <a:r>
              <a:rPr b="1" i="1" lang="es" sz="800"/>
              <a:t>Figura 4.</a:t>
            </a:r>
            <a:r>
              <a:rPr lang="es" sz="800"/>
              <a:t> </a:t>
            </a:r>
            <a:r>
              <a:rPr lang="es" sz="800"/>
              <a:t>Distribución espacial aeropuertos EEUU.</a:t>
            </a:r>
            <a:endParaRPr sz="800">
              <a:latin typeface="Roboto"/>
              <a:ea typeface="Roboto"/>
              <a:cs typeface="Roboto"/>
              <a:sym typeface="Roboto"/>
            </a:endParaRPr>
          </a:p>
        </p:txBody>
      </p:sp>
      <p:sp>
        <p:nvSpPr>
          <p:cNvPr id="85" name="Google Shape;85;p13"/>
          <p:cNvSpPr txBox="1"/>
          <p:nvPr/>
        </p:nvSpPr>
        <p:spPr>
          <a:xfrm>
            <a:off x="3737100" y="8453650"/>
            <a:ext cx="3284100" cy="307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100"/>
              </a:spcBef>
              <a:spcAft>
                <a:spcPts val="200"/>
              </a:spcAft>
              <a:buNone/>
            </a:pPr>
            <a:r>
              <a:rPr b="1" i="1" lang="es" sz="800"/>
              <a:t>Figura 5.</a:t>
            </a:r>
            <a:r>
              <a:rPr lang="es" sz="800"/>
              <a:t> Distribución espacial de retrasos sobre el mapa de EEUU.</a:t>
            </a:r>
            <a:endParaRPr sz="800">
              <a:latin typeface="Roboto"/>
              <a:ea typeface="Roboto"/>
              <a:cs typeface="Roboto"/>
              <a:sym typeface="Roboto"/>
            </a:endParaRPr>
          </a:p>
        </p:txBody>
      </p:sp>
      <p:pic>
        <p:nvPicPr>
          <p:cNvPr id="86" name="Google Shape;86;p13"/>
          <p:cNvPicPr preferRelativeResize="0"/>
          <p:nvPr/>
        </p:nvPicPr>
        <p:blipFill>
          <a:blip r:embed="rId11">
            <a:alphaModFix/>
          </a:blip>
          <a:stretch>
            <a:fillRect/>
          </a:stretch>
        </p:blipFill>
        <p:spPr>
          <a:xfrm>
            <a:off x="3699750" y="6972700"/>
            <a:ext cx="3420001" cy="1584000"/>
          </a:xfrm>
          <a:prstGeom prst="rect">
            <a:avLst/>
          </a:prstGeom>
          <a:noFill/>
          <a:ln>
            <a:noFill/>
          </a:ln>
        </p:spPr>
      </p:pic>
      <p:sp>
        <p:nvSpPr>
          <p:cNvPr id="87" name="Google Shape;87;p13"/>
          <p:cNvSpPr/>
          <p:nvPr/>
        </p:nvSpPr>
        <p:spPr>
          <a:xfrm>
            <a:off x="1466850" y="7448550"/>
            <a:ext cx="1592100" cy="9240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781300" y="8143875"/>
            <a:ext cx="1028700" cy="228775"/>
          </a:xfrm>
          <a:custGeom>
            <a:rect b="b" l="l" r="r" t="t"/>
            <a:pathLst>
              <a:path extrusionOk="0" h="9151" w="41148">
                <a:moveTo>
                  <a:pt x="0" y="4572"/>
                </a:moveTo>
                <a:cubicBezTo>
                  <a:pt x="9758" y="14330"/>
                  <a:pt x="28805" y="6172"/>
                  <a:pt x="41148" y="0"/>
                </a:cubicBezTo>
              </a:path>
            </a:pathLst>
          </a:custGeom>
          <a:noFill/>
          <a:ln cap="flat" cmpd="sng" w="19050">
            <a:solidFill>
              <a:srgbClr val="FF9900"/>
            </a:solidFill>
            <a:prstDash val="solid"/>
            <a:round/>
            <a:headEnd len="med" w="med" type="none"/>
            <a:tailEnd len="med" w="med" type="triangle"/>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