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10698475" cx="7589525"/>
  <p:notesSz cx="6858000" cy="9144000"/>
  <p:embeddedFontLst>
    <p:embeddedFont>
      <p:font typeface="Robo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70">
          <p15:clr>
            <a:srgbClr val="A4A3A4"/>
          </p15:clr>
        </p15:guide>
        <p15:guide id="2" pos="2390">
          <p15:clr>
            <a:srgbClr val="A4A3A4"/>
          </p15:clr>
        </p15:guide>
      </p15:sldGuideLst>
    </p:ext>
    <p:ext uri="GoogleSlidesCustomDataVersion2">
      <go:slidesCustomData xmlns:go="http://customooxmlschemas.google.com/" r:id="rId11" roundtripDataSignature="AMtx7mh9oNWFwFJiyYRKWCop9GZhkzbh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70" orient="horz"/>
        <p:guide pos="239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Roboto-boldItalic.fntdata"/><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3018" y="685800"/>
            <a:ext cx="24327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2213002" y="685800"/>
            <a:ext cx="24327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3"/>
          <p:cNvSpPr txBox="1"/>
          <p:nvPr>
            <p:ph type="title"/>
          </p:nvPr>
        </p:nvSpPr>
        <p:spPr>
          <a:xfrm>
            <a:off x="382589" y="4295926"/>
            <a:ext cx="6824100" cy="2106600"/>
          </a:xfrm>
          <a:prstGeom prst="rect">
            <a:avLst/>
          </a:prstGeom>
          <a:noFill/>
          <a:ln>
            <a:noFill/>
          </a:ln>
        </p:spPr>
        <p:txBody>
          <a:bodyPr anchorCtr="0" anchor="ctr" bIns="115625" lIns="115625" spcFirstLastPara="1" rIns="115625" wrap="square" tIns="115625">
            <a:noAutofit/>
          </a:bodyPr>
          <a:lstStyle>
            <a:lvl1pPr lvl="0" algn="l">
              <a:lnSpc>
                <a:spcPct val="100000"/>
              </a:lnSpc>
              <a:spcBef>
                <a:spcPts val="0"/>
              </a:spcBef>
              <a:spcAft>
                <a:spcPts val="0"/>
              </a:spcAft>
              <a:buSzPts val="5400"/>
              <a:buNone/>
              <a:defRPr sz="5400"/>
            </a:lvl1pPr>
            <a:lvl2pPr lvl="1" algn="l">
              <a:lnSpc>
                <a:spcPct val="100000"/>
              </a:lnSpc>
              <a:spcBef>
                <a:spcPts val="0"/>
              </a:spcBef>
              <a:spcAft>
                <a:spcPts val="0"/>
              </a:spcAft>
              <a:buSzPts val="5400"/>
              <a:buNone/>
              <a:defRPr sz="5400"/>
            </a:lvl2pPr>
            <a:lvl3pPr lvl="2" algn="l">
              <a:lnSpc>
                <a:spcPct val="100000"/>
              </a:lnSpc>
              <a:spcBef>
                <a:spcPts val="0"/>
              </a:spcBef>
              <a:spcAft>
                <a:spcPts val="0"/>
              </a:spcAft>
              <a:buSzPts val="5400"/>
              <a:buNone/>
              <a:defRPr sz="5400"/>
            </a:lvl3pPr>
            <a:lvl4pPr lvl="3" algn="l">
              <a:lnSpc>
                <a:spcPct val="100000"/>
              </a:lnSpc>
              <a:spcBef>
                <a:spcPts val="0"/>
              </a:spcBef>
              <a:spcAft>
                <a:spcPts val="0"/>
              </a:spcAft>
              <a:buSzPts val="5400"/>
              <a:buNone/>
              <a:defRPr sz="5400"/>
            </a:lvl4pPr>
            <a:lvl5pPr lvl="4" algn="l">
              <a:lnSpc>
                <a:spcPct val="100000"/>
              </a:lnSpc>
              <a:spcBef>
                <a:spcPts val="0"/>
              </a:spcBef>
              <a:spcAft>
                <a:spcPts val="0"/>
              </a:spcAft>
              <a:buSzPts val="5400"/>
              <a:buNone/>
              <a:defRPr sz="5400"/>
            </a:lvl5pPr>
            <a:lvl6pPr lvl="5" algn="l">
              <a:lnSpc>
                <a:spcPct val="100000"/>
              </a:lnSpc>
              <a:spcBef>
                <a:spcPts val="0"/>
              </a:spcBef>
              <a:spcAft>
                <a:spcPts val="0"/>
              </a:spcAft>
              <a:buSzPts val="5400"/>
              <a:buNone/>
              <a:defRPr sz="5400"/>
            </a:lvl6pPr>
            <a:lvl7pPr lvl="6" algn="l">
              <a:lnSpc>
                <a:spcPct val="100000"/>
              </a:lnSpc>
              <a:spcBef>
                <a:spcPts val="0"/>
              </a:spcBef>
              <a:spcAft>
                <a:spcPts val="0"/>
              </a:spcAft>
              <a:buSzPts val="5400"/>
              <a:buNone/>
              <a:defRPr sz="5400"/>
            </a:lvl7pPr>
            <a:lvl8pPr lvl="7" algn="l">
              <a:lnSpc>
                <a:spcPct val="100000"/>
              </a:lnSpc>
              <a:spcBef>
                <a:spcPts val="0"/>
              </a:spcBef>
              <a:spcAft>
                <a:spcPts val="0"/>
              </a:spcAft>
              <a:buSzPts val="5400"/>
              <a:buNone/>
              <a:defRPr sz="5400"/>
            </a:lvl8pPr>
            <a:lvl9pPr lvl="8" algn="l">
              <a:lnSpc>
                <a:spcPct val="100000"/>
              </a:lnSpc>
              <a:spcBef>
                <a:spcPts val="0"/>
              </a:spcBef>
              <a:spcAft>
                <a:spcPts val="0"/>
              </a:spcAft>
              <a:buSzPts val="5400"/>
              <a:buNone/>
              <a:defRPr sz="5400"/>
            </a:lvl9pPr>
          </a:lstStyle>
          <a:p/>
        </p:txBody>
      </p:sp>
      <p:sp>
        <p:nvSpPr>
          <p:cNvPr id="11" name="Google Shape;11;p3"/>
          <p:cNvSpPr txBox="1"/>
          <p:nvPr>
            <p:ph idx="12" type="sldNum"/>
          </p:nvPr>
        </p:nvSpPr>
        <p:spPr>
          <a:xfrm>
            <a:off x="7074544" y="9766891"/>
            <a:ext cx="455400" cy="818400"/>
          </a:xfrm>
          <a:prstGeom prst="rect">
            <a:avLst/>
          </a:prstGeom>
          <a:noFill/>
          <a:ln>
            <a:noFill/>
          </a:ln>
        </p:spPr>
        <p:txBody>
          <a:bodyPr anchorCtr="0" anchor="ctr" bIns="115625" lIns="115625" spcFirstLastPara="1" rIns="115625" wrap="square" tIns="1156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2"/>
          <p:cNvSpPr txBox="1"/>
          <p:nvPr>
            <p:ph hasCustomPrompt="1" type="title"/>
          </p:nvPr>
        </p:nvSpPr>
        <p:spPr>
          <a:xfrm>
            <a:off x="394665" y="2617731"/>
            <a:ext cx="6824100" cy="4084200"/>
          </a:xfrm>
          <a:prstGeom prst="rect">
            <a:avLst/>
          </a:prstGeom>
          <a:noFill/>
          <a:ln>
            <a:noFill/>
          </a:ln>
        </p:spPr>
        <p:txBody>
          <a:bodyPr anchorCtr="0" anchor="b" bIns="115625" lIns="115625" spcFirstLastPara="1" rIns="115625" wrap="square" tIns="115625">
            <a:noAutofit/>
          </a:bodyPr>
          <a:lstStyle>
            <a:lvl1pPr lvl="0" algn="ctr">
              <a:lnSpc>
                <a:spcPct val="100000"/>
              </a:lnSpc>
              <a:spcBef>
                <a:spcPts val="0"/>
              </a:spcBef>
              <a:spcAft>
                <a:spcPts val="0"/>
              </a:spcAft>
              <a:buClr>
                <a:schemeClr val="dk2"/>
              </a:buClr>
              <a:buSzPts val="15200"/>
              <a:buNone/>
              <a:defRPr sz="15200">
                <a:solidFill>
                  <a:schemeClr val="dk2"/>
                </a:solidFill>
              </a:defRPr>
            </a:lvl1pPr>
            <a:lvl2pPr lvl="1" algn="ctr">
              <a:lnSpc>
                <a:spcPct val="100000"/>
              </a:lnSpc>
              <a:spcBef>
                <a:spcPts val="0"/>
              </a:spcBef>
              <a:spcAft>
                <a:spcPts val="0"/>
              </a:spcAft>
              <a:buClr>
                <a:schemeClr val="dk2"/>
              </a:buClr>
              <a:buSzPts val="15200"/>
              <a:buNone/>
              <a:defRPr sz="15200">
                <a:solidFill>
                  <a:schemeClr val="dk2"/>
                </a:solidFill>
              </a:defRPr>
            </a:lvl2pPr>
            <a:lvl3pPr lvl="2" algn="ctr">
              <a:lnSpc>
                <a:spcPct val="100000"/>
              </a:lnSpc>
              <a:spcBef>
                <a:spcPts val="0"/>
              </a:spcBef>
              <a:spcAft>
                <a:spcPts val="0"/>
              </a:spcAft>
              <a:buClr>
                <a:schemeClr val="dk2"/>
              </a:buClr>
              <a:buSzPts val="15200"/>
              <a:buNone/>
              <a:defRPr sz="15200">
                <a:solidFill>
                  <a:schemeClr val="dk2"/>
                </a:solidFill>
              </a:defRPr>
            </a:lvl3pPr>
            <a:lvl4pPr lvl="3" algn="ctr">
              <a:lnSpc>
                <a:spcPct val="100000"/>
              </a:lnSpc>
              <a:spcBef>
                <a:spcPts val="0"/>
              </a:spcBef>
              <a:spcAft>
                <a:spcPts val="0"/>
              </a:spcAft>
              <a:buClr>
                <a:schemeClr val="dk2"/>
              </a:buClr>
              <a:buSzPts val="15200"/>
              <a:buNone/>
              <a:defRPr sz="15200">
                <a:solidFill>
                  <a:schemeClr val="dk2"/>
                </a:solidFill>
              </a:defRPr>
            </a:lvl4pPr>
            <a:lvl5pPr lvl="4" algn="ctr">
              <a:lnSpc>
                <a:spcPct val="100000"/>
              </a:lnSpc>
              <a:spcBef>
                <a:spcPts val="0"/>
              </a:spcBef>
              <a:spcAft>
                <a:spcPts val="0"/>
              </a:spcAft>
              <a:buClr>
                <a:schemeClr val="dk2"/>
              </a:buClr>
              <a:buSzPts val="15200"/>
              <a:buNone/>
              <a:defRPr sz="15200">
                <a:solidFill>
                  <a:schemeClr val="dk2"/>
                </a:solidFill>
              </a:defRPr>
            </a:lvl5pPr>
            <a:lvl6pPr lvl="5" algn="ctr">
              <a:lnSpc>
                <a:spcPct val="100000"/>
              </a:lnSpc>
              <a:spcBef>
                <a:spcPts val="0"/>
              </a:spcBef>
              <a:spcAft>
                <a:spcPts val="0"/>
              </a:spcAft>
              <a:buClr>
                <a:schemeClr val="dk2"/>
              </a:buClr>
              <a:buSzPts val="15200"/>
              <a:buNone/>
              <a:defRPr sz="15200">
                <a:solidFill>
                  <a:schemeClr val="dk2"/>
                </a:solidFill>
              </a:defRPr>
            </a:lvl6pPr>
            <a:lvl7pPr lvl="6" algn="ctr">
              <a:lnSpc>
                <a:spcPct val="100000"/>
              </a:lnSpc>
              <a:spcBef>
                <a:spcPts val="0"/>
              </a:spcBef>
              <a:spcAft>
                <a:spcPts val="0"/>
              </a:spcAft>
              <a:buClr>
                <a:schemeClr val="dk2"/>
              </a:buClr>
              <a:buSzPts val="15200"/>
              <a:buNone/>
              <a:defRPr sz="15200">
                <a:solidFill>
                  <a:schemeClr val="dk2"/>
                </a:solidFill>
              </a:defRPr>
            </a:lvl7pPr>
            <a:lvl8pPr lvl="7" algn="ctr">
              <a:lnSpc>
                <a:spcPct val="100000"/>
              </a:lnSpc>
              <a:spcBef>
                <a:spcPts val="0"/>
              </a:spcBef>
              <a:spcAft>
                <a:spcPts val="0"/>
              </a:spcAft>
              <a:buClr>
                <a:schemeClr val="dk2"/>
              </a:buClr>
              <a:buSzPts val="15200"/>
              <a:buNone/>
              <a:defRPr sz="15200">
                <a:solidFill>
                  <a:schemeClr val="dk2"/>
                </a:solidFill>
              </a:defRPr>
            </a:lvl8pPr>
            <a:lvl9pPr lvl="8" algn="ctr">
              <a:lnSpc>
                <a:spcPct val="100000"/>
              </a:lnSpc>
              <a:spcBef>
                <a:spcPts val="0"/>
              </a:spcBef>
              <a:spcAft>
                <a:spcPts val="0"/>
              </a:spcAft>
              <a:buClr>
                <a:schemeClr val="dk2"/>
              </a:buClr>
              <a:buSzPts val="15200"/>
              <a:buNone/>
              <a:defRPr sz="15200">
                <a:solidFill>
                  <a:schemeClr val="dk2"/>
                </a:solidFill>
              </a:defRPr>
            </a:lvl9pPr>
          </a:lstStyle>
          <a:p>
            <a:r>
              <a:t>xx%</a:t>
            </a:r>
          </a:p>
        </p:txBody>
      </p:sp>
      <p:sp>
        <p:nvSpPr>
          <p:cNvPr id="59" name="Google Shape;59;p12"/>
          <p:cNvSpPr txBox="1"/>
          <p:nvPr>
            <p:ph idx="1" type="body"/>
          </p:nvPr>
        </p:nvSpPr>
        <p:spPr>
          <a:xfrm>
            <a:off x="394665" y="6873617"/>
            <a:ext cx="6824100" cy="2705700"/>
          </a:xfrm>
          <a:prstGeom prst="rect">
            <a:avLst/>
          </a:prstGeom>
          <a:noFill/>
          <a:ln>
            <a:noFill/>
          </a:ln>
        </p:spPr>
        <p:txBody>
          <a:bodyPr anchorCtr="0" anchor="t" bIns="115625" lIns="115625" spcFirstLastPara="1" rIns="115625" wrap="square" tIns="115625">
            <a:noAutofit/>
          </a:bodyPr>
          <a:lstStyle>
            <a:lvl1pPr indent="-374650" lvl="0" marL="457200" algn="ctr">
              <a:lnSpc>
                <a:spcPct val="115000"/>
              </a:lnSpc>
              <a:spcBef>
                <a:spcPts val="0"/>
              </a:spcBef>
              <a:spcAft>
                <a:spcPts val="0"/>
              </a:spcAft>
              <a:buSzPts val="2300"/>
              <a:buChar char="●"/>
              <a:defRPr/>
            </a:lvl1pPr>
            <a:lvl2pPr indent="-342900" lvl="1" marL="914400" algn="ctr">
              <a:lnSpc>
                <a:spcPct val="115000"/>
              </a:lnSpc>
              <a:spcBef>
                <a:spcPts val="2000"/>
              </a:spcBef>
              <a:spcAft>
                <a:spcPts val="0"/>
              </a:spcAft>
              <a:buSzPts val="1800"/>
              <a:buChar char="○"/>
              <a:defRPr/>
            </a:lvl2pPr>
            <a:lvl3pPr indent="-342900" lvl="2" marL="1371600" algn="ctr">
              <a:lnSpc>
                <a:spcPct val="115000"/>
              </a:lnSpc>
              <a:spcBef>
                <a:spcPts val="2000"/>
              </a:spcBef>
              <a:spcAft>
                <a:spcPts val="0"/>
              </a:spcAft>
              <a:buSzPts val="1800"/>
              <a:buChar char="■"/>
              <a:defRPr/>
            </a:lvl3pPr>
            <a:lvl4pPr indent="-342900" lvl="3" marL="1828800" algn="ctr">
              <a:lnSpc>
                <a:spcPct val="115000"/>
              </a:lnSpc>
              <a:spcBef>
                <a:spcPts val="2000"/>
              </a:spcBef>
              <a:spcAft>
                <a:spcPts val="0"/>
              </a:spcAft>
              <a:buSzPts val="1800"/>
              <a:buChar char="●"/>
              <a:defRPr/>
            </a:lvl4pPr>
            <a:lvl5pPr indent="-342900" lvl="4" marL="2286000" algn="ctr">
              <a:lnSpc>
                <a:spcPct val="115000"/>
              </a:lnSpc>
              <a:spcBef>
                <a:spcPts val="2000"/>
              </a:spcBef>
              <a:spcAft>
                <a:spcPts val="0"/>
              </a:spcAft>
              <a:buSzPts val="1800"/>
              <a:buChar char="○"/>
              <a:defRPr/>
            </a:lvl5pPr>
            <a:lvl6pPr indent="-342900" lvl="5" marL="2743200" algn="ctr">
              <a:lnSpc>
                <a:spcPct val="115000"/>
              </a:lnSpc>
              <a:spcBef>
                <a:spcPts val="2000"/>
              </a:spcBef>
              <a:spcAft>
                <a:spcPts val="0"/>
              </a:spcAft>
              <a:buSzPts val="1800"/>
              <a:buChar char="■"/>
              <a:defRPr/>
            </a:lvl6pPr>
            <a:lvl7pPr indent="-342900" lvl="6" marL="3200400" algn="ctr">
              <a:lnSpc>
                <a:spcPct val="115000"/>
              </a:lnSpc>
              <a:spcBef>
                <a:spcPts val="2000"/>
              </a:spcBef>
              <a:spcAft>
                <a:spcPts val="0"/>
              </a:spcAft>
              <a:buSzPts val="1800"/>
              <a:buChar char="●"/>
              <a:defRPr/>
            </a:lvl7pPr>
            <a:lvl8pPr indent="-342900" lvl="7" marL="3657600" algn="ctr">
              <a:lnSpc>
                <a:spcPct val="115000"/>
              </a:lnSpc>
              <a:spcBef>
                <a:spcPts val="2000"/>
              </a:spcBef>
              <a:spcAft>
                <a:spcPts val="0"/>
              </a:spcAft>
              <a:buSzPts val="1800"/>
              <a:buChar char="○"/>
              <a:defRPr/>
            </a:lvl8pPr>
            <a:lvl9pPr indent="-342900" lvl="8" marL="4114800" algn="ctr">
              <a:lnSpc>
                <a:spcPct val="115000"/>
              </a:lnSpc>
              <a:spcBef>
                <a:spcPts val="2000"/>
              </a:spcBef>
              <a:spcAft>
                <a:spcPts val="2000"/>
              </a:spcAft>
              <a:buSzPts val="1800"/>
              <a:buChar char="■"/>
              <a:defRPr/>
            </a:lvl9pPr>
          </a:lstStyle>
          <a:p/>
        </p:txBody>
      </p:sp>
      <p:sp>
        <p:nvSpPr>
          <p:cNvPr id="60" name="Google Shape;60;p12"/>
          <p:cNvSpPr txBox="1"/>
          <p:nvPr>
            <p:ph idx="12" type="sldNum"/>
          </p:nvPr>
        </p:nvSpPr>
        <p:spPr>
          <a:xfrm>
            <a:off x="7074544" y="9766891"/>
            <a:ext cx="455400" cy="818400"/>
          </a:xfrm>
          <a:prstGeom prst="rect">
            <a:avLst/>
          </a:prstGeom>
          <a:noFill/>
          <a:ln>
            <a:noFill/>
          </a:ln>
        </p:spPr>
        <p:txBody>
          <a:bodyPr anchorCtr="0" anchor="ctr" bIns="115625" lIns="115625" spcFirstLastPara="1" rIns="115625" wrap="square" tIns="1156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3"/>
          <p:cNvSpPr txBox="1"/>
          <p:nvPr>
            <p:ph idx="12" type="sldNum"/>
          </p:nvPr>
        </p:nvSpPr>
        <p:spPr>
          <a:xfrm>
            <a:off x="7074544" y="9766891"/>
            <a:ext cx="455400" cy="818400"/>
          </a:xfrm>
          <a:prstGeom prst="rect">
            <a:avLst/>
          </a:prstGeom>
          <a:noFill/>
          <a:ln>
            <a:noFill/>
          </a:ln>
        </p:spPr>
        <p:txBody>
          <a:bodyPr anchorCtr="0" anchor="ctr" bIns="115625" lIns="115625" spcFirstLastPara="1" rIns="115625" wrap="square" tIns="1156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4"/>
          <p:cNvSpPr/>
          <p:nvPr/>
        </p:nvSpPr>
        <p:spPr>
          <a:xfrm flipH="1">
            <a:off x="6844325" y="8831520"/>
            <a:ext cx="745200" cy="1866900"/>
          </a:xfrm>
          <a:prstGeom prst="rtTriangle">
            <a:avLst/>
          </a:prstGeom>
          <a:solidFill>
            <a:schemeClr val="lt1"/>
          </a:solidFill>
          <a:ln>
            <a:noFill/>
          </a:ln>
        </p:spPr>
        <p:txBody>
          <a:bodyPr anchorCtr="0" anchor="ctr" bIns="115625" lIns="115625" spcFirstLastPara="1" rIns="115625" wrap="square" tIns="1156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
          <p:cNvSpPr/>
          <p:nvPr/>
        </p:nvSpPr>
        <p:spPr>
          <a:xfrm flipH="1">
            <a:off x="6844325" y="8831416"/>
            <a:ext cx="745200" cy="1866900"/>
          </a:xfrm>
          <a:prstGeom prst="round1Rect">
            <a:avLst>
              <a:gd fmla="val 16667" name="adj"/>
            </a:avLst>
          </a:prstGeom>
          <a:solidFill>
            <a:schemeClr val="lt1">
              <a:alpha val="67843"/>
            </a:schemeClr>
          </a:solidFill>
          <a:ln>
            <a:noFill/>
          </a:ln>
        </p:spPr>
        <p:txBody>
          <a:bodyPr anchorCtr="0" anchor="ctr" bIns="115625" lIns="115625" spcFirstLastPara="1" rIns="115625" wrap="square" tIns="1156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
          <p:cNvSpPr txBox="1"/>
          <p:nvPr>
            <p:ph type="ctrTitle"/>
          </p:nvPr>
        </p:nvSpPr>
        <p:spPr>
          <a:xfrm>
            <a:off x="324136" y="3784090"/>
            <a:ext cx="6824100" cy="1941600"/>
          </a:xfrm>
          <a:prstGeom prst="rect">
            <a:avLst/>
          </a:prstGeom>
          <a:noFill/>
          <a:ln>
            <a:noFill/>
          </a:ln>
        </p:spPr>
        <p:txBody>
          <a:bodyPr anchorCtr="0" anchor="b" bIns="115625" lIns="115625" spcFirstLastPara="1" rIns="115625" wrap="square" tIns="115625">
            <a:noAutofit/>
          </a:bodyPr>
          <a:lstStyle>
            <a:lvl1pPr lvl="0" algn="l">
              <a:lnSpc>
                <a:spcPct val="100000"/>
              </a:lnSpc>
              <a:spcBef>
                <a:spcPts val="0"/>
              </a:spcBef>
              <a:spcAft>
                <a:spcPts val="0"/>
              </a:spcAft>
              <a:buSzPts val="6100"/>
              <a:buNone/>
              <a:defRPr sz="6100"/>
            </a:lvl1pPr>
            <a:lvl2pPr lvl="1" algn="l">
              <a:lnSpc>
                <a:spcPct val="100000"/>
              </a:lnSpc>
              <a:spcBef>
                <a:spcPts val="0"/>
              </a:spcBef>
              <a:spcAft>
                <a:spcPts val="0"/>
              </a:spcAft>
              <a:buSzPts val="6100"/>
              <a:buNone/>
              <a:defRPr sz="6100"/>
            </a:lvl2pPr>
            <a:lvl3pPr lvl="2" algn="l">
              <a:lnSpc>
                <a:spcPct val="100000"/>
              </a:lnSpc>
              <a:spcBef>
                <a:spcPts val="0"/>
              </a:spcBef>
              <a:spcAft>
                <a:spcPts val="0"/>
              </a:spcAft>
              <a:buSzPts val="6100"/>
              <a:buNone/>
              <a:defRPr sz="6100"/>
            </a:lvl3pPr>
            <a:lvl4pPr lvl="3" algn="l">
              <a:lnSpc>
                <a:spcPct val="100000"/>
              </a:lnSpc>
              <a:spcBef>
                <a:spcPts val="0"/>
              </a:spcBef>
              <a:spcAft>
                <a:spcPts val="0"/>
              </a:spcAft>
              <a:buSzPts val="6100"/>
              <a:buNone/>
              <a:defRPr sz="6100"/>
            </a:lvl4pPr>
            <a:lvl5pPr lvl="4" algn="l">
              <a:lnSpc>
                <a:spcPct val="100000"/>
              </a:lnSpc>
              <a:spcBef>
                <a:spcPts val="0"/>
              </a:spcBef>
              <a:spcAft>
                <a:spcPts val="0"/>
              </a:spcAft>
              <a:buSzPts val="6100"/>
              <a:buNone/>
              <a:defRPr sz="6100"/>
            </a:lvl5pPr>
            <a:lvl6pPr lvl="5" algn="l">
              <a:lnSpc>
                <a:spcPct val="100000"/>
              </a:lnSpc>
              <a:spcBef>
                <a:spcPts val="0"/>
              </a:spcBef>
              <a:spcAft>
                <a:spcPts val="0"/>
              </a:spcAft>
              <a:buSzPts val="6100"/>
              <a:buNone/>
              <a:defRPr sz="6100"/>
            </a:lvl6pPr>
            <a:lvl7pPr lvl="6" algn="l">
              <a:lnSpc>
                <a:spcPct val="100000"/>
              </a:lnSpc>
              <a:spcBef>
                <a:spcPts val="0"/>
              </a:spcBef>
              <a:spcAft>
                <a:spcPts val="0"/>
              </a:spcAft>
              <a:buSzPts val="6100"/>
              <a:buNone/>
              <a:defRPr sz="6100"/>
            </a:lvl7pPr>
            <a:lvl8pPr lvl="7" algn="l">
              <a:lnSpc>
                <a:spcPct val="100000"/>
              </a:lnSpc>
              <a:spcBef>
                <a:spcPts val="0"/>
              </a:spcBef>
              <a:spcAft>
                <a:spcPts val="0"/>
              </a:spcAft>
              <a:buSzPts val="6100"/>
              <a:buNone/>
              <a:defRPr sz="6100"/>
            </a:lvl8pPr>
            <a:lvl9pPr lvl="8" algn="l">
              <a:lnSpc>
                <a:spcPct val="100000"/>
              </a:lnSpc>
              <a:spcBef>
                <a:spcPts val="0"/>
              </a:spcBef>
              <a:spcAft>
                <a:spcPts val="0"/>
              </a:spcAft>
              <a:buSzPts val="6100"/>
              <a:buNone/>
              <a:defRPr sz="6100"/>
            </a:lvl9pPr>
          </a:lstStyle>
          <a:p/>
        </p:txBody>
      </p:sp>
      <p:sp>
        <p:nvSpPr>
          <p:cNvPr id="16" name="Google Shape;16;p4"/>
          <p:cNvSpPr txBox="1"/>
          <p:nvPr>
            <p:ph idx="1" type="subTitle"/>
          </p:nvPr>
        </p:nvSpPr>
        <p:spPr>
          <a:xfrm>
            <a:off x="324136" y="5801388"/>
            <a:ext cx="6824100" cy="900600"/>
          </a:xfrm>
          <a:prstGeom prst="rect">
            <a:avLst/>
          </a:prstGeom>
          <a:noFill/>
          <a:ln>
            <a:noFill/>
          </a:ln>
        </p:spPr>
        <p:txBody>
          <a:bodyPr anchorCtr="0" anchor="t" bIns="115625" lIns="115625" spcFirstLastPara="1" rIns="115625" wrap="square" tIns="115625">
            <a:noAutofit/>
          </a:bodyPr>
          <a:lstStyle>
            <a:lvl1pPr lvl="0" algn="l">
              <a:lnSpc>
                <a:spcPct val="100000"/>
              </a:lnSpc>
              <a:spcBef>
                <a:spcPts val="0"/>
              </a:spcBef>
              <a:spcAft>
                <a:spcPts val="0"/>
              </a:spcAft>
              <a:buClr>
                <a:schemeClr val="lt1"/>
              </a:buClr>
              <a:buSzPts val="2300"/>
              <a:buNone/>
              <a:defRPr>
                <a:solidFill>
                  <a:schemeClr val="lt1"/>
                </a:solidFill>
              </a:defRPr>
            </a:lvl1pPr>
            <a:lvl2pPr lvl="1" algn="l">
              <a:lnSpc>
                <a:spcPct val="100000"/>
              </a:lnSpc>
              <a:spcBef>
                <a:spcPts val="0"/>
              </a:spcBef>
              <a:spcAft>
                <a:spcPts val="0"/>
              </a:spcAft>
              <a:buClr>
                <a:schemeClr val="lt1"/>
              </a:buClr>
              <a:buSzPts val="2300"/>
              <a:buNone/>
              <a:defRPr sz="2300">
                <a:solidFill>
                  <a:schemeClr val="lt1"/>
                </a:solidFill>
              </a:defRPr>
            </a:lvl2pPr>
            <a:lvl3pPr lvl="2" algn="l">
              <a:lnSpc>
                <a:spcPct val="100000"/>
              </a:lnSpc>
              <a:spcBef>
                <a:spcPts val="0"/>
              </a:spcBef>
              <a:spcAft>
                <a:spcPts val="0"/>
              </a:spcAft>
              <a:buClr>
                <a:schemeClr val="lt1"/>
              </a:buClr>
              <a:buSzPts val="2300"/>
              <a:buNone/>
              <a:defRPr sz="2300">
                <a:solidFill>
                  <a:schemeClr val="lt1"/>
                </a:solidFill>
              </a:defRPr>
            </a:lvl3pPr>
            <a:lvl4pPr lvl="3" algn="l">
              <a:lnSpc>
                <a:spcPct val="100000"/>
              </a:lnSpc>
              <a:spcBef>
                <a:spcPts val="0"/>
              </a:spcBef>
              <a:spcAft>
                <a:spcPts val="0"/>
              </a:spcAft>
              <a:buClr>
                <a:schemeClr val="lt1"/>
              </a:buClr>
              <a:buSzPts val="2300"/>
              <a:buNone/>
              <a:defRPr sz="2300">
                <a:solidFill>
                  <a:schemeClr val="lt1"/>
                </a:solidFill>
              </a:defRPr>
            </a:lvl4pPr>
            <a:lvl5pPr lvl="4" algn="l">
              <a:lnSpc>
                <a:spcPct val="100000"/>
              </a:lnSpc>
              <a:spcBef>
                <a:spcPts val="0"/>
              </a:spcBef>
              <a:spcAft>
                <a:spcPts val="0"/>
              </a:spcAft>
              <a:buClr>
                <a:schemeClr val="lt1"/>
              </a:buClr>
              <a:buSzPts val="2300"/>
              <a:buNone/>
              <a:defRPr sz="2300">
                <a:solidFill>
                  <a:schemeClr val="lt1"/>
                </a:solidFill>
              </a:defRPr>
            </a:lvl5pPr>
            <a:lvl6pPr lvl="5" algn="l">
              <a:lnSpc>
                <a:spcPct val="100000"/>
              </a:lnSpc>
              <a:spcBef>
                <a:spcPts val="0"/>
              </a:spcBef>
              <a:spcAft>
                <a:spcPts val="0"/>
              </a:spcAft>
              <a:buClr>
                <a:schemeClr val="lt1"/>
              </a:buClr>
              <a:buSzPts val="2300"/>
              <a:buNone/>
              <a:defRPr sz="2300">
                <a:solidFill>
                  <a:schemeClr val="lt1"/>
                </a:solidFill>
              </a:defRPr>
            </a:lvl6pPr>
            <a:lvl7pPr lvl="6" algn="l">
              <a:lnSpc>
                <a:spcPct val="100000"/>
              </a:lnSpc>
              <a:spcBef>
                <a:spcPts val="0"/>
              </a:spcBef>
              <a:spcAft>
                <a:spcPts val="0"/>
              </a:spcAft>
              <a:buClr>
                <a:schemeClr val="lt1"/>
              </a:buClr>
              <a:buSzPts val="2300"/>
              <a:buNone/>
              <a:defRPr sz="2300">
                <a:solidFill>
                  <a:schemeClr val="lt1"/>
                </a:solidFill>
              </a:defRPr>
            </a:lvl7pPr>
            <a:lvl8pPr lvl="7" algn="l">
              <a:lnSpc>
                <a:spcPct val="100000"/>
              </a:lnSpc>
              <a:spcBef>
                <a:spcPts val="0"/>
              </a:spcBef>
              <a:spcAft>
                <a:spcPts val="0"/>
              </a:spcAft>
              <a:buClr>
                <a:schemeClr val="lt1"/>
              </a:buClr>
              <a:buSzPts val="2300"/>
              <a:buNone/>
              <a:defRPr sz="2300">
                <a:solidFill>
                  <a:schemeClr val="lt1"/>
                </a:solidFill>
              </a:defRPr>
            </a:lvl8pPr>
            <a:lvl9pPr lvl="8" algn="l">
              <a:lnSpc>
                <a:spcPct val="100000"/>
              </a:lnSpc>
              <a:spcBef>
                <a:spcPts val="0"/>
              </a:spcBef>
              <a:spcAft>
                <a:spcPts val="0"/>
              </a:spcAft>
              <a:buClr>
                <a:schemeClr val="lt1"/>
              </a:buClr>
              <a:buSzPts val="2300"/>
              <a:buNone/>
              <a:defRPr sz="2300">
                <a:solidFill>
                  <a:schemeClr val="lt1"/>
                </a:solidFill>
              </a:defRPr>
            </a:lvl9pPr>
          </a:lstStyle>
          <a:p/>
        </p:txBody>
      </p:sp>
      <p:sp>
        <p:nvSpPr>
          <p:cNvPr id="17" name="Google Shape;17;p4"/>
          <p:cNvSpPr txBox="1"/>
          <p:nvPr>
            <p:ph idx="12" type="sldNum"/>
          </p:nvPr>
        </p:nvSpPr>
        <p:spPr>
          <a:xfrm>
            <a:off x="7074544" y="9766891"/>
            <a:ext cx="455400" cy="818400"/>
          </a:xfrm>
          <a:prstGeom prst="rect">
            <a:avLst/>
          </a:prstGeom>
          <a:noFill/>
          <a:ln>
            <a:noFill/>
          </a:ln>
        </p:spPr>
        <p:txBody>
          <a:bodyPr anchorCtr="0" anchor="ctr" bIns="115625" lIns="115625" spcFirstLastPara="1" rIns="115625" wrap="square" tIns="1156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5"/>
          <p:cNvSpPr/>
          <p:nvPr/>
        </p:nvSpPr>
        <p:spPr>
          <a:xfrm flipH="1" rot="10800000">
            <a:off x="0" y="3506875"/>
            <a:ext cx="7589400" cy="7191600"/>
          </a:xfrm>
          <a:prstGeom prst="rect">
            <a:avLst/>
          </a:prstGeom>
          <a:solidFill>
            <a:schemeClr val="accent4"/>
          </a:solidFill>
          <a:ln>
            <a:noFill/>
          </a:ln>
        </p:spPr>
        <p:txBody>
          <a:bodyPr anchorCtr="0" anchor="ctr" bIns="115625" lIns="115625" spcFirstLastPara="1" rIns="115625" wrap="square" tIns="1156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
          <p:cNvSpPr/>
          <p:nvPr/>
        </p:nvSpPr>
        <p:spPr>
          <a:xfrm>
            <a:off x="0" y="3506878"/>
            <a:ext cx="7589400" cy="225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15625" lIns="115625" spcFirstLastPara="1" rIns="115625" wrap="square" tIns="1156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5"/>
          <p:cNvSpPr txBox="1"/>
          <p:nvPr>
            <p:ph type="title"/>
          </p:nvPr>
        </p:nvSpPr>
        <p:spPr>
          <a:xfrm>
            <a:off x="391677" y="1536547"/>
            <a:ext cx="6824100" cy="1596900"/>
          </a:xfrm>
          <a:prstGeom prst="rect">
            <a:avLst/>
          </a:prstGeom>
          <a:noFill/>
          <a:ln>
            <a:noFill/>
          </a:ln>
        </p:spPr>
        <p:txBody>
          <a:bodyPr anchorCtr="0" anchor="b" bIns="115625" lIns="115625" spcFirstLastPara="1" rIns="115625" wrap="square" tIns="1156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2" name="Google Shape;22;p5"/>
          <p:cNvSpPr txBox="1"/>
          <p:nvPr>
            <p:ph idx="1" type="body"/>
          </p:nvPr>
        </p:nvSpPr>
        <p:spPr>
          <a:xfrm>
            <a:off x="391677" y="3991674"/>
            <a:ext cx="6824100" cy="5637000"/>
          </a:xfrm>
          <a:prstGeom prst="rect">
            <a:avLst/>
          </a:prstGeom>
          <a:noFill/>
          <a:ln>
            <a:noFill/>
          </a:ln>
        </p:spPr>
        <p:txBody>
          <a:bodyPr anchorCtr="0" anchor="t" bIns="115625" lIns="115625" spcFirstLastPara="1" rIns="115625" wrap="square" tIns="115625">
            <a:noAutofit/>
          </a:bodyPr>
          <a:lstStyle>
            <a:lvl1pPr indent="-374650" lvl="0" marL="457200" algn="l">
              <a:lnSpc>
                <a:spcPct val="115000"/>
              </a:lnSpc>
              <a:spcBef>
                <a:spcPts val="0"/>
              </a:spcBef>
              <a:spcAft>
                <a:spcPts val="0"/>
              </a:spcAft>
              <a:buSzPts val="2300"/>
              <a:buChar char="●"/>
              <a:defRPr/>
            </a:lvl1pPr>
            <a:lvl2pPr indent="-342900" lvl="1" marL="914400" algn="l">
              <a:lnSpc>
                <a:spcPct val="115000"/>
              </a:lnSpc>
              <a:spcBef>
                <a:spcPts val="2000"/>
              </a:spcBef>
              <a:spcAft>
                <a:spcPts val="0"/>
              </a:spcAft>
              <a:buSzPts val="1800"/>
              <a:buChar char="○"/>
              <a:defRPr/>
            </a:lvl2pPr>
            <a:lvl3pPr indent="-342900" lvl="2" marL="1371600" algn="l">
              <a:lnSpc>
                <a:spcPct val="115000"/>
              </a:lnSpc>
              <a:spcBef>
                <a:spcPts val="2000"/>
              </a:spcBef>
              <a:spcAft>
                <a:spcPts val="0"/>
              </a:spcAft>
              <a:buSzPts val="1800"/>
              <a:buChar char="■"/>
              <a:defRPr/>
            </a:lvl3pPr>
            <a:lvl4pPr indent="-342900" lvl="3" marL="1828800" algn="l">
              <a:lnSpc>
                <a:spcPct val="115000"/>
              </a:lnSpc>
              <a:spcBef>
                <a:spcPts val="2000"/>
              </a:spcBef>
              <a:spcAft>
                <a:spcPts val="0"/>
              </a:spcAft>
              <a:buSzPts val="1800"/>
              <a:buChar char="●"/>
              <a:defRPr/>
            </a:lvl4pPr>
            <a:lvl5pPr indent="-342900" lvl="4" marL="2286000" algn="l">
              <a:lnSpc>
                <a:spcPct val="115000"/>
              </a:lnSpc>
              <a:spcBef>
                <a:spcPts val="2000"/>
              </a:spcBef>
              <a:spcAft>
                <a:spcPts val="0"/>
              </a:spcAft>
              <a:buSzPts val="1800"/>
              <a:buChar char="○"/>
              <a:defRPr/>
            </a:lvl5pPr>
            <a:lvl6pPr indent="-342900" lvl="5" marL="2743200" algn="l">
              <a:lnSpc>
                <a:spcPct val="115000"/>
              </a:lnSpc>
              <a:spcBef>
                <a:spcPts val="2000"/>
              </a:spcBef>
              <a:spcAft>
                <a:spcPts val="0"/>
              </a:spcAft>
              <a:buSzPts val="1800"/>
              <a:buChar char="■"/>
              <a:defRPr/>
            </a:lvl6pPr>
            <a:lvl7pPr indent="-342900" lvl="6" marL="3200400" algn="l">
              <a:lnSpc>
                <a:spcPct val="115000"/>
              </a:lnSpc>
              <a:spcBef>
                <a:spcPts val="2000"/>
              </a:spcBef>
              <a:spcAft>
                <a:spcPts val="0"/>
              </a:spcAft>
              <a:buSzPts val="1800"/>
              <a:buChar char="●"/>
              <a:defRPr/>
            </a:lvl7pPr>
            <a:lvl8pPr indent="-342900" lvl="7" marL="3657600" algn="l">
              <a:lnSpc>
                <a:spcPct val="115000"/>
              </a:lnSpc>
              <a:spcBef>
                <a:spcPts val="2000"/>
              </a:spcBef>
              <a:spcAft>
                <a:spcPts val="0"/>
              </a:spcAft>
              <a:buSzPts val="1800"/>
              <a:buChar char="○"/>
              <a:defRPr/>
            </a:lvl8pPr>
            <a:lvl9pPr indent="-342900" lvl="8" marL="4114800" algn="l">
              <a:lnSpc>
                <a:spcPct val="115000"/>
              </a:lnSpc>
              <a:spcBef>
                <a:spcPts val="2000"/>
              </a:spcBef>
              <a:spcAft>
                <a:spcPts val="2000"/>
              </a:spcAft>
              <a:buSzPts val="1800"/>
              <a:buChar char="■"/>
              <a:defRPr/>
            </a:lvl9pPr>
          </a:lstStyle>
          <a:p/>
        </p:txBody>
      </p:sp>
      <p:sp>
        <p:nvSpPr>
          <p:cNvPr id="23" name="Google Shape;23;p5"/>
          <p:cNvSpPr txBox="1"/>
          <p:nvPr>
            <p:ph idx="12" type="sldNum"/>
          </p:nvPr>
        </p:nvSpPr>
        <p:spPr>
          <a:xfrm>
            <a:off x="7074544" y="9766891"/>
            <a:ext cx="455400" cy="818400"/>
          </a:xfrm>
          <a:prstGeom prst="rect">
            <a:avLst/>
          </a:prstGeom>
          <a:noFill/>
          <a:ln>
            <a:noFill/>
          </a:ln>
        </p:spPr>
        <p:txBody>
          <a:bodyPr anchorCtr="0" anchor="ctr" bIns="115625" lIns="115625" spcFirstLastPara="1" rIns="115625" wrap="square" tIns="1156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6"/>
          <p:cNvSpPr/>
          <p:nvPr/>
        </p:nvSpPr>
        <p:spPr>
          <a:xfrm flipH="1" rot="10800000">
            <a:off x="0" y="3506875"/>
            <a:ext cx="7589400" cy="7191600"/>
          </a:xfrm>
          <a:prstGeom prst="rect">
            <a:avLst/>
          </a:prstGeom>
          <a:solidFill>
            <a:schemeClr val="accent4"/>
          </a:solidFill>
          <a:ln>
            <a:noFill/>
          </a:ln>
        </p:spPr>
        <p:txBody>
          <a:bodyPr anchorCtr="0" anchor="ctr" bIns="115625" lIns="115625" spcFirstLastPara="1" rIns="115625" wrap="square" tIns="1156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6"/>
          <p:cNvSpPr/>
          <p:nvPr/>
        </p:nvSpPr>
        <p:spPr>
          <a:xfrm>
            <a:off x="0" y="3506878"/>
            <a:ext cx="7589400" cy="225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15625" lIns="115625" spcFirstLastPara="1" rIns="115625" wrap="square" tIns="1156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6"/>
          <p:cNvSpPr txBox="1"/>
          <p:nvPr>
            <p:ph type="title"/>
          </p:nvPr>
        </p:nvSpPr>
        <p:spPr>
          <a:xfrm>
            <a:off x="391677" y="1536547"/>
            <a:ext cx="6824100" cy="1596900"/>
          </a:xfrm>
          <a:prstGeom prst="rect">
            <a:avLst/>
          </a:prstGeom>
          <a:noFill/>
          <a:ln>
            <a:noFill/>
          </a:ln>
        </p:spPr>
        <p:txBody>
          <a:bodyPr anchorCtr="0" anchor="b" bIns="115625" lIns="115625" spcFirstLastPara="1" rIns="115625" wrap="square" tIns="1156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8" name="Google Shape;28;p6"/>
          <p:cNvSpPr txBox="1"/>
          <p:nvPr>
            <p:ph idx="1" type="body"/>
          </p:nvPr>
        </p:nvSpPr>
        <p:spPr>
          <a:xfrm>
            <a:off x="391677" y="3991675"/>
            <a:ext cx="3320100" cy="5637000"/>
          </a:xfrm>
          <a:prstGeom prst="rect">
            <a:avLst/>
          </a:prstGeom>
          <a:noFill/>
          <a:ln>
            <a:noFill/>
          </a:ln>
        </p:spPr>
        <p:txBody>
          <a:bodyPr anchorCtr="0" anchor="t" bIns="115625" lIns="115625" spcFirstLastPara="1" rIns="115625" wrap="square" tIns="115625">
            <a:noAutofit/>
          </a:bodyPr>
          <a:lstStyle>
            <a:lvl1pPr indent="-342900" lvl="0" marL="457200" algn="l">
              <a:lnSpc>
                <a:spcPct val="115000"/>
              </a:lnSpc>
              <a:spcBef>
                <a:spcPts val="0"/>
              </a:spcBef>
              <a:spcAft>
                <a:spcPts val="0"/>
              </a:spcAft>
              <a:buSzPts val="1800"/>
              <a:buChar char="●"/>
              <a:defRPr sz="1800"/>
            </a:lvl1pPr>
            <a:lvl2pPr indent="-323850" lvl="1" marL="914400" algn="l">
              <a:lnSpc>
                <a:spcPct val="115000"/>
              </a:lnSpc>
              <a:spcBef>
                <a:spcPts val="2000"/>
              </a:spcBef>
              <a:spcAft>
                <a:spcPts val="0"/>
              </a:spcAft>
              <a:buSzPts val="1500"/>
              <a:buChar char="○"/>
              <a:defRPr sz="1500"/>
            </a:lvl2pPr>
            <a:lvl3pPr indent="-323850" lvl="2" marL="1371600" algn="l">
              <a:lnSpc>
                <a:spcPct val="115000"/>
              </a:lnSpc>
              <a:spcBef>
                <a:spcPts val="2000"/>
              </a:spcBef>
              <a:spcAft>
                <a:spcPts val="0"/>
              </a:spcAft>
              <a:buSzPts val="1500"/>
              <a:buChar char="■"/>
              <a:defRPr sz="1500"/>
            </a:lvl3pPr>
            <a:lvl4pPr indent="-323850" lvl="3" marL="1828800" algn="l">
              <a:lnSpc>
                <a:spcPct val="115000"/>
              </a:lnSpc>
              <a:spcBef>
                <a:spcPts val="2000"/>
              </a:spcBef>
              <a:spcAft>
                <a:spcPts val="0"/>
              </a:spcAft>
              <a:buSzPts val="1500"/>
              <a:buChar char="●"/>
              <a:defRPr sz="1500"/>
            </a:lvl4pPr>
            <a:lvl5pPr indent="-323850" lvl="4" marL="2286000" algn="l">
              <a:lnSpc>
                <a:spcPct val="115000"/>
              </a:lnSpc>
              <a:spcBef>
                <a:spcPts val="2000"/>
              </a:spcBef>
              <a:spcAft>
                <a:spcPts val="0"/>
              </a:spcAft>
              <a:buSzPts val="1500"/>
              <a:buChar char="○"/>
              <a:defRPr sz="1500"/>
            </a:lvl5pPr>
            <a:lvl6pPr indent="-323850" lvl="5" marL="2743200" algn="l">
              <a:lnSpc>
                <a:spcPct val="115000"/>
              </a:lnSpc>
              <a:spcBef>
                <a:spcPts val="2000"/>
              </a:spcBef>
              <a:spcAft>
                <a:spcPts val="0"/>
              </a:spcAft>
              <a:buSzPts val="1500"/>
              <a:buChar char="■"/>
              <a:defRPr sz="1500"/>
            </a:lvl6pPr>
            <a:lvl7pPr indent="-323850" lvl="6" marL="3200400" algn="l">
              <a:lnSpc>
                <a:spcPct val="115000"/>
              </a:lnSpc>
              <a:spcBef>
                <a:spcPts val="2000"/>
              </a:spcBef>
              <a:spcAft>
                <a:spcPts val="0"/>
              </a:spcAft>
              <a:buSzPts val="1500"/>
              <a:buChar char="●"/>
              <a:defRPr sz="1500"/>
            </a:lvl7pPr>
            <a:lvl8pPr indent="-323850" lvl="7" marL="3657600" algn="l">
              <a:lnSpc>
                <a:spcPct val="115000"/>
              </a:lnSpc>
              <a:spcBef>
                <a:spcPts val="2000"/>
              </a:spcBef>
              <a:spcAft>
                <a:spcPts val="0"/>
              </a:spcAft>
              <a:buSzPts val="1500"/>
              <a:buChar char="○"/>
              <a:defRPr sz="1500"/>
            </a:lvl8pPr>
            <a:lvl9pPr indent="-323850" lvl="8" marL="4114800" algn="l">
              <a:lnSpc>
                <a:spcPct val="115000"/>
              </a:lnSpc>
              <a:spcBef>
                <a:spcPts val="2000"/>
              </a:spcBef>
              <a:spcAft>
                <a:spcPts val="2000"/>
              </a:spcAft>
              <a:buSzPts val="1500"/>
              <a:buChar char="■"/>
              <a:defRPr sz="1500"/>
            </a:lvl9pPr>
          </a:lstStyle>
          <a:p/>
        </p:txBody>
      </p:sp>
      <p:sp>
        <p:nvSpPr>
          <p:cNvPr id="29" name="Google Shape;29;p6"/>
          <p:cNvSpPr txBox="1"/>
          <p:nvPr>
            <p:ph idx="2" type="body"/>
          </p:nvPr>
        </p:nvSpPr>
        <p:spPr>
          <a:xfrm>
            <a:off x="3896230" y="3991675"/>
            <a:ext cx="3320100" cy="5637000"/>
          </a:xfrm>
          <a:prstGeom prst="rect">
            <a:avLst/>
          </a:prstGeom>
          <a:noFill/>
          <a:ln>
            <a:noFill/>
          </a:ln>
        </p:spPr>
        <p:txBody>
          <a:bodyPr anchorCtr="0" anchor="t" bIns="115625" lIns="115625" spcFirstLastPara="1" rIns="115625" wrap="square" tIns="115625">
            <a:noAutofit/>
          </a:bodyPr>
          <a:lstStyle>
            <a:lvl1pPr indent="-342900" lvl="0" marL="457200" algn="l">
              <a:lnSpc>
                <a:spcPct val="115000"/>
              </a:lnSpc>
              <a:spcBef>
                <a:spcPts val="0"/>
              </a:spcBef>
              <a:spcAft>
                <a:spcPts val="0"/>
              </a:spcAft>
              <a:buSzPts val="1800"/>
              <a:buChar char="●"/>
              <a:defRPr sz="1800"/>
            </a:lvl1pPr>
            <a:lvl2pPr indent="-323850" lvl="1" marL="914400" algn="l">
              <a:lnSpc>
                <a:spcPct val="115000"/>
              </a:lnSpc>
              <a:spcBef>
                <a:spcPts val="2000"/>
              </a:spcBef>
              <a:spcAft>
                <a:spcPts val="0"/>
              </a:spcAft>
              <a:buSzPts val="1500"/>
              <a:buChar char="○"/>
              <a:defRPr sz="1500"/>
            </a:lvl2pPr>
            <a:lvl3pPr indent="-323850" lvl="2" marL="1371600" algn="l">
              <a:lnSpc>
                <a:spcPct val="115000"/>
              </a:lnSpc>
              <a:spcBef>
                <a:spcPts val="2000"/>
              </a:spcBef>
              <a:spcAft>
                <a:spcPts val="0"/>
              </a:spcAft>
              <a:buSzPts val="1500"/>
              <a:buChar char="■"/>
              <a:defRPr sz="1500"/>
            </a:lvl3pPr>
            <a:lvl4pPr indent="-323850" lvl="3" marL="1828800" algn="l">
              <a:lnSpc>
                <a:spcPct val="115000"/>
              </a:lnSpc>
              <a:spcBef>
                <a:spcPts val="2000"/>
              </a:spcBef>
              <a:spcAft>
                <a:spcPts val="0"/>
              </a:spcAft>
              <a:buSzPts val="1500"/>
              <a:buChar char="●"/>
              <a:defRPr sz="1500"/>
            </a:lvl4pPr>
            <a:lvl5pPr indent="-323850" lvl="4" marL="2286000" algn="l">
              <a:lnSpc>
                <a:spcPct val="115000"/>
              </a:lnSpc>
              <a:spcBef>
                <a:spcPts val="2000"/>
              </a:spcBef>
              <a:spcAft>
                <a:spcPts val="0"/>
              </a:spcAft>
              <a:buSzPts val="1500"/>
              <a:buChar char="○"/>
              <a:defRPr sz="1500"/>
            </a:lvl5pPr>
            <a:lvl6pPr indent="-323850" lvl="5" marL="2743200" algn="l">
              <a:lnSpc>
                <a:spcPct val="115000"/>
              </a:lnSpc>
              <a:spcBef>
                <a:spcPts val="2000"/>
              </a:spcBef>
              <a:spcAft>
                <a:spcPts val="0"/>
              </a:spcAft>
              <a:buSzPts val="1500"/>
              <a:buChar char="■"/>
              <a:defRPr sz="1500"/>
            </a:lvl6pPr>
            <a:lvl7pPr indent="-323850" lvl="6" marL="3200400" algn="l">
              <a:lnSpc>
                <a:spcPct val="115000"/>
              </a:lnSpc>
              <a:spcBef>
                <a:spcPts val="2000"/>
              </a:spcBef>
              <a:spcAft>
                <a:spcPts val="0"/>
              </a:spcAft>
              <a:buSzPts val="1500"/>
              <a:buChar char="●"/>
              <a:defRPr sz="1500"/>
            </a:lvl7pPr>
            <a:lvl8pPr indent="-323850" lvl="7" marL="3657600" algn="l">
              <a:lnSpc>
                <a:spcPct val="115000"/>
              </a:lnSpc>
              <a:spcBef>
                <a:spcPts val="2000"/>
              </a:spcBef>
              <a:spcAft>
                <a:spcPts val="0"/>
              </a:spcAft>
              <a:buSzPts val="1500"/>
              <a:buChar char="○"/>
              <a:defRPr sz="1500"/>
            </a:lvl8pPr>
            <a:lvl9pPr indent="-323850" lvl="8" marL="4114800" algn="l">
              <a:lnSpc>
                <a:spcPct val="115000"/>
              </a:lnSpc>
              <a:spcBef>
                <a:spcPts val="2000"/>
              </a:spcBef>
              <a:spcAft>
                <a:spcPts val="2000"/>
              </a:spcAft>
              <a:buSzPts val="1500"/>
              <a:buChar char="■"/>
              <a:defRPr sz="1500"/>
            </a:lvl9pPr>
          </a:lstStyle>
          <a:p/>
        </p:txBody>
      </p:sp>
      <p:sp>
        <p:nvSpPr>
          <p:cNvPr id="30" name="Google Shape;30;p6"/>
          <p:cNvSpPr txBox="1"/>
          <p:nvPr>
            <p:ph idx="12" type="sldNum"/>
          </p:nvPr>
        </p:nvSpPr>
        <p:spPr>
          <a:xfrm>
            <a:off x="7074544" y="9766891"/>
            <a:ext cx="455400" cy="818400"/>
          </a:xfrm>
          <a:prstGeom prst="rect">
            <a:avLst/>
          </a:prstGeom>
          <a:noFill/>
          <a:ln>
            <a:noFill/>
          </a:ln>
        </p:spPr>
        <p:txBody>
          <a:bodyPr anchorCtr="0" anchor="ctr" bIns="115625" lIns="115625" spcFirstLastPara="1" rIns="115625" wrap="square" tIns="1156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7"/>
          <p:cNvSpPr/>
          <p:nvPr/>
        </p:nvSpPr>
        <p:spPr>
          <a:xfrm flipH="1" rot="10800000">
            <a:off x="0" y="1365175"/>
            <a:ext cx="7589400" cy="9333300"/>
          </a:xfrm>
          <a:prstGeom prst="rect">
            <a:avLst/>
          </a:prstGeom>
          <a:solidFill>
            <a:schemeClr val="accent4"/>
          </a:solidFill>
          <a:ln>
            <a:noFill/>
          </a:ln>
        </p:spPr>
        <p:txBody>
          <a:bodyPr anchorCtr="0" anchor="ctr" bIns="115625" lIns="115625" spcFirstLastPara="1" rIns="115625" wrap="square" tIns="1156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7"/>
          <p:cNvSpPr/>
          <p:nvPr/>
        </p:nvSpPr>
        <p:spPr>
          <a:xfrm>
            <a:off x="0" y="1365207"/>
            <a:ext cx="7589400" cy="225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15625" lIns="115625" spcFirstLastPara="1" rIns="115625" wrap="square" tIns="1156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7"/>
          <p:cNvSpPr txBox="1"/>
          <p:nvPr>
            <p:ph type="title"/>
          </p:nvPr>
        </p:nvSpPr>
        <p:spPr>
          <a:xfrm>
            <a:off x="81548" y="34008"/>
            <a:ext cx="7326000" cy="1253700"/>
          </a:xfrm>
          <a:prstGeom prst="rect">
            <a:avLst/>
          </a:prstGeom>
          <a:noFill/>
          <a:ln>
            <a:noFill/>
          </a:ln>
        </p:spPr>
        <p:txBody>
          <a:bodyPr anchorCtr="0" anchor="ctr" bIns="115625" lIns="115625" spcFirstLastPara="1" rIns="115625" wrap="square" tIns="115625">
            <a:noAutofit/>
          </a:bodyPr>
          <a:lstStyle>
            <a:lvl1pPr lvl="0" algn="l">
              <a:lnSpc>
                <a:spcPct val="100000"/>
              </a:lnSpc>
              <a:spcBef>
                <a:spcPts val="0"/>
              </a:spcBef>
              <a:spcAft>
                <a:spcPts val="0"/>
              </a:spcAft>
              <a:buSzPts val="2300"/>
              <a:buNone/>
              <a:defRPr sz="2300"/>
            </a:lvl1pPr>
            <a:lvl2pPr lvl="1" algn="l">
              <a:lnSpc>
                <a:spcPct val="100000"/>
              </a:lnSpc>
              <a:spcBef>
                <a:spcPts val="0"/>
              </a:spcBef>
              <a:spcAft>
                <a:spcPts val="0"/>
              </a:spcAft>
              <a:buSzPts val="2300"/>
              <a:buNone/>
              <a:defRPr sz="2300"/>
            </a:lvl2pPr>
            <a:lvl3pPr lvl="2" algn="l">
              <a:lnSpc>
                <a:spcPct val="100000"/>
              </a:lnSpc>
              <a:spcBef>
                <a:spcPts val="0"/>
              </a:spcBef>
              <a:spcAft>
                <a:spcPts val="0"/>
              </a:spcAft>
              <a:buSzPts val="2300"/>
              <a:buNone/>
              <a:defRPr sz="2300"/>
            </a:lvl3pPr>
            <a:lvl4pPr lvl="3" algn="l">
              <a:lnSpc>
                <a:spcPct val="100000"/>
              </a:lnSpc>
              <a:spcBef>
                <a:spcPts val="0"/>
              </a:spcBef>
              <a:spcAft>
                <a:spcPts val="0"/>
              </a:spcAft>
              <a:buSzPts val="2300"/>
              <a:buNone/>
              <a:defRPr sz="2300"/>
            </a:lvl4pPr>
            <a:lvl5pPr lvl="4" algn="l">
              <a:lnSpc>
                <a:spcPct val="100000"/>
              </a:lnSpc>
              <a:spcBef>
                <a:spcPts val="0"/>
              </a:spcBef>
              <a:spcAft>
                <a:spcPts val="0"/>
              </a:spcAft>
              <a:buSzPts val="2300"/>
              <a:buNone/>
              <a:defRPr sz="2300"/>
            </a:lvl5pPr>
            <a:lvl6pPr lvl="5" algn="l">
              <a:lnSpc>
                <a:spcPct val="100000"/>
              </a:lnSpc>
              <a:spcBef>
                <a:spcPts val="0"/>
              </a:spcBef>
              <a:spcAft>
                <a:spcPts val="0"/>
              </a:spcAft>
              <a:buSzPts val="2300"/>
              <a:buNone/>
              <a:defRPr sz="2300"/>
            </a:lvl6pPr>
            <a:lvl7pPr lvl="6" algn="l">
              <a:lnSpc>
                <a:spcPct val="100000"/>
              </a:lnSpc>
              <a:spcBef>
                <a:spcPts val="0"/>
              </a:spcBef>
              <a:spcAft>
                <a:spcPts val="0"/>
              </a:spcAft>
              <a:buSzPts val="2300"/>
              <a:buNone/>
              <a:defRPr sz="2300"/>
            </a:lvl7pPr>
            <a:lvl8pPr lvl="7" algn="l">
              <a:lnSpc>
                <a:spcPct val="100000"/>
              </a:lnSpc>
              <a:spcBef>
                <a:spcPts val="0"/>
              </a:spcBef>
              <a:spcAft>
                <a:spcPts val="0"/>
              </a:spcAft>
              <a:buSzPts val="2300"/>
              <a:buNone/>
              <a:defRPr sz="2300"/>
            </a:lvl8pPr>
            <a:lvl9pPr lvl="8" algn="l">
              <a:lnSpc>
                <a:spcPct val="100000"/>
              </a:lnSpc>
              <a:spcBef>
                <a:spcPts val="0"/>
              </a:spcBef>
              <a:spcAft>
                <a:spcPts val="0"/>
              </a:spcAft>
              <a:buSzPts val="2300"/>
              <a:buNone/>
              <a:defRPr sz="2300"/>
            </a:lvl9pPr>
          </a:lstStyle>
          <a:p/>
        </p:txBody>
      </p:sp>
      <p:sp>
        <p:nvSpPr>
          <p:cNvPr id="35" name="Google Shape;35;p7"/>
          <p:cNvSpPr txBox="1"/>
          <p:nvPr>
            <p:ph idx="12" type="sldNum"/>
          </p:nvPr>
        </p:nvSpPr>
        <p:spPr>
          <a:xfrm>
            <a:off x="7074544" y="9766891"/>
            <a:ext cx="455400" cy="818400"/>
          </a:xfrm>
          <a:prstGeom prst="rect">
            <a:avLst/>
          </a:prstGeom>
          <a:noFill/>
          <a:ln>
            <a:noFill/>
          </a:ln>
        </p:spPr>
        <p:txBody>
          <a:bodyPr anchorCtr="0" anchor="ctr" bIns="115625" lIns="115625" spcFirstLastPara="1" rIns="115625" wrap="square" tIns="1156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8"/>
          <p:cNvSpPr txBox="1"/>
          <p:nvPr/>
        </p:nvSpPr>
        <p:spPr>
          <a:xfrm flipH="1" rot="10800000">
            <a:off x="2719580" y="-73"/>
            <a:ext cx="4869900" cy="10698600"/>
          </a:xfrm>
          <a:prstGeom prst="rect">
            <a:avLst/>
          </a:prstGeom>
          <a:solidFill>
            <a:schemeClr val="accent4"/>
          </a:solidFill>
          <a:ln>
            <a:noFill/>
          </a:ln>
        </p:spPr>
        <p:txBody>
          <a:bodyPr anchorCtr="0" anchor="ctr" bIns="115625" lIns="115625" spcFirstLastPara="1" rIns="115625" wrap="square" tIns="1156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8"/>
          <p:cNvSpPr/>
          <p:nvPr/>
        </p:nvSpPr>
        <p:spPr>
          <a:xfrm rot="-5400000">
            <a:off x="-2584720" y="5304175"/>
            <a:ext cx="10698600" cy="900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15625" lIns="115625" spcFirstLastPara="1" rIns="115625" wrap="square" tIns="1156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8"/>
          <p:cNvSpPr txBox="1"/>
          <p:nvPr>
            <p:ph type="title"/>
          </p:nvPr>
        </p:nvSpPr>
        <p:spPr>
          <a:xfrm>
            <a:off x="187645" y="744224"/>
            <a:ext cx="2330700" cy="1983000"/>
          </a:xfrm>
          <a:prstGeom prst="rect">
            <a:avLst/>
          </a:prstGeom>
          <a:noFill/>
          <a:ln>
            <a:noFill/>
          </a:ln>
        </p:spPr>
        <p:txBody>
          <a:bodyPr anchorCtr="0" anchor="b" bIns="115625" lIns="115625" spcFirstLastPara="1" rIns="115625" wrap="square" tIns="1156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0" name="Google Shape;40;p8"/>
          <p:cNvSpPr txBox="1"/>
          <p:nvPr>
            <p:ph idx="1" type="body"/>
          </p:nvPr>
        </p:nvSpPr>
        <p:spPr>
          <a:xfrm>
            <a:off x="187642" y="3048863"/>
            <a:ext cx="2330700" cy="6579900"/>
          </a:xfrm>
          <a:prstGeom prst="rect">
            <a:avLst/>
          </a:prstGeom>
          <a:noFill/>
          <a:ln>
            <a:noFill/>
          </a:ln>
        </p:spPr>
        <p:txBody>
          <a:bodyPr anchorCtr="0" anchor="t" bIns="115625" lIns="115625" spcFirstLastPara="1" rIns="115625" wrap="square" tIns="115625">
            <a:noAutofit/>
          </a:bodyPr>
          <a:lstStyle>
            <a:lvl1pPr indent="-323850" lvl="0" marL="457200" algn="l">
              <a:lnSpc>
                <a:spcPct val="115000"/>
              </a:lnSpc>
              <a:spcBef>
                <a:spcPts val="0"/>
              </a:spcBef>
              <a:spcAft>
                <a:spcPts val="0"/>
              </a:spcAft>
              <a:buClr>
                <a:schemeClr val="lt1"/>
              </a:buClr>
              <a:buSzPts val="1500"/>
              <a:buChar char="●"/>
              <a:defRPr sz="1500">
                <a:solidFill>
                  <a:schemeClr val="lt1"/>
                </a:solidFill>
              </a:defRPr>
            </a:lvl1pPr>
            <a:lvl2pPr indent="-323850" lvl="1" marL="914400" algn="l">
              <a:lnSpc>
                <a:spcPct val="115000"/>
              </a:lnSpc>
              <a:spcBef>
                <a:spcPts val="2000"/>
              </a:spcBef>
              <a:spcAft>
                <a:spcPts val="0"/>
              </a:spcAft>
              <a:buClr>
                <a:schemeClr val="lt1"/>
              </a:buClr>
              <a:buSzPts val="1500"/>
              <a:buChar char="○"/>
              <a:defRPr sz="1500">
                <a:solidFill>
                  <a:schemeClr val="lt1"/>
                </a:solidFill>
              </a:defRPr>
            </a:lvl2pPr>
            <a:lvl3pPr indent="-323850" lvl="2" marL="1371600" algn="l">
              <a:lnSpc>
                <a:spcPct val="115000"/>
              </a:lnSpc>
              <a:spcBef>
                <a:spcPts val="2000"/>
              </a:spcBef>
              <a:spcAft>
                <a:spcPts val="0"/>
              </a:spcAft>
              <a:buClr>
                <a:schemeClr val="lt1"/>
              </a:buClr>
              <a:buSzPts val="1500"/>
              <a:buChar char="■"/>
              <a:defRPr sz="1500">
                <a:solidFill>
                  <a:schemeClr val="lt1"/>
                </a:solidFill>
              </a:defRPr>
            </a:lvl3pPr>
            <a:lvl4pPr indent="-323850" lvl="3" marL="1828800" algn="l">
              <a:lnSpc>
                <a:spcPct val="115000"/>
              </a:lnSpc>
              <a:spcBef>
                <a:spcPts val="2000"/>
              </a:spcBef>
              <a:spcAft>
                <a:spcPts val="0"/>
              </a:spcAft>
              <a:buClr>
                <a:schemeClr val="lt1"/>
              </a:buClr>
              <a:buSzPts val="1500"/>
              <a:buChar char="●"/>
              <a:defRPr sz="1500">
                <a:solidFill>
                  <a:schemeClr val="lt1"/>
                </a:solidFill>
              </a:defRPr>
            </a:lvl4pPr>
            <a:lvl5pPr indent="-323850" lvl="4" marL="2286000" algn="l">
              <a:lnSpc>
                <a:spcPct val="115000"/>
              </a:lnSpc>
              <a:spcBef>
                <a:spcPts val="2000"/>
              </a:spcBef>
              <a:spcAft>
                <a:spcPts val="0"/>
              </a:spcAft>
              <a:buClr>
                <a:schemeClr val="lt1"/>
              </a:buClr>
              <a:buSzPts val="1500"/>
              <a:buChar char="○"/>
              <a:defRPr sz="1500">
                <a:solidFill>
                  <a:schemeClr val="lt1"/>
                </a:solidFill>
              </a:defRPr>
            </a:lvl5pPr>
            <a:lvl6pPr indent="-323850" lvl="5" marL="2743200" algn="l">
              <a:lnSpc>
                <a:spcPct val="115000"/>
              </a:lnSpc>
              <a:spcBef>
                <a:spcPts val="2000"/>
              </a:spcBef>
              <a:spcAft>
                <a:spcPts val="0"/>
              </a:spcAft>
              <a:buClr>
                <a:schemeClr val="lt1"/>
              </a:buClr>
              <a:buSzPts val="1500"/>
              <a:buChar char="■"/>
              <a:defRPr sz="1500">
                <a:solidFill>
                  <a:schemeClr val="lt1"/>
                </a:solidFill>
              </a:defRPr>
            </a:lvl6pPr>
            <a:lvl7pPr indent="-323850" lvl="6" marL="3200400" algn="l">
              <a:lnSpc>
                <a:spcPct val="115000"/>
              </a:lnSpc>
              <a:spcBef>
                <a:spcPts val="2000"/>
              </a:spcBef>
              <a:spcAft>
                <a:spcPts val="0"/>
              </a:spcAft>
              <a:buClr>
                <a:schemeClr val="lt1"/>
              </a:buClr>
              <a:buSzPts val="1500"/>
              <a:buChar char="●"/>
              <a:defRPr sz="1500">
                <a:solidFill>
                  <a:schemeClr val="lt1"/>
                </a:solidFill>
              </a:defRPr>
            </a:lvl7pPr>
            <a:lvl8pPr indent="-323850" lvl="7" marL="3657600" algn="l">
              <a:lnSpc>
                <a:spcPct val="115000"/>
              </a:lnSpc>
              <a:spcBef>
                <a:spcPts val="2000"/>
              </a:spcBef>
              <a:spcAft>
                <a:spcPts val="0"/>
              </a:spcAft>
              <a:buClr>
                <a:schemeClr val="lt1"/>
              </a:buClr>
              <a:buSzPts val="1500"/>
              <a:buChar char="○"/>
              <a:defRPr sz="1500">
                <a:solidFill>
                  <a:schemeClr val="lt1"/>
                </a:solidFill>
              </a:defRPr>
            </a:lvl8pPr>
            <a:lvl9pPr indent="-323850" lvl="8" marL="4114800" algn="l">
              <a:lnSpc>
                <a:spcPct val="115000"/>
              </a:lnSpc>
              <a:spcBef>
                <a:spcPts val="2000"/>
              </a:spcBef>
              <a:spcAft>
                <a:spcPts val="2000"/>
              </a:spcAft>
              <a:buClr>
                <a:schemeClr val="lt1"/>
              </a:buClr>
              <a:buSzPts val="1500"/>
              <a:buChar char="■"/>
              <a:defRPr sz="1500">
                <a:solidFill>
                  <a:schemeClr val="lt1"/>
                </a:solidFill>
              </a:defRPr>
            </a:lvl9pPr>
          </a:lstStyle>
          <a:p/>
        </p:txBody>
      </p:sp>
      <p:sp>
        <p:nvSpPr>
          <p:cNvPr id="41" name="Google Shape;41;p8"/>
          <p:cNvSpPr txBox="1"/>
          <p:nvPr>
            <p:ph idx="12" type="sldNum"/>
          </p:nvPr>
        </p:nvSpPr>
        <p:spPr>
          <a:xfrm>
            <a:off x="7074544" y="9766891"/>
            <a:ext cx="455400" cy="818400"/>
          </a:xfrm>
          <a:prstGeom prst="rect">
            <a:avLst/>
          </a:prstGeom>
          <a:noFill/>
          <a:ln>
            <a:noFill/>
          </a:ln>
        </p:spPr>
        <p:txBody>
          <a:bodyPr anchorCtr="0" anchor="ctr" bIns="115625" lIns="115625" spcFirstLastPara="1" rIns="115625" wrap="square" tIns="1156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9"/>
          <p:cNvSpPr txBox="1"/>
          <p:nvPr>
            <p:ph type="title"/>
          </p:nvPr>
        </p:nvSpPr>
        <p:spPr>
          <a:xfrm>
            <a:off x="406908" y="1015560"/>
            <a:ext cx="5168400" cy="8508600"/>
          </a:xfrm>
          <a:prstGeom prst="rect">
            <a:avLst/>
          </a:prstGeom>
          <a:noFill/>
          <a:ln>
            <a:noFill/>
          </a:ln>
        </p:spPr>
        <p:txBody>
          <a:bodyPr anchorCtr="0" anchor="ctr" bIns="115625" lIns="115625" spcFirstLastPara="1" rIns="115625" wrap="square" tIns="115625">
            <a:noAutofit/>
          </a:bodyPr>
          <a:lstStyle>
            <a:lvl1pPr lvl="0" algn="l">
              <a:lnSpc>
                <a:spcPct val="100000"/>
              </a:lnSpc>
              <a:spcBef>
                <a:spcPts val="0"/>
              </a:spcBef>
              <a:spcAft>
                <a:spcPts val="0"/>
              </a:spcAft>
              <a:buSzPts val="7600"/>
              <a:buNone/>
              <a:defRPr sz="7600"/>
            </a:lvl1pPr>
            <a:lvl2pPr lvl="1" algn="l">
              <a:lnSpc>
                <a:spcPct val="100000"/>
              </a:lnSpc>
              <a:spcBef>
                <a:spcPts val="0"/>
              </a:spcBef>
              <a:spcAft>
                <a:spcPts val="0"/>
              </a:spcAft>
              <a:buSzPts val="7600"/>
              <a:buNone/>
              <a:defRPr sz="7600"/>
            </a:lvl2pPr>
            <a:lvl3pPr lvl="2" algn="l">
              <a:lnSpc>
                <a:spcPct val="100000"/>
              </a:lnSpc>
              <a:spcBef>
                <a:spcPts val="0"/>
              </a:spcBef>
              <a:spcAft>
                <a:spcPts val="0"/>
              </a:spcAft>
              <a:buSzPts val="7600"/>
              <a:buNone/>
              <a:defRPr sz="7600"/>
            </a:lvl3pPr>
            <a:lvl4pPr lvl="3" algn="l">
              <a:lnSpc>
                <a:spcPct val="100000"/>
              </a:lnSpc>
              <a:spcBef>
                <a:spcPts val="0"/>
              </a:spcBef>
              <a:spcAft>
                <a:spcPts val="0"/>
              </a:spcAft>
              <a:buSzPts val="7600"/>
              <a:buNone/>
              <a:defRPr sz="7600"/>
            </a:lvl4pPr>
            <a:lvl5pPr lvl="4" algn="l">
              <a:lnSpc>
                <a:spcPct val="100000"/>
              </a:lnSpc>
              <a:spcBef>
                <a:spcPts val="0"/>
              </a:spcBef>
              <a:spcAft>
                <a:spcPts val="0"/>
              </a:spcAft>
              <a:buSzPts val="7600"/>
              <a:buNone/>
              <a:defRPr sz="7600"/>
            </a:lvl5pPr>
            <a:lvl6pPr lvl="5" algn="l">
              <a:lnSpc>
                <a:spcPct val="100000"/>
              </a:lnSpc>
              <a:spcBef>
                <a:spcPts val="0"/>
              </a:spcBef>
              <a:spcAft>
                <a:spcPts val="0"/>
              </a:spcAft>
              <a:buSzPts val="7600"/>
              <a:buNone/>
              <a:defRPr sz="7600"/>
            </a:lvl6pPr>
            <a:lvl7pPr lvl="6" algn="l">
              <a:lnSpc>
                <a:spcPct val="100000"/>
              </a:lnSpc>
              <a:spcBef>
                <a:spcPts val="0"/>
              </a:spcBef>
              <a:spcAft>
                <a:spcPts val="0"/>
              </a:spcAft>
              <a:buSzPts val="7600"/>
              <a:buNone/>
              <a:defRPr sz="7600"/>
            </a:lvl7pPr>
            <a:lvl8pPr lvl="7" algn="l">
              <a:lnSpc>
                <a:spcPct val="100000"/>
              </a:lnSpc>
              <a:spcBef>
                <a:spcPts val="0"/>
              </a:spcBef>
              <a:spcAft>
                <a:spcPts val="0"/>
              </a:spcAft>
              <a:buSzPts val="7600"/>
              <a:buNone/>
              <a:defRPr sz="7600"/>
            </a:lvl8pPr>
            <a:lvl9pPr lvl="8" algn="l">
              <a:lnSpc>
                <a:spcPct val="100000"/>
              </a:lnSpc>
              <a:spcBef>
                <a:spcPts val="0"/>
              </a:spcBef>
              <a:spcAft>
                <a:spcPts val="0"/>
              </a:spcAft>
              <a:buSzPts val="7600"/>
              <a:buNone/>
              <a:defRPr sz="7600"/>
            </a:lvl9pPr>
          </a:lstStyle>
          <a:p/>
        </p:txBody>
      </p:sp>
      <p:sp>
        <p:nvSpPr>
          <p:cNvPr id="44" name="Google Shape;44;p9"/>
          <p:cNvSpPr txBox="1"/>
          <p:nvPr>
            <p:ph idx="12" type="sldNum"/>
          </p:nvPr>
        </p:nvSpPr>
        <p:spPr>
          <a:xfrm>
            <a:off x="7074544" y="9766891"/>
            <a:ext cx="455400" cy="818400"/>
          </a:xfrm>
          <a:prstGeom prst="rect">
            <a:avLst/>
          </a:prstGeom>
          <a:noFill/>
          <a:ln>
            <a:noFill/>
          </a:ln>
        </p:spPr>
        <p:txBody>
          <a:bodyPr anchorCtr="0" anchor="ctr" bIns="115625" lIns="115625" spcFirstLastPara="1" rIns="115625" wrap="square" tIns="1156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10"/>
          <p:cNvSpPr/>
          <p:nvPr/>
        </p:nvSpPr>
        <p:spPr>
          <a:xfrm flipH="1">
            <a:off x="63" y="0"/>
            <a:ext cx="3794700" cy="10698600"/>
          </a:xfrm>
          <a:prstGeom prst="rect">
            <a:avLst/>
          </a:prstGeom>
          <a:solidFill>
            <a:schemeClr val="accent4"/>
          </a:solidFill>
          <a:ln>
            <a:noFill/>
          </a:ln>
        </p:spPr>
        <p:txBody>
          <a:bodyPr anchorCtr="0" anchor="ctr" bIns="115625" lIns="115625" spcFirstLastPara="1" rIns="115625" wrap="square" tIns="1156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0"/>
          <p:cNvSpPr/>
          <p:nvPr/>
        </p:nvSpPr>
        <p:spPr>
          <a:xfrm rot="5400000">
            <a:off x="-1598642" y="5304798"/>
            <a:ext cx="10697100" cy="900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15625" lIns="115625" spcFirstLastPara="1" rIns="115625" wrap="square" tIns="1156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0"/>
          <p:cNvSpPr txBox="1"/>
          <p:nvPr>
            <p:ph type="title"/>
          </p:nvPr>
        </p:nvSpPr>
        <p:spPr>
          <a:xfrm>
            <a:off x="220365" y="2565003"/>
            <a:ext cx="3357600" cy="3082800"/>
          </a:xfrm>
          <a:prstGeom prst="rect">
            <a:avLst/>
          </a:prstGeom>
          <a:noFill/>
          <a:ln>
            <a:noFill/>
          </a:ln>
        </p:spPr>
        <p:txBody>
          <a:bodyPr anchorCtr="0" anchor="b" bIns="115625" lIns="115625" spcFirstLastPara="1" rIns="115625" wrap="square" tIns="115625">
            <a:noAutofit/>
          </a:bodyPr>
          <a:lstStyle>
            <a:lvl1pPr lvl="0" algn="ctr">
              <a:lnSpc>
                <a:spcPct val="100000"/>
              </a:lnSpc>
              <a:spcBef>
                <a:spcPts val="0"/>
              </a:spcBef>
              <a:spcAft>
                <a:spcPts val="0"/>
              </a:spcAft>
              <a:buClr>
                <a:schemeClr val="dk2"/>
              </a:buClr>
              <a:buSzPts val="5400"/>
              <a:buNone/>
              <a:defRPr sz="5400">
                <a:solidFill>
                  <a:schemeClr val="dk2"/>
                </a:solidFill>
              </a:defRPr>
            </a:lvl1pPr>
            <a:lvl2pPr lvl="1" algn="ctr">
              <a:lnSpc>
                <a:spcPct val="100000"/>
              </a:lnSpc>
              <a:spcBef>
                <a:spcPts val="0"/>
              </a:spcBef>
              <a:spcAft>
                <a:spcPts val="0"/>
              </a:spcAft>
              <a:buClr>
                <a:schemeClr val="dk2"/>
              </a:buClr>
              <a:buSzPts val="5400"/>
              <a:buNone/>
              <a:defRPr sz="5400">
                <a:solidFill>
                  <a:schemeClr val="dk2"/>
                </a:solidFill>
              </a:defRPr>
            </a:lvl2pPr>
            <a:lvl3pPr lvl="2" algn="ctr">
              <a:lnSpc>
                <a:spcPct val="100000"/>
              </a:lnSpc>
              <a:spcBef>
                <a:spcPts val="0"/>
              </a:spcBef>
              <a:spcAft>
                <a:spcPts val="0"/>
              </a:spcAft>
              <a:buClr>
                <a:schemeClr val="dk2"/>
              </a:buClr>
              <a:buSzPts val="5400"/>
              <a:buNone/>
              <a:defRPr sz="5400">
                <a:solidFill>
                  <a:schemeClr val="dk2"/>
                </a:solidFill>
              </a:defRPr>
            </a:lvl3pPr>
            <a:lvl4pPr lvl="3" algn="ctr">
              <a:lnSpc>
                <a:spcPct val="100000"/>
              </a:lnSpc>
              <a:spcBef>
                <a:spcPts val="0"/>
              </a:spcBef>
              <a:spcAft>
                <a:spcPts val="0"/>
              </a:spcAft>
              <a:buClr>
                <a:schemeClr val="dk2"/>
              </a:buClr>
              <a:buSzPts val="5400"/>
              <a:buNone/>
              <a:defRPr sz="5400">
                <a:solidFill>
                  <a:schemeClr val="dk2"/>
                </a:solidFill>
              </a:defRPr>
            </a:lvl4pPr>
            <a:lvl5pPr lvl="4" algn="ctr">
              <a:lnSpc>
                <a:spcPct val="100000"/>
              </a:lnSpc>
              <a:spcBef>
                <a:spcPts val="0"/>
              </a:spcBef>
              <a:spcAft>
                <a:spcPts val="0"/>
              </a:spcAft>
              <a:buClr>
                <a:schemeClr val="dk2"/>
              </a:buClr>
              <a:buSzPts val="5400"/>
              <a:buNone/>
              <a:defRPr sz="5400">
                <a:solidFill>
                  <a:schemeClr val="dk2"/>
                </a:solidFill>
              </a:defRPr>
            </a:lvl5pPr>
            <a:lvl6pPr lvl="5" algn="ctr">
              <a:lnSpc>
                <a:spcPct val="100000"/>
              </a:lnSpc>
              <a:spcBef>
                <a:spcPts val="0"/>
              </a:spcBef>
              <a:spcAft>
                <a:spcPts val="0"/>
              </a:spcAft>
              <a:buClr>
                <a:schemeClr val="dk2"/>
              </a:buClr>
              <a:buSzPts val="5400"/>
              <a:buNone/>
              <a:defRPr sz="5400">
                <a:solidFill>
                  <a:schemeClr val="dk2"/>
                </a:solidFill>
              </a:defRPr>
            </a:lvl6pPr>
            <a:lvl7pPr lvl="6" algn="ctr">
              <a:lnSpc>
                <a:spcPct val="100000"/>
              </a:lnSpc>
              <a:spcBef>
                <a:spcPts val="0"/>
              </a:spcBef>
              <a:spcAft>
                <a:spcPts val="0"/>
              </a:spcAft>
              <a:buClr>
                <a:schemeClr val="dk2"/>
              </a:buClr>
              <a:buSzPts val="5400"/>
              <a:buNone/>
              <a:defRPr sz="5400">
                <a:solidFill>
                  <a:schemeClr val="dk2"/>
                </a:solidFill>
              </a:defRPr>
            </a:lvl7pPr>
            <a:lvl8pPr lvl="7" algn="ctr">
              <a:lnSpc>
                <a:spcPct val="100000"/>
              </a:lnSpc>
              <a:spcBef>
                <a:spcPts val="0"/>
              </a:spcBef>
              <a:spcAft>
                <a:spcPts val="0"/>
              </a:spcAft>
              <a:buClr>
                <a:schemeClr val="dk2"/>
              </a:buClr>
              <a:buSzPts val="5400"/>
              <a:buNone/>
              <a:defRPr sz="5400">
                <a:solidFill>
                  <a:schemeClr val="dk2"/>
                </a:solidFill>
              </a:defRPr>
            </a:lvl8pPr>
            <a:lvl9pPr lvl="8" algn="ctr">
              <a:lnSpc>
                <a:spcPct val="100000"/>
              </a:lnSpc>
              <a:spcBef>
                <a:spcPts val="0"/>
              </a:spcBef>
              <a:spcAft>
                <a:spcPts val="0"/>
              </a:spcAft>
              <a:buClr>
                <a:schemeClr val="dk2"/>
              </a:buClr>
              <a:buSzPts val="5400"/>
              <a:buNone/>
              <a:defRPr sz="5400">
                <a:solidFill>
                  <a:schemeClr val="dk2"/>
                </a:solidFill>
              </a:defRPr>
            </a:lvl9pPr>
          </a:lstStyle>
          <a:p/>
        </p:txBody>
      </p:sp>
      <p:sp>
        <p:nvSpPr>
          <p:cNvPr id="49" name="Google Shape;49;p10"/>
          <p:cNvSpPr txBox="1"/>
          <p:nvPr>
            <p:ph idx="1" type="subTitle"/>
          </p:nvPr>
        </p:nvSpPr>
        <p:spPr>
          <a:xfrm>
            <a:off x="220365" y="5781289"/>
            <a:ext cx="3357600" cy="2568900"/>
          </a:xfrm>
          <a:prstGeom prst="rect">
            <a:avLst/>
          </a:prstGeom>
          <a:noFill/>
          <a:ln>
            <a:noFill/>
          </a:ln>
        </p:spPr>
        <p:txBody>
          <a:bodyPr anchorCtr="0" anchor="t" bIns="115625" lIns="115625" spcFirstLastPara="1" rIns="115625" wrap="square" tIns="1156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50" name="Google Shape;50;p10"/>
          <p:cNvSpPr txBox="1"/>
          <p:nvPr>
            <p:ph idx="2" type="body"/>
          </p:nvPr>
        </p:nvSpPr>
        <p:spPr>
          <a:xfrm>
            <a:off x="4099788" y="1506335"/>
            <a:ext cx="3184800" cy="7686000"/>
          </a:xfrm>
          <a:prstGeom prst="rect">
            <a:avLst/>
          </a:prstGeom>
          <a:noFill/>
          <a:ln>
            <a:noFill/>
          </a:ln>
        </p:spPr>
        <p:txBody>
          <a:bodyPr anchorCtr="0" anchor="ctr" bIns="115625" lIns="115625" spcFirstLastPara="1" rIns="115625" wrap="square" tIns="115625">
            <a:noAutofit/>
          </a:bodyPr>
          <a:lstStyle>
            <a:lvl1pPr indent="-374650" lvl="0" marL="457200" algn="l">
              <a:lnSpc>
                <a:spcPct val="115000"/>
              </a:lnSpc>
              <a:spcBef>
                <a:spcPts val="0"/>
              </a:spcBef>
              <a:spcAft>
                <a:spcPts val="0"/>
              </a:spcAft>
              <a:buClr>
                <a:schemeClr val="lt1"/>
              </a:buClr>
              <a:buSzPts val="2300"/>
              <a:buChar char="●"/>
              <a:defRPr>
                <a:solidFill>
                  <a:schemeClr val="lt1"/>
                </a:solidFill>
              </a:defRPr>
            </a:lvl1pPr>
            <a:lvl2pPr indent="-342900" lvl="1" marL="914400" algn="l">
              <a:lnSpc>
                <a:spcPct val="115000"/>
              </a:lnSpc>
              <a:spcBef>
                <a:spcPts val="2000"/>
              </a:spcBef>
              <a:spcAft>
                <a:spcPts val="0"/>
              </a:spcAft>
              <a:buClr>
                <a:schemeClr val="lt1"/>
              </a:buClr>
              <a:buSzPts val="1800"/>
              <a:buChar char="○"/>
              <a:defRPr>
                <a:solidFill>
                  <a:schemeClr val="lt1"/>
                </a:solidFill>
              </a:defRPr>
            </a:lvl2pPr>
            <a:lvl3pPr indent="-342900" lvl="2" marL="1371600" algn="l">
              <a:lnSpc>
                <a:spcPct val="115000"/>
              </a:lnSpc>
              <a:spcBef>
                <a:spcPts val="2000"/>
              </a:spcBef>
              <a:spcAft>
                <a:spcPts val="0"/>
              </a:spcAft>
              <a:buClr>
                <a:schemeClr val="lt1"/>
              </a:buClr>
              <a:buSzPts val="1800"/>
              <a:buChar char="■"/>
              <a:defRPr>
                <a:solidFill>
                  <a:schemeClr val="lt1"/>
                </a:solidFill>
              </a:defRPr>
            </a:lvl3pPr>
            <a:lvl4pPr indent="-342900" lvl="3" marL="1828800" algn="l">
              <a:lnSpc>
                <a:spcPct val="115000"/>
              </a:lnSpc>
              <a:spcBef>
                <a:spcPts val="2000"/>
              </a:spcBef>
              <a:spcAft>
                <a:spcPts val="0"/>
              </a:spcAft>
              <a:buClr>
                <a:schemeClr val="lt1"/>
              </a:buClr>
              <a:buSzPts val="1800"/>
              <a:buChar char="●"/>
              <a:defRPr>
                <a:solidFill>
                  <a:schemeClr val="lt1"/>
                </a:solidFill>
              </a:defRPr>
            </a:lvl4pPr>
            <a:lvl5pPr indent="-342900" lvl="4" marL="2286000" algn="l">
              <a:lnSpc>
                <a:spcPct val="115000"/>
              </a:lnSpc>
              <a:spcBef>
                <a:spcPts val="2000"/>
              </a:spcBef>
              <a:spcAft>
                <a:spcPts val="0"/>
              </a:spcAft>
              <a:buClr>
                <a:schemeClr val="lt1"/>
              </a:buClr>
              <a:buSzPts val="1800"/>
              <a:buChar char="○"/>
              <a:defRPr>
                <a:solidFill>
                  <a:schemeClr val="lt1"/>
                </a:solidFill>
              </a:defRPr>
            </a:lvl5pPr>
            <a:lvl6pPr indent="-342900" lvl="5" marL="2743200" algn="l">
              <a:lnSpc>
                <a:spcPct val="115000"/>
              </a:lnSpc>
              <a:spcBef>
                <a:spcPts val="2000"/>
              </a:spcBef>
              <a:spcAft>
                <a:spcPts val="0"/>
              </a:spcAft>
              <a:buClr>
                <a:schemeClr val="lt1"/>
              </a:buClr>
              <a:buSzPts val="1800"/>
              <a:buChar char="■"/>
              <a:defRPr>
                <a:solidFill>
                  <a:schemeClr val="lt1"/>
                </a:solidFill>
              </a:defRPr>
            </a:lvl6pPr>
            <a:lvl7pPr indent="-342900" lvl="6" marL="3200400" algn="l">
              <a:lnSpc>
                <a:spcPct val="115000"/>
              </a:lnSpc>
              <a:spcBef>
                <a:spcPts val="2000"/>
              </a:spcBef>
              <a:spcAft>
                <a:spcPts val="0"/>
              </a:spcAft>
              <a:buClr>
                <a:schemeClr val="lt1"/>
              </a:buClr>
              <a:buSzPts val="1800"/>
              <a:buChar char="●"/>
              <a:defRPr>
                <a:solidFill>
                  <a:schemeClr val="lt1"/>
                </a:solidFill>
              </a:defRPr>
            </a:lvl7pPr>
            <a:lvl8pPr indent="-342900" lvl="7" marL="3657600" algn="l">
              <a:lnSpc>
                <a:spcPct val="115000"/>
              </a:lnSpc>
              <a:spcBef>
                <a:spcPts val="2000"/>
              </a:spcBef>
              <a:spcAft>
                <a:spcPts val="0"/>
              </a:spcAft>
              <a:buClr>
                <a:schemeClr val="lt1"/>
              </a:buClr>
              <a:buSzPts val="1800"/>
              <a:buChar char="○"/>
              <a:defRPr>
                <a:solidFill>
                  <a:schemeClr val="lt1"/>
                </a:solidFill>
              </a:defRPr>
            </a:lvl8pPr>
            <a:lvl9pPr indent="-342900" lvl="8" marL="4114800" algn="l">
              <a:lnSpc>
                <a:spcPct val="115000"/>
              </a:lnSpc>
              <a:spcBef>
                <a:spcPts val="2000"/>
              </a:spcBef>
              <a:spcAft>
                <a:spcPts val="2000"/>
              </a:spcAft>
              <a:buClr>
                <a:schemeClr val="lt1"/>
              </a:buClr>
              <a:buSzPts val="1800"/>
              <a:buChar char="■"/>
              <a:defRPr>
                <a:solidFill>
                  <a:schemeClr val="lt1"/>
                </a:solidFill>
              </a:defRPr>
            </a:lvl9pPr>
          </a:lstStyle>
          <a:p/>
        </p:txBody>
      </p:sp>
      <p:sp>
        <p:nvSpPr>
          <p:cNvPr id="51" name="Google Shape;51;p10"/>
          <p:cNvSpPr txBox="1"/>
          <p:nvPr>
            <p:ph idx="12" type="sldNum"/>
          </p:nvPr>
        </p:nvSpPr>
        <p:spPr>
          <a:xfrm>
            <a:off x="7074544" y="9766891"/>
            <a:ext cx="455400" cy="818400"/>
          </a:xfrm>
          <a:prstGeom prst="rect">
            <a:avLst/>
          </a:prstGeom>
          <a:noFill/>
          <a:ln>
            <a:noFill/>
          </a:ln>
        </p:spPr>
        <p:txBody>
          <a:bodyPr anchorCtr="0" anchor="ctr" bIns="115625" lIns="115625" spcFirstLastPara="1" rIns="115625" wrap="square" tIns="1156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1"/>
          <p:cNvSpPr txBox="1"/>
          <p:nvPr/>
        </p:nvSpPr>
        <p:spPr>
          <a:xfrm flipH="1" rot="10800000">
            <a:off x="0" y="-233"/>
            <a:ext cx="7589400" cy="9767700"/>
          </a:xfrm>
          <a:prstGeom prst="rect">
            <a:avLst/>
          </a:prstGeom>
          <a:solidFill>
            <a:schemeClr val="accent4"/>
          </a:solidFill>
          <a:ln>
            <a:noFill/>
          </a:ln>
        </p:spPr>
        <p:txBody>
          <a:bodyPr anchorCtr="0" anchor="ctr" bIns="115625" lIns="115625" spcFirstLastPara="1" rIns="115625" wrap="square" tIns="1156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1"/>
          <p:cNvSpPr/>
          <p:nvPr/>
        </p:nvSpPr>
        <p:spPr>
          <a:xfrm flipH="1" rot="10800000">
            <a:off x="0" y="9615491"/>
            <a:ext cx="7589400" cy="153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15625" lIns="115625" spcFirstLastPara="1" rIns="115625" wrap="square" tIns="1156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1"/>
          <p:cNvSpPr txBox="1"/>
          <p:nvPr>
            <p:ph idx="1" type="body"/>
          </p:nvPr>
        </p:nvSpPr>
        <p:spPr>
          <a:xfrm>
            <a:off x="47435" y="9769391"/>
            <a:ext cx="6957000" cy="929400"/>
          </a:xfrm>
          <a:prstGeom prst="rect">
            <a:avLst/>
          </a:prstGeom>
          <a:noFill/>
          <a:ln>
            <a:noFill/>
          </a:ln>
        </p:spPr>
        <p:txBody>
          <a:bodyPr anchorCtr="0" anchor="ctr" bIns="115625" lIns="115625" spcFirstLastPara="1" rIns="115625" wrap="square" tIns="115625">
            <a:noAutofit/>
          </a:bodyPr>
          <a:lstStyle>
            <a:lvl1pPr indent="-228600" lvl="0" marL="457200" algn="l">
              <a:lnSpc>
                <a:spcPct val="100000"/>
              </a:lnSpc>
              <a:spcBef>
                <a:spcPts val="0"/>
              </a:spcBef>
              <a:spcAft>
                <a:spcPts val="0"/>
              </a:spcAft>
              <a:buClr>
                <a:schemeClr val="lt1"/>
              </a:buClr>
              <a:buSzPts val="1500"/>
              <a:buNone/>
              <a:defRPr sz="1500">
                <a:solidFill>
                  <a:schemeClr val="lt1"/>
                </a:solidFill>
              </a:defRPr>
            </a:lvl1pPr>
          </a:lstStyle>
          <a:p/>
        </p:txBody>
      </p:sp>
      <p:sp>
        <p:nvSpPr>
          <p:cNvPr id="56" name="Google Shape;56;p11"/>
          <p:cNvSpPr txBox="1"/>
          <p:nvPr>
            <p:ph idx="12" type="sldNum"/>
          </p:nvPr>
        </p:nvSpPr>
        <p:spPr>
          <a:xfrm>
            <a:off x="7074544" y="9766891"/>
            <a:ext cx="455400" cy="818400"/>
          </a:xfrm>
          <a:prstGeom prst="rect">
            <a:avLst/>
          </a:prstGeom>
          <a:noFill/>
          <a:ln>
            <a:noFill/>
          </a:ln>
        </p:spPr>
        <p:txBody>
          <a:bodyPr anchorCtr="0" anchor="ctr" bIns="115625" lIns="115625" spcFirstLastPara="1" rIns="115625" wrap="square" tIns="1156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391677" y="1536547"/>
            <a:ext cx="6824100" cy="1596900"/>
          </a:xfrm>
          <a:prstGeom prst="rect">
            <a:avLst/>
          </a:prstGeom>
          <a:noFill/>
          <a:ln>
            <a:noFill/>
          </a:ln>
        </p:spPr>
        <p:txBody>
          <a:bodyPr anchorCtr="0" anchor="b" bIns="115625" lIns="115625" spcFirstLastPara="1" rIns="115625" wrap="square" tIns="115625">
            <a:noAutofit/>
          </a:bodyPr>
          <a:lstStyle>
            <a:lvl1pPr lvl="0" marR="0" rtl="0" algn="l">
              <a:lnSpc>
                <a:spcPct val="100000"/>
              </a:lnSpc>
              <a:spcBef>
                <a:spcPts val="0"/>
              </a:spcBef>
              <a:spcAft>
                <a:spcPts val="0"/>
              </a:spcAft>
              <a:buClr>
                <a:schemeClr val="lt1"/>
              </a:buClr>
              <a:buSzPts val="4000"/>
              <a:buFont typeface="Roboto"/>
              <a:buNone/>
              <a:defRPr b="0" i="0" sz="40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4000"/>
              <a:buFont typeface="Roboto"/>
              <a:buNone/>
              <a:defRPr b="0" i="0" sz="40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4000"/>
              <a:buFont typeface="Roboto"/>
              <a:buNone/>
              <a:defRPr b="0" i="0" sz="40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4000"/>
              <a:buFont typeface="Roboto"/>
              <a:buNone/>
              <a:defRPr b="0" i="0" sz="40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4000"/>
              <a:buFont typeface="Roboto"/>
              <a:buNone/>
              <a:defRPr b="0" i="0" sz="40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4000"/>
              <a:buFont typeface="Roboto"/>
              <a:buNone/>
              <a:defRPr b="0" i="0" sz="40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4000"/>
              <a:buFont typeface="Roboto"/>
              <a:buNone/>
              <a:defRPr b="0" i="0" sz="40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4000"/>
              <a:buFont typeface="Roboto"/>
              <a:buNone/>
              <a:defRPr b="0" i="0" sz="40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4000"/>
              <a:buFont typeface="Roboto"/>
              <a:buNone/>
              <a:defRPr b="0" i="0" sz="4000" u="none" cap="none" strike="noStrike">
                <a:solidFill>
                  <a:schemeClr val="lt1"/>
                </a:solidFill>
                <a:latin typeface="Roboto"/>
                <a:ea typeface="Roboto"/>
                <a:cs typeface="Roboto"/>
                <a:sym typeface="Roboto"/>
              </a:defRPr>
            </a:lvl9pPr>
          </a:lstStyle>
          <a:p/>
        </p:txBody>
      </p:sp>
      <p:sp>
        <p:nvSpPr>
          <p:cNvPr id="7" name="Google Shape;7;p2"/>
          <p:cNvSpPr txBox="1"/>
          <p:nvPr>
            <p:ph idx="1" type="body"/>
          </p:nvPr>
        </p:nvSpPr>
        <p:spPr>
          <a:xfrm>
            <a:off x="391677" y="3991674"/>
            <a:ext cx="6824100" cy="5637000"/>
          </a:xfrm>
          <a:prstGeom prst="rect">
            <a:avLst/>
          </a:prstGeom>
          <a:noFill/>
          <a:ln>
            <a:noFill/>
          </a:ln>
        </p:spPr>
        <p:txBody>
          <a:bodyPr anchorCtr="0" anchor="t" bIns="115625" lIns="115625" spcFirstLastPara="1" rIns="115625" wrap="square" tIns="115625">
            <a:noAutofit/>
          </a:bodyPr>
          <a:lstStyle>
            <a:lvl1pPr indent="-374650" lvl="0" marL="457200" marR="0" rtl="0" algn="l">
              <a:lnSpc>
                <a:spcPct val="115000"/>
              </a:lnSpc>
              <a:spcBef>
                <a:spcPts val="0"/>
              </a:spcBef>
              <a:spcAft>
                <a:spcPts val="0"/>
              </a:spcAft>
              <a:buClr>
                <a:schemeClr val="lt2"/>
              </a:buClr>
              <a:buSzPts val="2300"/>
              <a:buFont typeface="Roboto"/>
              <a:buChar char="●"/>
              <a:defRPr b="0" i="0" sz="2300" u="none" cap="none" strike="noStrike">
                <a:solidFill>
                  <a:schemeClr val="lt2"/>
                </a:solidFill>
                <a:latin typeface="Roboto"/>
                <a:ea typeface="Roboto"/>
                <a:cs typeface="Roboto"/>
                <a:sym typeface="Roboto"/>
              </a:defRPr>
            </a:lvl1pPr>
            <a:lvl2pPr indent="-342900" lvl="1" marL="914400" marR="0" rtl="0" algn="l">
              <a:lnSpc>
                <a:spcPct val="115000"/>
              </a:lnSpc>
              <a:spcBef>
                <a:spcPts val="200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2pPr>
            <a:lvl3pPr indent="-342900" lvl="2" marL="1371600" marR="0" rtl="0" algn="l">
              <a:lnSpc>
                <a:spcPct val="115000"/>
              </a:lnSpc>
              <a:spcBef>
                <a:spcPts val="200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3pPr>
            <a:lvl4pPr indent="-342900" lvl="3" marL="1828800" marR="0" rtl="0" algn="l">
              <a:lnSpc>
                <a:spcPct val="115000"/>
              </a:lnSpc>
              <a:spcBef>
                <a:spcPts val="200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4pPr>
            <a:lvl5pPr indent="-342900" lvl="4" marL="2286000" marR="0" rtl="0" algn="l">
              <a:lnSpc>
                <a:spcPct val="115000"/>
              </a:lnSpc>
              <a:spcBef>
                <a:spcPts val="200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5pPr>
            <a:lvl6pPr indent="-342900" lvl="5" marL="2743200" marR="0" rtl="0" algn="l">
              <a:lnSpc>
                <a:spcPct val="115000"/>
              </a:lnSpc>
              <a:spcBef>
                <a:spcPts val="200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6pPr>
            <a:lvl7pPr indent="-342900" lvl="6" marL="3200400" marR="0" rtl="0" algn="l">
              <a:lnSpc>
                <a:spcPct val="115000"/>
              </a:lnSpc>
              <a:spcBef>
                <a:spcPts val="200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7pPr>
            <a:lvl8pPr indent="-342900" lvl="7" marL="3657600" marR="0" rtl="0" algn="l">
              <a:lnSpc>
                <a:spcPct val="115000"/>
              </a:lnSpc>
              <a:spcBef>
                <a:spcPts val="200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8pPr>
            <a:lvl9pPr indent="-342900" lvl="8" marL="4114800" marR="0" rtl="0" algn="l">
              <a:lnSpc>
                <a:spcPct val="115000"/>
              </a:lnSpc>
              <a:spcBef>
                <a:spcPts val="2000"/>
              </a:spcBef>
              <a:spcAft>
                <a:spcPts val="2000"/>
              </a:spcAft>
              <a:buClr>
                <a:schemeClr val="lt2"/>
              </a:buClr>
              <a:buSzPts val="1800"/>
              <a:buFont typeface="Roboto"/>
              <a:buChar char="■"/>
              <a:defRPr b="0" i="0" sz="1800" u="none" cap="none" strike="noStrike">
                <a:solidFill>
                  <a:schemeClr val="lt2"/>
                </a:solidFill>
                <a:latin typeface="Roboto"/>
                <a:ea typeface="Roboto"/>
                <a:cs typeface="Roboto"/>
                <a:sym typeface="Roboto"/>
              </a:defRPr>
            </a:lvl9pPr>
          </a:lstStyle>
          <a:p/>
        </p:txBody>
      </p:sp>
      <p:sp>
        <p:nvSpPr>
          <p:cNvPr id="8" name="Google Shape;8;p2"/>
          <p:cNvSpPr txBox="1"/>
          <p:nvPr>
            <p:ph idx="12" type="sldNum"/>
          </p:nvPr>
        </p:nvSpPr>
        <p:spPr>
          <a:xfrm>
            <a:off x="7074544" y="9766891"/>
            <a:ext cx="455400" cy="818400"/>
          </a:xfrm>
          <a:prstGeom prst="rect">
            <a:avLst/>
          </a:prstGeom>
          <a:noFill/>
          <a:ln>
            <a:noFill/>
          </a:ln>
        </p:spPr>
        <p:txBody>
          <a:bodyPr anchorCtr="0" anchor="ctr" bIns="115625" lIns="115625" spcFirstLastPara="1" rIns="115625" wrap="square" tIns="1156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hyperlink" Target="mailto:preynosopeitsch@estudiantes.unsam.edu.ar" TargetMode="External"/><Relationship Id="rId5" Type="http://schemas.openxmlformats.org/officeDocument/2006/relationships/hyperlink" Target="https://rdocumentation.org/packages/nycflights13/versions/1.0.1" TargetMode="External"/><Relationship Id="rId6" Type="http://schemas.openxmlformats.org/officeDocument/2006/relationships/image" Target="../media/image1.jpg"/><Relationship Id="rId7" Type="http://schemas.openxmlformats.org/officeDocument/2006/relationships/image" Target="../media/image2.jpg"/><Relationship Id="rId8"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6" name="Shape 66"/>
        <p:cNvGrpSpPr/>
        <p:nvPr/>
      </p:nvGrpSpPr>
      <p:grpSpPr>
        <a:xfrm>
          <a:off x="0" y="0"/>
          <a:ext cx="0" cy="0"/>
          <a:chOff x="0" y="0"/>
          <a:chExt cx="0" cy="0"/>
        </a:xfrm>
      </p:grpSpPr>
      <p:sp>
        <p:nvSpPr>
          <p:cNvPr id="67" name="Google Shape;67;p1"/>
          <p:cNvSpPr/>
          <p:nvPr/>
        </p:nvSpPr>
        <p:spPr>
          <a:xfrm>
            <a:off x="360000" y="6538688"/>
            <a:ext cx="6868800" cy="2026200"/>
          </a:xfrm>
          <a:prstGeom prst="roundRect">
            <a:avLst>
              <a:gd fmla="val 4946" name="adj"/>
            </a:avLst>
          </a:prstGeom>
          <a:noFill/>
          <a:ln cap="flat" cmpd="sng" w="19050">
            <a:solidFill>
              <a:schemeClr val="accent6"/>
            </a:solidFill>
            <a:prstDash val="solid"/>
            <a:round/>
            <a:headEnd len="sm" w="sm" type="none"/>
            <a:tailEnd len="sm" w="sm" type="none"/>
          </a:ln>
        </p:spPr>
        <p:txBody>
          <a:bodyPr anchorCtr="0" anchor="ctr" bIns="92425" lIns="92425" spcFirstLastPara="1" rIns="92425" wrap="square" tIns="92425">
            <a:noAutofit/>
          </a:bodyPr>
          <a:lstStyle/>
          <a:p>
            <a:pPr indent="0" lvl="0" marL="0" marR="0" rtl="0" algn="just">
              <a:lnSpc>
                <a:spcPct val="115000"/>
              </a:lnSpc>
              <a:spcBef>
                <a:spcPts val="1100"/>
              </a:spcBef>
              <a:spcAft>
                <a:spcPts val="200"/>
              </a:spcAft>
              <a:buClr>
                <a:srgbClr val="000000"/>
              </a:buClr>
              <a:buSzPts val="800"/>
              <a:buFont typeface="Arial"/>
              <a:buNone/>
            </a:pPr>
            <a:r>
              <a:t/>
            </a:r>
            <a:endParaRPr i="0" sz="800" u="none" cap="none" strike="noStrike">
              <a:solidFill>
                <a:srgbClr val="000000"/>
              </a:solidFill>
              <a:latin typeface="Calibri"/>
              <a:ea typeface="Calibri"/>
              <a:cs typeface="Calibri"/>
              <a:sym typeface="Calibri"/>
            </a:endParaRPr>
          </a:p>
        </p:txBody>
      </p:sp>
      <p:pic>
        <p:nvPicPr>
          <p:cNvPr id="68" name="Google Shape;68;p1"/>
          <p:cNvPicPr preferRelativeResize="0"/>
          <p:nvPr/>
        </p:nvPicPr>
        <p:blipFill>
          <a:blip r:embed="rId3">
            <a:alphaModFix/>
          </a:blip>
          <a:stretch>
            <a:fillRect/>
          </a:stretch>
        </p:blipFill>
        <p:spPr>
          <a:xfrm>
            <a:off x="3190029" y="6589075"/>
            <a:ext cx="3934872" cy="1967449"/>
          </a:xfrm>
          <a:prstGeom prst="rect">
            <a:avLst/>
          </a:prstGeom>
          <a:noFill/>
          <a:ln>
            <a:noFill/>
          </a:ln>
        </p:spPr>
      </p:pic>
      <p:sp>
        <p:nvSpPr>
          <p:cNvPr id="69" name="Google Shape;69;p1"/>
          <p:cNvSpPr/>
          <p:nvPr/>
        </p:nvSpPr>
        <p:spPr>
          <a:xfrm>
            <a:off x="360000" y="4709275"/>
            <a:ext cx="6868800" cy="1752300"/>
          </a:xfrm>
          <a:prstGeom prst="roundRect">
            <a:avLst>
              <a:gd fmla="val 4946" name="adj"/>
            </a:avLst>
          </a:prstGeom>
          <a:noFill/>
          <a:ln cap="flat" cmpd="sng" w="19050">
            <a:solidFill>
              <a:schemeClr val="accent6"/>
            </a:solidFill>
            <a:prstDash val="solid"/>
            <a:round/>
            <a:headEnd len="sm" w="sm" type="none"/>
            <a:tailEnd len="sm" w="sm" type="none"/>
          </a:ln>
        </p:spPr>
        <p:txBody>
          <a:bodyPr anchorCtr="0" anchor="ctr" bIns="92425" lIns="92425" spcFirstLastPara="1" rIns="92425" wrap="square" tIns="92425">
            <a:noAutofit/>
          </a:bodyPr>
          <a:lstStyle/>
          <a:p>
            <a:pPr indent="0" lvl="0" marL="0" marR="0" rtl="0" algn="just">
              <a:lnSpc>
                <a:spcPct val="115000"/>
              </a:lnSpc>
              <a:spcBef>
                <a:spcPts val="1100"/>
              </a:spcBef>
              <a:spcAft>
                <a:spcPts val="200"/>
              </a:spcAft>
              <a:buClr>
                <a:srgbClr val="000000"/>
              </a:buClr>
              <a:buSzPts val="800"/>
              <a:buFont typeface="Arial"/>
              <a:buNone/>
            </a:pPr>
            <a:r>
              <a:t/>
            </a:r>
            <a:endParaRPr i="0" sz="800" u="none" cap="none" strike="noStrike">
              <a:solidFill>
                <a:srgbClr val="000000"/>
              </a:solidFill>
              <a:latin typeface="Calibri"/>
              <a:ea typeface="Calibri"/>
              <a:cs typeface="Calibri"/>
              <a:sym typeface="Calibri"/>
            </a:endParaRPr>
          </a:p>
        </p:txBody>
      </p:sp>
      <p:sp>
        <p:nvSpPr>
          <p:cNvPr id="70" name="Google Shape;70;p1"/>
          <p:cNvSpPr/>
          <p:nvPr/>
        </p:nvSpPr>
        <p:spPr>
          <a:xfrm>
            <a:off x="360375" y="945600"/>
            <a:ext cx="6868800" cy="933600"/>
          </a:xfrm>
          <a:prstGeom prst="roundRect">
            <a:avLst>
              <a:gd fmla="val 16667" name="adj"/>
            </a:avLst>
          </a:prstGeom>
          <a:noFill/>
          <a:ln cap="flat" cmpd="sng" w="19050">
            <a:solidFill>
              <a:schemeClr val="accent6"/>
            </a:solidFill>
            <a:prstDash val="solid"/>
            <a:round/>
            <a:headEnd len="sm" w="sm" type="none"/>
            <a:tailEnd len="sm" w="sm" type="none"/>
          </a:ln>
        </p:spPr>
        <p:txBody>
          <a:bodyPr anchorCtr="0" anchor="ctr" bIns="92425" lIns="92425" spcFirstLastPara="1" rIns="92425" wrap="square" tIns="92425">
            <a:noAutofit/>
          </a:bodyPr>
          <a:lstStyle/>
          <a:p>
            <a:pPr indent="0" lvl="0" marL="0" marR="0" rtl="0" algn="just">
              <a:lnSpc>
                <a:spcPct val="100000"/>
              </a:lnSpc>
              <a:spcBef>
                <a:spcPts val="0"/>
              </a:spcBef>
              <a:spcAft>
                <a:spcPts val="0"/>
              </a:spcAft>
              <a:buClr>
                <a:srgbClr val="000000"/>
              </a:buClr>
              <a:buSzPts val="1000"/>
              <a:buFont typeface="Arial"/>
              <a:buNone/>
            </a:pPr>
            <a:r>
              <a:rPr b="1" lang="es" sz="1000">
                <a:latin typeface="Calibri"/>
                <a:ea typeface="Calibri"/>
                <a:cs typeface="Calibri"/>
                <a:sym typeface="Calibri"/>
              </a:rPr>
              <a:t>INTRODUCCIÓN</a:t>
            </a:r>
            <a:r>
              <a:rPr b="1" i="0" lang="es" sz="1000" u="none" cap="none" strike="noStrike">
                <a:solidFill>
                  <a:srgbClr val="000000"/>
                </a:solidFill>
                <a:latin typeface="Calibri"/>
                <a:ea typeface="Calibri"/>
                <a:cs typeface="Calibri"/>
                <a:sym typeface="Calibri"/>
              </a:rPr>
              <a:t>. </a:t>
            </a:r>
            <a:r>
              <a:rPr i="0" lang="es" sz="1000" u="none" cap="none" strike="noStrike">
                <a:solidFill>
                  <a:srgbClr val="000000"/>
                </a:solidFill>
                <a:latin typeface="Calibri"/>
                <a:ea typeface="Calibri"/>
                <a:cs typeface="Calibri"/>
                <a:sym typeface="Calibri"/>
              </a:rPr>
              <a:t>En este documento se hace un breve análisis del set de datos de vuelos de ciudad de Nueva York de 2013 (nycflights13), que se encuent</a:t>
            </a:r>
            <a:r>
              <a:rPr i="0" lang="es" sz="1000" u="none" cap="none" strike="noStrike">
                <a:latin typeface="Calibri"/>
                <a:ea typeface="Calibri"/>
                <a:cs typeface="Calibri"/>
                <a:sym typeface="Calibri"/>
              </a:rPr>
              <a:t>ra disponible como paquete en los repositorios de R [1].</a:t>
            </a:r>
            <a:r>
              <a:rPr lang="es" sz="1000">
                <a:latin typeface="Calibri"/>
                <a:ea typeface="Calibri"/>
                <a:cs typeface="Calibri"/>
                <a:sym typeface="Calibri"/>
              </a:rPr>
              <a:t> En el set de datos había datos faltantes, los cuales se filtraron durante el análisis.</a:t>
            </a:r>
            <a:r>
              <a:rPr i="0" lang="es" sz="1000" u="none" cap="none" strike="noStrike">
                <a:latin typeface="Calibri"/>
                <a:ea typeface="Calibri"/>
                <a:cs typeface="Calibri"/>
                <a:sym typeface="Calibri"/>
              </a:rPr>
              <a:t> A </a:t>
            </a:r>
            <a:r>
              <a:rPr i="0" lang="es" sz="1000" u="none" cap="none" strike="noStrike">
                <a:solidFill>
                  <a:srgbClr val="000000"/>
                </a:solidFill>
                <a:latin typeface="Calibri"/>
                <a:ea typeface="Calibri"/>
                <a:cs typeface="Calibri"/>
                <a:sym typeface="Calibri"/>
              </a:rPr>
              <a:t>las compañías les interesa saber si es posible determinar a qué se deben los retrasos de sus vuelos </a:t>
            </a:r>
            <a:r>
              <a:rPr lang="es" sz="1000">
                <a:latin typeface="Calibri"/>
                <a:ea typeface="Calibri"/>
                <a:cs typeface="Calibri"/>
                <a:sym typeface="Calibri"/>
              </a:rPr>
              <a:t>que parten de los </a:t>
            </a:r>
            <a:r>
              <a:rPr i="0" lang="es" sz="1000" u="none" cap="none" strike="noStrike">
                <a:solidFill>
                  <a:srgbClr val="000000"/>
                </a:solidFill>
                <a:latin typeface="Calibri"/>
                <a:ea typeface="Calibri"/>
                <a:cs typeface="Calibri"/>
                <a:sym typeface="Calibri"/>
              </a:rPr>
              <a:t>aeropuertos de la ciudad de Nueva York, por lo tanto, se</a:t>
            </a:r>
            <a:r>
              <a:rPr lang="es" sz="1000">
                <a:latin typeface="Calibri"/>
                <a:ea typeface="Calibri"/>
                <a:cs typeface="Calibri"/>
                <a:sym typeface="Calibri"/>
              </a:rPr>
              <a:t> aborda el problema según cantidad de vuelos y retrasos anuales en la salida y a qué aeropuertos de destino se dirigen</a:t>
            </a:r>
            <a:r>
              <a:rPr i="0" lang="es" sz="1000" u="none" cap="none" strike="noStrike">
                <a:solidFill>
                  <a:srgbClr val="000000"/>
                </a:solidFill>
                <a:latin typeface="Calibri"/>
                <a:ea typeface="Calibri"/>
                <a:cs typeface="Calibri"/>
                <a:sym typeface="Calibri"/>
              </a:rPr>
              <a:t>.</a:t>
            </a:r>
            <a:endParaRPr i="0" sz="1000" u="none" cap="none" strike="noStrike">
              <a:solidFill>
                <a:srgbClr val="FF0000"/>
              </a:solidFill>
              <a:latin typeface="Calibri"/>
              <a:ea typeface="Calibri"/>
              <a:cs typeface="Calibri"/>
              <a:sym typeface="Calibri"/>
            </a:endParaRPr>
          </a:p>
        </p:txBody>
      </p:sp>
      <p:sp>
        <p:nvSpPr>
          <p:cNvPr id="71" name="Google Shape;71;p1"/>
          <p:cNvSpPr txBox="1"/>
          <p:nvPr/>
        </p:nvSpPr>
        <p:spPr>
          <a:xfrm>
            <a:off x="360375" y="283800"/>
            <a:ext cx="68688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s" sz="1800" u="none" cap="none" strike="noStrike">
                <a:solidFill>
                  <a:srgbClr val="000000"/>
                </a:solidFill>
                <a:latin typeface="Calibri"/>
                <a:ea typeface="Calibri"/>
                <a:cs typeface="Calibri"/>
                <a:sym typeface="Calibri"/>
              </a:rPr>
              <a:t>Retrasos en los v</a:t>
            </a:r>
            <a:r>
              <a:rPr b="1" i="0" lang="es" sz="1800" u="none" cap="none" strike="noStrike">
                <a:solidFill>
                  <a:srgbClr val="000000"/>
                </a:solidFill>
                <a:latin typeface="Calibri"/>
                <a:ea typeface="Calibri"/>
                <a:cs typeface="Calibri"/>
                <a:sym typeface="Calibri"/>
              </a:rPr>
              <a:t>uelos de la ciudad de Nueva York, año 2013</a:t>
            </a:r>
            <a:endParaRPr b="1"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rPr b="0" i="1" lang="es" sz="1200" u="none" cap="none" strike="noStrike">
                <a:solidFill>
                  <a:srgbClr val="000000"/>
                </a:solidFill>
                <a:latin typeface="Calibri"/>
                <a:ea typeface="Calibri"/>
                <a:cs typeface="Calibri"/>
                <a:sym typeface="Calibri"/>
              </a:rPr>
              <a:t>Pablo Peitsch</a:t>
            </a:r>
            <a:r>
              <a:rPr b="0" i="0" lang="es" sz="1200" u="none" cap="none" strike="noStrike">
                <a:solidFill>
                  <a:srgbClr val="000000"/>
                </a:solidFill>
                <a:latin typeface="Calibri"/>
                <a:ea typeface="Calibri"/>
                <a:cs typeface="Calibri"/>
                <a:sym typeface="Calibri"/>
              </a:rPr>
              <a:t>, </a:t>
            </a:r>
            <a:r>
              <a:rPr b="0" i="0" lang="es" sz="1200" u="sng" cap="none" strike="noStrike">
                <a:solidFill>
                  <a:schemeClr val="hlink"/>
                </a:solidFill>
                <a:latin typeface="Calibri"/>
                <a:ea typeface="Calibri"/>
                <a:cs typeface="Calibri"/>
                <a:sym typeface="Calibri"/>
                <a:hlinkClick r:id="rId4"/>
              </a:rPr>
              <a:t>preynosopeitsch@estudiantes.unsam.edu.ar</a:t>
            </a:r>
            <a:r>
              <a:rPr b="0" i="0" lang="es" sz="1200" u="none" cap="none" strike="noStrike">
                <a:solidFill>
                  <a:srgbClr val="000000"/>
                </a:solidFill>
                <a:latin typeface="Calibri"/>
                <a:ea typeface="Calibri"/>
                <a:cs typeface="Calibri"/>
                <a:sym typeface="Calibri"/>
              </a:rPr>
              <a:t> </a:t>
            </a:r>
            <a:endParaRPr b="0" i="0" sz="1200" u="none" cap="none" strike="noStrike">
              <a:solidFill>
                <a:srgbClr val="000000"/>
              </a:solidFill>
              <a:latin typeface="Calibri"/>
              <a:ea typeface="Calibri"/>
              <a:cs typeface="Calibri"/>
              <a:sym typeface="Calibri"/>
            </a:endParaRPr>
          </a:p>
        </p:txBody>
      </p:sp>
      <p:sp>
        <p:nvSpPr>
          <p:cNvPr id="72" name="Google Shape;72;p1"/>
          <p:cNvSpPr/>
          <p:nvPr/>
        </p:nvSpPr>
        <p:spPr>
          <a:xfrm>
            <a:off x="360000" y="8638450"/>
            <a:ext cx="6868800" cy="1167600"/>
          </a:xfrm>
          <a:prstGeom prst="roundRect">
            <a:avLst>
              <a:gd fmla="val 16667" name="adj"/>
            </a:avLst>
          </a:prstGeom>
          <a:noFill/>
          <a:ln cap="flat" cmpd="sng" w="19050">
            <a:solidFill>
              <a:schemeClr val="accent6"/>
            </a:solidFill>
            <a:prstDash val="solid"/>
            <a:round/>
            <a:headEnd len="sm" w="sm" type="none"/>
            <a:tailEnd len="sm" w="sm" type="none"/>
          </a:ln>
        </p:spPr>
        <p:txBody>
          <a:bodyPr anchorCtr="0" anchor="ctr" bIns="92425" lIns="92425" spcFirstLastPara="1" rIns="92425" wrap="square" tIns="92425">
            <a:noAutofit/>
          </a:bodyPr>
          <a:lstStyle/>
          <a:p>
            <a:pPr indent="0" lvl="0" marL="0" marR="0" rtl="0" algn="just">
              <a:lnSpc>
                <a:spcPct val="100000"/>
              </a:lnSpc>
              <a:spcBef>
                <a:spcPts val="0"/>
              </a:spcBef>
              <a:spcAft>
                <a:spcPts val="0"/>
              </a:spcAft>
              <a:buClr>
                <a:srgbClr val="000000"/>
              </a:buClr>
              <a:buSzPts val="1000"/>
              <a:buFont typeface="Arial"/>
              <a:buNone/>
            </a:pPr>
            <a:r>
              <a:rPr b="1" i="0" lang="es" sz="1000" u="none" cap="none" strike="noStrike">
                <a:solidFill>
                  <a:srgbClr val="000000"/>
                </a:solidFill>
                <a:latin typeface="Calibri"/>
                <a:ea typeface="Calibri"/>
                <a:cs typeface="Calibri"/>
                <a:sym typeface="Calibri"/>
              </a:rPr>
              <a:t>CONCLUSIONES. </a:t>
            </a:r>
            <a:r>
              <a:rPr i="0" lang="es" sz="1000" u="none" cap="none" strike="noStrike">
                <a:solidFill>
                  <a:srgbClr val="000000"/>
                </a:solidFill>
                <a:latin typeface="Calibri"/>
                <a:ea typeface="Calibri"/>
                <a:cs typeface="Calibri"/>
                <a:sym typeface="Calibri"/>
              </a:rPr>
              <a:t>El análisis realizado mostró que</a:t>
            </a:r>
            <a:r>
              <a:rPr lang="es" sz="1000">
                <a:latin typeface="Calibri"/>
                <a:ea typeface="Calibri"/>
                <a:cs typeface="Calibri"/>
                <a:sym typeface="Calibri"/>
              </a:rPr>
              <a:t> hay correlación entre el retraso que presentan las compañías en sus vuelos con el kilometraje recorrido, anualizados. C</a:t>
            </a:r>
            <a:r>
              <a:rPr i="0" lang="es" sz="1000" u="none" cap="none" strike="noStrike">
                <a:solidFill>
                  <a:srgbClr val="000000"/>
                </a:solidFill>
                <a:latin typeface="Calibri"/>
                <a:ea typeface="Calibri"/>
                <a:cs typeface="Calibri"/>
                <a:sym typeface="Calibri"/>
              </a:rPr>
              <a:t>iertas compañías son propensas a tener mayor retrasos que otras</a:t>
            </a:r>
            <a:r>
              <a:rPr lang="es" sz="1000">
                <a:latin typeface="Calibri"/>
                <a:ea typeface="Calibri"/>
                <a:cs typeface="Calibri"/>
                <a:sym typeface="Calibri"/>
              </a:rPr>
              <a:t> y no todas presentan una correlación fuerte entre el número de vuelos con el número de retrasos anuales</a:t>
            </a:r>
            <a:r>
              <a:rPr i="0" lang="es" sz="1000" u="none" cap="none" strike="noStrike">
                <a:solidFill>
                  <a:srgbClr val="000000"/>
                </a:solidFill>
                <a:latin typeface="Calibri"/>
                <a:ea typeface="Calibri"/>
                <a:cs typeface="Calibri"/>
                <a:sym typeface="Calibri"/>
              </a:rPr>
              <a:t>. </a:t>
            </a:r>
            <a:r>
              <a:rPr lang="es" sz="1000">
                <a:latin typeface="Calibri"/>
                <a:ea typeface="Calibri"/>
                <a:cs typeface="Calibri"/>
                <a:sym typeface="Calibri"/>
              </a:rPr>
              <a:t>Las compañías F9 y 9E </a:t>
            </a:r>
            <a:r>
              <a:rPr lang="es" sz="1000">
                <a:latin typeface="Calibri"/>
                <a:ea typeface="Calibri"/>
                <a:cs typeface="Calibri"/>
                <a:sym typeface="Calibri"/>
              </a:rPr>
              <a:t>presentan un bajo</a:t>
            </a:r>
            <a:r>
              <a:rPr lang="es" sz="1000">
                <a:latin typeface="Calibri"/>
                <a:ea typeface="Calibri"/>
                <a:cs typeface="Calibri"/>
                <a:sym typeface="Calibri"/>
              </a:rPr>
              <a:t> número de vuelos totales en el año y un retraso medio alto. En cambio, la compañía DL es una de las que tiene mayor número de vuelos anuales y un retraso medio también alto</a:t>
            </a:r>
            <a:r>
              <a:rPr i="0" lang="es" sz="1000" u="none" cap="none" strike="noStrike">
                <a:solidFill>
                  <a:srgbClr val="000000"/>
                </a:solidFill>
                <a:latin typeface="Calibri"/>
                <a:ea typeface="Calibri"/>
                <a:cs typeface="Calibri"/>
                <a:sym typeface="Calibri"/>
              </a:rPr>
              <a:t>. </a:t>
            </a:r>
            <a:r>
              <a:rPr lang="es" sz="1000">
                <a:latin typeface="Calibri"/>
                <a:ea typeface="Calibri"/>
                <a:cs typeface="Calibri"/>
                <a:sym typeface="Calibri"/>
              </a:rPr>
              <a:t>Se pudo observar que los retrasos se concentran principalmente en tres aeropuertos como destino de vuelo de estas compañías: </a:t>
            </a:r>
            <a:r>
              <a:rPr lang="es" sz="1000">
                <a:latin typeface="Calibri"/>
                <a:ea typeface="Calibri"/>
                <a:cs typeface="Calibri"/>
                <a:sym typeface="Calibri"/>
              </a:rPr>
              <a:t>MSP, DTW y ATL</a:t>
            </a:r>
            <a:r>
              <a:rPr lang="es" sz="1000">
                <a:latin typeface="Calibri"/>
                <a:ea typeface="Calibri"/>
                <a:cs typeface="Calibri"/>
                <a:sym typeface="Calibri"/>
              </a:rPr>
              <a:t>.</a:t>
            </a:r>
            <a:r>
              <a:rPr i="0" lang="es" sz="1000" u="none" cap="none" strike="noStrike">
                <a:solidFill>
                  <a:srgbClr val="000000"/>
                </a:solidFill>
                <a:latin typeface="Calibri"/>
                <a:ea typeface="Calibri"/>
                <a:cs typeface="Calibri"/>
                <a:sym typeface="Calibri"/>
              </a:rPr>
              <a:t> Es conveniente a futuro revisar otros parámetros que puedan influir en estos retrasos, como ser condiciones metereológicas.</a:t>
            </a:r>
            <a:endParaRPr i="0" sz="1000" u="none" cap="none" strike="noStrike">
              <a:solidFill>
                <a:srgbClr val="000000"/>
              </a:solidFill>
              <a:latin typeface="Calibri"/>
              <a:ea typeface="Calibri"/>
              <a:cs typeface="Calibri"/>
              <a:sym typeface="Calibri"/>
            </a:endParaRPr>
          </a:p>
        </p:txBody>
      </p:sp>
      <p:sp>
        <p:nvSpPr>
          <p:cNvPr id="73" name="Google Shape;73;p1"/>
          <p:cNvSpPr txBox="1"/>
          <p:nvPr/>
        </p:nvSpPr>
        <p:spPr>
          <a:xfrm>
            <a:off x="360000" y="9878175"/>
            <a:ext cx="6868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es" sz="800" u="none" cap="none" strike="noStrike">
                <a:solidFill>
                  <a:srgbClr val="000000"/>
                </a:solidFill>
                <a:latin typeface="Roboto"/>
                <a:ea typeface="Roboto"/>
                <a:cs typeface="Roboto"/>
                <a:sym typeface="Roboto"/>
              </a:rPr>
              <a:t>REFERENCIAS.</a:t>
            </a:r>
            <a:endParaRPr b="0" i="0" sz="800" u="none" cap="none" strike="noStrike">
              <a:solidFill>
                <a:srgbClr val="000000"/>
              </a:solidFill>
              <a:latin typeface="Roboto"/>
              <a:ea typeface="Roboto"/>
              <a:cs typeface="Roboto"/>
              <a:sym typeface="Roboto"/>
            </a:endParaRPr>
          </a:p>
          <a:p>
            <a:pPr indent="-279400" lvl="0" marL="457200" marR="0" rtl="0" algn="l">
              <a:lnSpc>
                <a:spcPct val="100000"/>
              </a:lnSpc>
              <a:spcBef>
                <a:spcPts val="0"/>
              </a:spcBef>
              <a:spcAft>
                <a:spcPts val="0"/>
              </a:spcAft>
              <a:buClr>
                <a:srgbClr val="000000"/>
              </a:buClr>
              <a:buSzPts val="800"/>
              <a:buFont typeface="Roboto"/>
              <a:buAutoNum type="arabicPeriod"/>
            </a:pPr>
            <a:r>
              <a:rPr b="0" i="0" lang="es" sz="800" u="sng" cap="none" strike="noStrike">
                <a:solidFill>
                  <a:schemeClr val="hlink"/>
                </a:solidFill>
                <a:latin typeface="Roboto"/>
                <a:ea typeface="Roboto"/>
                <a:cs typeface="Roboto"/>
                <a:sym typeface="Roboto"/>
                <a:hlinkClick r:id="rId5"/>
              </a:rPr>
              <a:t>https://rdocumentation.org/packages/nycflights13/versions/1.0.1</a:t>
            </a:r>
            <a:endParaRPr b="0" i="0" sz="800" u="none" cap="none" strike="noStrike">
              <a:solidFill>
                <a:srgbClr val="000000"/>
              </a:solidFill>
              <a:latin typeface="Roboto"/>
              <a:ea typeface="Roboto"/>
              <a:cs typeface="Roboto"/>
              <a:sym typeface="Roboto"/>
            </a:endParaRPr>
          </a:p>
        </p:txBody>
      </p:sp>
      <p:sp>
        <p:nvSpPr>
          <p:cNvPr id="74" name="Google Shape;74;p1"/>
          <p:cNvSpPr/>
          <p:nvPr/>
        </p:nvSpPr>
        <p:spPr>
          <a:xfrm>
            <a:off x="360000" y="1967950"/>
            <a:ext cx="6868800" cy="2677800"/>
          </a:xfrm>
          <a:prstGeom prst="roundRect">
            <a:avLst>
              <a:gd fmla="val 4946" name="adj"/>
            </a:avLst>
          </a:prstGeom>
          <a:noFill/>
          <a:ln cap="flat" cmpd="sng" w="19050">
            <a:solidFill>
              <a:schemeClr val="accent6"/>
            </a:solidFill>
            <a:prstDash val="solid"/>
            <a:round/>
            <a:headEnd len="sm" w="sm" type="none"/>
            <a:tailEnd len="sm" w="sm" type="none"/>
          </a:ln>
        </p:spPr>
        <p:txBody>
          <a:bodyPr anchorCtr="0" anchor="ctr" bIns="92425" lIns="92425" spcFirstLastPara="1" rIns="92425" wrap="square" tIns="92425">
            <a:noAutofit/>
          </a:bodyPr>
          <a:lstStyle/>
          <a:p>
            <a:pPr indent="0" lvl="0" marL="0" marR="0" rtl="0" algn="just">
              <a:lnSpc>
                <a:spcPct val="115000"/>
              </a:lnSpc>
              <a:spcBef>
                <a:spcPts val="1100"/>
              </a:spcBef>
              <a:spcAft>
                <a:spcPts val="200"/>
              </a:spcAft>
              <a:buClr>
                <a:srgbClr val="000000"/>
              </a:buClr>
              <a:buSzPts val="800"/>
              <a:buFont typeface="Arial"/>
              <a:buNone/>
            </a:pPr>
            <a:r>
              <a:t/>
            </a:r>
            <a:endParaRPr i="0" sz="800" u="none" cap="none" strike="noStrike">
              <a:solidFill>
                <a:srgbClr val="000000"/>
              </a:solidFill>
              <a:latin typeface="Calibri"/>
              <a:ea typeface="Calibri"/>
              <a:cs typeface="Calibri"/>
              <a:sym typeface="Calibri"/>
            </a:endParaRPr>
          </a:p>
        </p:txBody>
      </p:sp>
      <p:sp>
        <p:nvSpPr>
          <p:cNvPr id="75" name="Google Shape;75;p1"/>
          <p:cNvSpPr txBox="1"/>
          <p:nvPr/>
        </p:nvSpPr>
        <p:spPr>
          <a:xfrm>
            <a:off x="360000" y="6465150"/>
            <a:ext cx="2854800" cy="2185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000"/>
              <a:buFont typeface="Arial"/>
              <a:buNone/>
            </a:pPr>
            <a:r>
              <a:rPr lang="es" sz="1000">
                <a:latin typeface="Calibri"/>
                <a:ea typeface="Calibri"/>
                <a:cs typeface="Calibri"/>
                <a:sym typeface="Calibri"/>
              </a:rPr>
              <a:t>Por último, en la Fig. 3</a:t>
            </a:r>
            <a:r>
              <a:rPr lang="es" sz="1000">
                <a:latin typeface="Calibri"/>
                <a:ea typeface="Calibri"/>
                <a:cs typeface="Calibri"/>
                <a:sym typeface="Calibri"/>
              </a:rPr>
              <a:t>, se grafican</a:t>
            </a:r>
            <a:r>
              <a:rPr b="0" i="0" lang="es" sz="1000" u="none" cap="none" strike="noStrike">
                <a:solidFill>
                  <a:srgbClr val="000000"/>
                </a:solidFill>
                <a:latin typeface="Calibri"/>
                <a:ea typeface="Calibri"/>
                <a:cs typeface="Calibri"/>
                <a:sym typeface="Calibri"/>
              </a:rPr>
              <a:t> las posici</a:t>
            </a:r>
            <a:r>
              <a:rPr lang="es" sz="1000">
                <a:latin typeface="Calibri"/>
                <a:ea typeface="Calibri"/>
                <a:cs typeface="Calibri"/>
                <a:sym typeface="Calibri"/>
              </a:rPr>
              <a:t>ones de</a:t>
            </a:r>
            <a:r>
              <a:rPr b="0" i="0" lang="es" sz="1000" u="none" cap="none" strike="noStrike">
                <a:solidFill>
                  <a:srgbClr val="000000"/>
                </a:solidFill>
                <a:latin typeface="Calibri"/>
                <a:ea typeface="Calibri"/>
                <a:cs typeface="Calibri"/>
                <a:sym typeface="Calibri"/>
              </a:rPr>
              <a:t> </a:t>
            </a:r>
            <a:r>
              <a:rPr lang="es" sz="1000">
                <a:latin typeface="Calibri"/>
                <a:ea typeface="Calibri"/>
                <a:cs typeface="Calibri"/>
                <a:sym typeface="Calibri"/>
              </a:rPr>
              <a:t>l</a:t>
            </a:r>
            <a:r>
              <a:rPr b="0" i="0" lang="es" sz="1000" u="none" cap="none" strike="noStrike">
                <a:solidFill>
                  <a:srgbClr val="000000"/>
                </a:solidFill>
                <a:latin typeface="Calibri"/>
                <a:ea typeface="Calibri"/>
                <a:cs typeface="Calibri"/>
                <a:sym typeface="Calibri"/>
              </a:rPr>
              <a:t>os </a:t>
            </a:r>
            <a:r>
              <a:rPr lang="es" sz="1000">
                <a:latin typeface="Calibri"/>
                <a:ea typeface="Calibri"/>
                <a:cs typeface="Calibri"/>
                <a:sym typeface="Calibri"/>
              </a:rPr>
              <a:t>aeropuertos de los vuelos con retrasos para las aerolíneas seleccionadas anteriormente (F9, 9E y DL), </a:t>
            </a:r>
            <a:r>
              <a:rPr b="0" i="0" lang="es" sz="1000" u="none" cap="none" strike="noStrike">
                <a:solidFill>
                  <a:srgbClr val="000000"/>
                </a:solidFill>
                <a:latin typeface="Calibri"/>
                <a:ea typeface="Calibri"/>
                <a:cs typeface="Calibri"/>
                <a:sym typeface="Calibri"/>
              </a:rPr>
              <a:t>en términos de la latitud y longitud registrada, </a:t>
            </a:r>
            <a:r>
              <a:rPr lang="es" sz="1000">
                <a:latin typeface="Calibri"/>
                <a:ea typeface="Calibri"/>
                <a:cs typeface="Calibri"/>
                <a:sym typeface="Calibri"/>
              </a:rPr>
              <a:t>sobre</a:t>
            </a:r>
            <a:r>
              <a:rPr b="0" i="0" lang="es" sz="1000" u="none" cap="none" strike="noStrike">
                <a:solidFill>
                  <a:srgbClr val="000000"/>
                </a:solidFill>
                <a:latin typeface="Calibri"/>
                <a:ea typeface="Calibri"/>
                <a:cs typeface="Calibri"/>
                <a:sym typeface="Calibri"/>
              </a:rPr>
              <a:t> un mapa de EEUU. A la posici</a:t>
            </a:r>
            <a:r>
              <a:rPr lang="es" sz="1000">
                <a:latin typeface="Calibri"/>
                <a:ea typeface="Calibri"/>
                <a:cs typeface="Calibri"/>
                <a:sym typeface="Calibri"/>
              </a:rPr>
              <a:t>ón de los aeropuertos se les asigna un color de acuerdo al número total de vuelos retrasados </a:t>
            </a:r>
            <a:r>
              <a:rPr lang="es" sz="1000">
                <a:latin typeface="Calibri"/>
                <a:ea typeface="Calibri"/>
                <a:cs typeface="Calibri"/>
                <a:sym typeface="Calibri"/>
              </a:rPr>
              <a:t>registrados en el año</a:t>
            </a:r>
            <a:r>
              <a:rPr lang="es" sz="1000">
                <a:latin typeface="Calibri"/>
                <a:ea typeface="Calibri"/>
                <a:cs typeface="Calibri"/>
                <a:sym typeface="Calibri"/>
              </a:rPr>
              <a:t>, que parten desde los aeropuertos de NY. Se puede observar que hay principalmente tres aeropuertos que presentan un mayor número de retrasos respecto al resto para estas tres aerolíneas. Estos aeropuertos son MSP, DTW y ATL, como se muestran marcados en el gráfico.</a:t>
            </a:r>
            <a:endParaRPr b="0" i="0" sz="1000" u="none" cap="none" strike="noStrike">
              <a:solidFill>
                <a:srgbClr val="000000"/>
              </a:solidFill>
              <a:latin typeface="Calibri"/>
              <a:ea typeface="Calibri"/>
              <a:cs typeface="Calibri"/>
              <a:sym typeface="Calibri"/>
            </a:endParaRPr>
          </a:p>
        </p:txBody>
      </p:sp>
      <p:sp>
        <p:nvSpPr>
          <p:cNvPr id="76" name="Google Shape;76;p1"/>
          <p:cNvSpPr txBox="1"/>
          <p:nvPr/>
        </p:nvSpPr>
        <p:spPr>
          <a:xfrm>
            <a:off x="3643275" y="4645725"/>
            <a:ext cx="3568800" cy="1877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rgbClr val="000000"/>
              </a:buClr>
              <a:buSzPts val="1000"/>
              <a:buFont typeface="Arial"/>
              <a:buNone/>
            </a:pPr>
            <a:r>
              <a:rPr lang="es" sz="1000">
                <a:latin typeface="Calibri"/>
                <a:ea typeface="Calibri"/>
                <a:cs typeface="Calibri"/>
                <a:sym typeface="Calibri"/>
              </a:rPr>
              <a:t>A continuación, en la Fig. 2, se muestran las compañías, nuevamente ordenadas según el número total de vuelos anuales, en un boxplot. La</a:t>
            </a:r>
            <a:r>
              <a:rPr lang="es" sz="1000">
                <a:latin typeface="Calibri"/>
                <a:ea typeface="Calibri"/>
                <a:cs typeface="Calibri"/>
                <a:sym typeface="Calibri"/>
              </a:rPr>
              <a:t> mayoría de las aerolíneas presentan un retraso medio de 5 minutos o menos. Los tres casos de mayor retraso </a:t>
            </a:r>
            <a:r>
              <a:rPr lang="es" sz="1000">
                <a:latin typeface="Calibri"/>
                <a:ea typeface="Calibri"/>
                <a:cs typeface="Calibri"/>
                <a:sym typeface="Calibri"/>
              </a:rPr>
              <a:t>son las aerolíneas F9, 9E y DL, que si se compara con el gráfico anterior son las que presentan </a:t>
            </a:r>
            <a:r>
              <a:rPr lang="es" sz="1000">
                <a:latin typeface="Calibri"/>
                <a:ea typeface="Calibri"/>
                <a:cs typeface="Calibri"/>
                <a:sym typeface="Calibri"/>
              </a:rPr>
              <a:t>un bajo número de vuelos y distancia total recorrida en comparación con el resto de las aerolíneas. En cambio, la aerolínea DL presenta un número de vuelos anuales alto, así como un total de retrasos anuales y retraso medio. Otros dos casos que distinguen, son la alta dispersión en la aerolínea HA, así como la baja </a:t>
            </a:r>
            <a:r>
              <a:rPr lang="es" sz="1000">
                <a:latin typeface="Calibri"/>
                <a:ea typeface="Calibri"/>
                <a:cs typeface="Calibri"/>
                <a:sym typeface="Calibri"/>
              </a:rPr>
              <a:t>dispersión</a:t>
            </a:r>
            <a:r>
              <a:rPr lang="es" sz="1000">
                <a:latin typeface="Calibri"/>
                <a:ea typeface="Calibri"/>
                <a:cs typeface="Calibri"/>
                <a:sym typeface="Calibri"/>
              </a:rPr>
              <a:t> en OO.</a:t>
            </a:r>
            <a:endParaRPr sz="1000">
              <a:latin typeface="Calibri"/>
              <a:ea typeface="Calibri"/>
              <a:cs typeface="Calibri"/>
              <a:sym typeface="Calibri"/>
            </a:endParaRPr>
          </a:p>
        </p:txBody>
      </p:sp>
      <p:sp>
        <p:nvSpPr>
          <p:cNvPr id="77" name="Google Shape;77;p1"/>
          <p:cNvSpPr txBox="1"/>
          <p:nvPr/>
        </p:nvSpPr>
        <p:spPr>
          <a:xfrm>
            <a:off x="335175" y="1934550"/>
            <a:ext cx="2236500" cy="264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000">
                <a:latin typeface="Calibri"/>
                <a:ea typeface="Calibri"/>
                <a:cs typeface="Calibri"/>
                <a:sym typeface="Calibri"/>
              </a:rPr>
              <a:t>En primer lugar, se ordenaron las compañías según la totalidad de vuelos realizados en el año, para compararlos junto al tiempo de retraso anual de salida y los kilómetros anuales recorridos. Se puede ver esto en el gráfico partido en dos, Fig. 1, para los dos casos respectivamente de los vuelos desde los aeropuertos de Nueva York. Hay correlación directa entre la distancia anual recorrida y el retraso anual para todas las compañías. Sin embargo, no hay una correlación tan fuerte entre el número de vuelos y, por un lado, la distancia anual recorrida y, por el otro, el retraso anual.</a:t>
            </a:r>
            <a:endParaRPr sz="1000">
              <a:latin typeface="Calibri"/>
              <a:ea typeface="Calibri"/>
              <a:cs typeface="Calibri"/>
              <a:sym typeface="Calibri"/>
            </a:endParaRPr>
          </a:p>
        </p:txBody>
      </p:sp>
      <p:grpSp>
        <p:nvGrpSpPr>
          <p:cNvPr id="78" name="Google Shape;78;p1"/>
          <p:cNvGrpSpPr/>
          <p:nvPr/>
        </p:nvGrpSpPr>
        <p:grpSpPr>
          <a:xfrm>
            <a:off x="2538437" y="1992536"/>
            <a:ext cx="4557844" cy="2582917"/>
            <a:chOff x="360375" y="2578100"/>
            <a:chExt cx="3654462" cy="2179125"/>
          </a:xfrm>
        </p:grpSpPr>
        <p:pic>
          <p:nvPicPr>
            <p:cNvPr id="79" name="Google Shape;79;p1"/>
            <p:cNvPicPr preferRelativeResize="0"/>
            <p:nvPr/>
          </p:nvPicPr>
          <p:blipFill>
            <a:blip r:embed="rId6">
              <a:alphaModFix/>
            </a:blip>
            <a:stretch>
              <a:fillRect/>
            </a:stretch>
          </p:blipFill>
          <p:spPr>
            <a:xfrm>
              <a:off x="519150" y="2578100"/>
              <a:ext cx="3495675" cy="1165225"/>
            </a:xfrm>
            <a:prstGeom prst="rect">
              <a:avLst/>
            </a:prstGeom>
            <a:noFill/>
            <a:ln>
              <a:noFill/>
            </a:ln>
          </p:spPr>
        </p:pic>
        <p:pic>
          <p:nvPicPr>
            <p:cNvPr id="80" name="Google Shape;80;p1"/>
            <p:cNvPicPr preferRelativeResize="0"/>
            <p:nvPr/>
          </p:nvPicPr>
          <p:blipFill>
            <a:blip r:embed="rId7">
              <a:alphaModFix/>
            </a:blip>
            <a:stretch>
              <a:fillRect/>
            </a:stretch>
          </p:blipFill>
          <p:spPr>
            <a:xfrm>
              <a:off x="400863" y="3523055"/>
              <a:ext cx="3613974" cy="1204650"/>
            </a:xfrm>
            <a:prstGeom prst="rect">
              <a:avLst/>
            </a:prstGeom>
            <a:noFill/>
            <a:ln>
              <a:noFill/>
            </a:ln>
          </p:spPr>
        </p:pic>
        <p:sp>
          <p:nvSpPr>
            <p:cNvPr id="81" name="Google Shape;81;p1"/>
            <p:cNvSpPr txBox="1"/>
            <p:nvPr/>
          </p:nvSpPr>
          <p:spPr>
            <a:xfrm>
              <a:off x="360375" y="4497425"/>
              <a:ext cx="587400" cy="259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100"/>
                </a:spcBef>
                <a:spcAft>
                  <a:spcPts val="200"/>
                </a:spcAft>
                <a:buClr>
                  <a:srgbClr val="000000"/>
                </a:buClr>
                <a:buSzPts val="800"/>
                <a:buFont typeface="Arial"/>
                <a:buNone/>
              </a:pPr>
              <a:r>
                <a:rPr b="1" i="1" lang="es" sz="800" u="none" cap="none" strike="noStrike">
                  <a:solidFill>
                    <a:srgbClr val="000000"/>
                  </a:solidFill>
                  <a:latin typeface="Calibri"/>
                  <a:ea typeface="Calibri"/>
                  <a:cs typeface="Calibri"/>
                  <a:sym typeface="Calibri"/>
                </a:rPr>
                <a:t>Figura </a:t>
              </a:r>
              <a:r>
                <a:rPr b="1" i="1" lang="es" sz="800">
                  <a:latin typeface="Calibri"/>
                  <a:ea typeface="Calibri"/>
                  <a:cs typeface="Calibri"/>
                  <a:sym typeface="Calibri"/>
                </a:rPr>
                <a:t>1</a:t>
              </a:r>
              <a:r>
                <a:rPr b="1" i="1" lang="es" sz="800" u="none" cap="none" strike="noStrike">
                  <a:solidFill>
                    <a:srgbClr val="000000"/>
                  </a:solidFill>
                  <a:latin typeface="Calibri"/>
                  <a:ea typeface="Calibri"/>
                  <a:cs typeface="Calibri"/>
                  <a:sym typeface="Calibri"/>
                </a:rPr>
                <a:t>.</a:t>
              </a:r>
              <a:endParaRPr i="0" sz="800" u="none" cap="none" strike="noStrike">
                <a:solidFill>
                  <a:srgbClr val="000000"/>
                </a:solidFill>
                <a:latin typeface="Calibri"/>
                <a:ea typeface="Calibri"/>
                <a:cs typeface="Calibri"/>
                <a:sym typeface="Calibri"/>
              </a:endParaRPr>
            </a:p>
          </p:txBody>
        </p:sp>
      </p:grpSp>
      <p:pic>
        <p:nvPicPr>
          <p:cNvPr id="82" name="Google Shape;82;p1"/>
          <p:cNvPicPr preferRelativeResize="0"/>
          <p:nvPr/>
        </p:nvPicPr>
        <p:blipFill>
          <a:blip r:embed="rId8">
            <a:alphaModFix/>
          </a:blip>
          <a:stretch>
            <a:fillRect/>
          </a:stretch>
        </p:blipFill>
        <p:spPr>
          <a:xfrm>
            <a:off x="382800" y="4785475"/>
            <a:ext cx="3231900" cy="1615974"/>
          </a:xfrm>
          <a:prstGeom prst="rect">
            <a:avLst/>
          </a:prstGeom>
          <a:noFill/>
          <a:ln>
            <a:noFill/>
          </a:ln>
        </p:spPr>
      </p:pic>
      <p:sp>
        <p:nvSpPr>
          <p:cNvPr id="83" name="Google Shape;83;p1"/>
          <p:cNvSpPr txBox="1"/>
          <p:nvPr/>
        </p:nvSpPr>
        <p:spPr>
          <a:xfrm>
            <a:off x="411375" y="5772513"/>
            <a:ext cx="587400" cy="307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100"/>
              </a:spcBef>
              <a:spcAft>
                <a:spcPts val="200"/>
              </a:spcAft>
              <a:buClr>
                <a:srgbClr val="000000"/>
              </a:buClr>
              <a:buSzPts val="800"/>
              <a:buFont typeface="Arial"/>
              <a:buNone/>
            </a:pPr>
            <a:r>
              <a:rPr b="1" i="1" lang="es" sz="800" u="none" cap="none" strike="noStrike">
                <a:solidFill>
                  <a:srgbClr val="000000"/>
                </a:solidFill>
                <a:latin typeface="Calibri"/>
                <a:ea typeface="Calibri"/>
                <a:cs typeface="Calibri"/>
                <a:sym typeface="Calibri"/>
              </a:rPr>
              <a:t>Figura </a:t>
            </a:r>
            <a:r>
              <a:rPr b="1" i="1" lang="es" sz="800">
                <a:latin typeface="Calibri"/>
                <a:ea typeface="Calibri"/>
                <a:cs typeface="Calibri"/>
                <a:sym typeface="Calibri"/>
              </a:rPr>
              <a:t>2</a:t>
            </a:r>
            <a:r>
              <a:rPr b="1" i="1" lang="es" sz="800" u="none" cap="none" strike="noStrike">
                <a:solidFill>
                  <a:srgbClr val="000000"/>
                </a:solidFill>
                <a:latin typeface="Calibri"/>
                <a:ea typeface="Calibri"/>
                <a:cs typeface="Calibri"/>
                <a:sym typeface="Calibri"/>
              </a:rPr>
              <a:t>.</a:t>
            </a:r>
            <a:endParaRPr i="0" sz="800" u="none" cap="none" strike="noStrike">
              <a:solidFill>
                <a:srgbClr val="000000"/>
              </a:solidFill>
              <a:latin typeface="Calibri"/>
              <a:ea typeface="Calibri"/>
              <a:cs typeface="Calibri"/>
              <a:sym typeface="Calibri"/>
            </a:endParaRPr>
          </a:p>
        </p:txBody>
      </p:sp>
      <p:sp>
        <p:nvSpPr>
          <p:cNvPr id="84" name="Google Shape;84;p1"/>
          <p:cNvSpPr txBox="1"/>
          <p:nvPr/>
        </p:nvSpPr>
        <p:spPr>
          <a:xfrm>
            <a:off x="6577900" y="8248713"/>
            <a:ext cx="587400" cy="307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100"/>
              </a:spcBef>
              <a:spcAft>
                <a:spcPts val="200"/>
              </a:spcAft>
              <a:buClr>
                <a:srgbClr val="000000"/>
              </a:buClr>
              <a:buSzPts val="800"/>
              <a:buFont typeface="Arial"/>
              <a:buNone/>
            </a:pPr>
            <a:r>
              <a:rPr b="1" i="1" lang="es" sz="800" u="none" cap="none" strike="noStrike">
                <a:solidFill>
                  <a:srgbClr val="000000"/>
                </a:solidFill>
                <a:latin typeface="Calibri"/>
                <a:ea typeface="Calibri"/>
                <a:cs typeface="Calibri"/>
                <a:sym typeface="Calibri"/>
              </a:rPr>
              <a:t>Figura </a:t>
            </a:r>
            <a:r>
              <a:rPr b="1" i="1" lang="es" sz="800">
                <a:latin typeface="Calibri"/>
                <a:ea typeface="Calibri"/>
                <a:cs typeface="Calibri"/>
                <a:sym typeface="Calibri"/>
              </a:rPr>
              <a:t>3</a:t>
            </a:r>
            <a:r>
              <a:rPr b="1" i="1" lang="es" sz="800" u="none" cap="none" strike="noStrike">
                <a:solidFill>
                  <a:srgbClr val="000000"/>
                </a:solidFill>
                <a:latin typeface="Calibri"/>
                <a:ea typeface="Calibri"/>
                <a:cs typeface="Calibri"/>
                <a:sym typeface="Calibri"/>
              </a:rPr>
              <a:t>.</a:t>
            </a:r>
            <a:endParaRPr i="0" sz="8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