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1"/>
    <p:restoredTop sz="96327"/>
  </p:normalViewPr>
  <p:slideViewPr>
    <p:cSldViewPr snapToGrid="0">
      <p:cViewPr varScale="1">
        <p:scale>
          <a:sx n="110" d="100"/>
          <a:sy n="110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F29A3-81F9-4C17-B137-05AC8D7E83CA}" type="doc">
      <dgm:prSet loTypeId="urn:microsoft.com/office/officeart/2005/8/layout/process4" loCatId="process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13E5861-3A61-49E8-9410-8BB1E0120208}">
      <dgm:prSet/>
      <dgm:spPr/>
      <dgm:t>
        <a:bodyPr/>
        <a:lstStyle/>
        <a:p>
          <a:r>
            <a:rPr lang="es-ES" baseline="0" dirty="0"/>
            <a:t>Útil cuando necesitamos que un objeto se comporte de forma diferente dependiendo del estado interno en el que se encuentre</a:t>
          </a:r>
          <a:endParaRPr lang="en-US" dirty="0"/>
        </a:p>
      </dgm:t>
    </dgm:pt>
    <dgm:pt modelId="{DBD02C5B-8C35-4583-83C8-32351D401A54}" type="parTrans" cxnId="{06360F16-1A65-4746-8904-8833A5877335}">
      <dgm:prSet/>
      <dgm:spPr/>
      <dgm:t>
        <a:bodyPr/>
        <a:lstStyle/>
        <a:p>
          <a:endParaRPr lang="en-US"/>
        </a:p>
      </dgm:t>
    </dgm:pt>
    <dgm:pt modelId="{B6C2E764-1BD7-4FA0-8A7A-850D0C6D6618}" type="sibTrans" cxnId="{06360F16-1A65-4746-8904-8833A5877335}">
      <dgm:prSet/>
      <dgm:spPr/>
      <dgm:t>
        <a:bodyPr/>
        <a:lstStyle/>
        <a:p>
          <a:endParaRPr lang="en-US"/>
        </a:p>
      </dgm:t>
    </dgm:pt>
    <dgm:pt modelId="{33A44E7D-5CD4-42CE-8F40-577DE9A36953}">
      <dgm:prSet/>
      <dgm:spPr/>
      <dgm:t>
        <a:bodyPr/>
        <a:lstStyle/>
        <a:p>
          <a:r>
            <a:rPr lang="es-ES" baseline="0"/>
            <a:t>Caso Smartphone:</a:t>
          </a:r>
          <a:endParaRPr lang="en-US"/>
        </a:p>
      </dgm:t>
    </dgm:pt>
    <dgm:pt modelId="{9C9B0F32-C78B-44D9-81AB-96CA1F10DEF2}" type="parTrans" cxnId="{6B04DE5B-9EE7-42EE-BD35-753F327F03CD}">
      <dgm:prSet/>
      <dgm:spPr/>
      <dgm:t>
        <a:bodyPr/>
        <a:lstStyle/>
        <a:p>
          <a:endParaRPr lang="en-US"/>
        </a:p>
      </dgm:t>
    </dgm:pt>
    <dgm:pt modelId="{3B29FB1E-C394-40C8-8ECF-6FC1FD438BCE}" type="sibTrans" cxnId="{6B04DE5B-9EE7-42EE-BD35-753F327F03CD}">
      <dgm:prSet/>
      <dgm:spPr/>
      <dgm:t>
        <a:bodyPr/>
        <a:lstStyle/>
        <a:p>
          <a:endParaRPr lang="en-US"/>
        </a:p>
      </dgm:t>
    </dgm:pt>
    <dgm:pt modelId="{348542E0-670E-477A-AD70-864D192236BA}">
      <dgm:prSet/>
      <dgm:spPr/>
      <dgm:t>
        <a:bodyPr/>
        <a:lstStyle/>
        <a:p>
          <a:r>
            <a:rPr lang="es-ES" i="1" baseline="0" dirty="0"/>
            <a:t>Móvil bloqueado</a:t>
          </a:r>
          <a:endParaRPr lang="en-US" dirty="0"/>
        </a:p>
      </dgm:t>
    </dgm:pt>
    <dgm:pt modelId="{D584FFFC-F7EE-4E8E-B6E3-013564576155}" type="parTrans" cxnId="{8E3B1E7F-45EF-45D5-96F1-FB530300D18A}">
      <dgm:prSet/>
      <dgm:spPr/>
      <dgm:t>
        <a:bodyPr/>
        <a:lstStyle/>
        <a:p>
          <a:endParaRPr lang="en-US"/>
        </a:p>
      </dgm:t>
    </dgm:pt>
    <dgm:pt modelId="{C3707A39-7531-49BB-B602-A5F9AEA4224C}" type="sibTrans" cxnId="{8E3B1E7F-45EF-45D5-96F1-FB530300D18A}">
      <dgm:prSet/>
      <dgm:spPr/>
      <dgm:t>
        <a:bodyPr/>
        <a:lstStyle/>
        <a:p>
          <a:endParaRPr lang="en-US"/>
        </a:p>
      </dgm:t>
    </dgm:pt>
    <dgm:pt modelId="{5D7DCBC8-EE9B-4AB1-B8F0-47DD8CC0F502}">
      <dgm:prSet/>
      <dgm:spPr/>
      <dgm:t>
        <a:bodyPr/>
        <a:lstStyle/>
        <a:p>
          <a:r>
            <a:rPr lang="es-ES" i="1" baseline="0" dirty="0"/>
            <a:t>Móvil desbloqueado</a:t>
          </a:r>
          <a:endParaRPr lang="en-US" dirty="0"/>
        </a:p>
      </dgm:t>
    </dgm:pt>
    <dgm:pt modelId="{D6B20F31-C44C-48F0-8307-287913D65B7E}" type="parTrans" cxnId="{FD72C7CC-81BF-483D-AA67-1DE16C187911}">
      <dgm:prSet/>
      <dgm:spPr/>
      <dgm:t>
        <a:bodyPr/>
        <a:lstStyle/>
        <a:p>
          <a:endParaRPr lang="en-US"/>
        </a:p>
      </dgm:t>
    </dgm:pt>
    <dgm:pt modelId="{F4DB3AC3-FEDA-42E4-BBDD-60DC53A0E123}" type="sibTrans" cxnId="{FD72C7CC-81BF-483D-AA67-1DE16C187911}">
      <dgm:prSet/>
      <dgm:spPr/>
      <dgm:t>
        <a:bodyPr/>
        <a:lstStyle/>
        <a:p>
          <a:endParaRPr lang="en-US"/>
        </a:p>
      </dgm:t>
    </dgm:pt>
    <dgm:pt modelId="{8A453564-54DD-4724-83AE-7DFB17E7A2EC}">
      <dgm:prSet/>
      <dgm:spPr/>
      <dgm:t>
        <a:bodyPr/>
        <a:lstStyle/>
        <a:p>
          <a:r>
            <a:rPr lang="es-ES" i="1" baseline="0" dirty="0"/>
            <a:t>Batería baja</a:t>
          </a:r>
          <a:endParaRPr lang="en-US" dirty="0"/>
        </a:p>
      </dgm:t>
    </dgm:pt>
    <dgm:pt modelId="{A130C5E3-42F8-4E4F-9962-234229E36991}" type="parTrans" cxnId="{A805FC6F-3371-4249-962C-CF1083A4D565}">
      <dgm:prSet/>
      <dgm:spPr/>
      <dgm:t>
        <a:bodyPr/>
        <a:lstStyle/>
        <a:p>
          <a:endParaRPr lang="en-US"/>
        </a:p>
      </dgm:t>
    </dgm:pt>
    <dgm:pt modelId="{ADC8F295-36CA-4DA9-AB6C-6F1C42041F61}" type="sibTrans" cxnId="{A805FC6F-3371-4249-962C-CF1083A4D565}">
      <dgm:prSet/>
      <dgm:spPr/>
      <dgm:t>
        <a:bodyPr/>
        <a:lstStyle/>
        <a:p>
          <a:endParaRPr lang="en-US"/>
        </a:p>
      </dgm:t>
    </dgm:pt>
    <dgm:pt modelId="{AE70B7C4-3FBB-504B-947C-1884A936DEC7}">
      <dgm:prSet/>
      <dgm:spPr/>
      <dgm:t>
        <a:bodyPr/>
        <a:lstStyle/>
        <a:p>
          <a:r>
            <a:rPr lang="es-ES" i="1" baseline="0" dirty="0"/>
            <a:t> varias funciones</a:t>
          </a:r>
          <a:endParaRPr lang="en-US" dirty="0"/>
        </a:p>
      </dgm:t>
    </dgm:pt>
    <dgm:pt modelId="{A2BFBF7B-B391-BA4C-A18E-A5213DC0F882}" type="parTrans" cxnId="{736B92B4-4A59-7244-9CBE-ADA624788F87}">
      <dgm:prSet/>
      <dgm:spPr/>
      <dgm:t>
        <a:bodyPr/>
        <a:lstStyle/>
        <a:p>
          <a:endParaRPr lang="es-ES"/>
        </a:p>
      </dgm:t>
    </dgm:pt>
    <dgm:pt modelId="{AAA93F4F-943D-504F-ADCC-D8328CBEB247}" type="sibTrans" cxnId="{736B92B4-4A59-7244-9CBE-ADA624788F87}">
      <dgm:prSet/>
      <dgm:spPr/>
      <dgm:t>
        <a:bodyPr/>
        <a:lstStyle/>
        <a:p>
          <a:endParaRPr lang="es-ES"/>
        </a:p>
      </dgm:t>
    </dgm:pt>
    <dgm:pt modelId="{F61F6C3F-703A-464C-B088-F043F1B87CDD}">
      <dgm:prSet/>
      <dgm:spPr/>
      <dgm:t>
        <a:bodyPr/>
        <a:lstStyle/>
        <a:p>
          <a:r>
            <a:rPr lang="es-ES" i="1" baseline="0" dirty="0"/>
            <a:t> mostrar porcentaje de carga</a:t>
          </a:r>
          <a:endParaRPr lang="en-US" dirty="0"/>
        </a:p>
      </dgm:t>
    </dgm:pt>
    <dgm:pt modelId="{2D8A5362-90B0-A14B-88C5-B2E91A6ADC11}" type="parTrans" cxnId="{1BCAEF1B-8C13-CE49-8BD6-2B86E460BD7E}">
      <dgm:prSet/>
      <dgm:spPr/>
      <dgm:t>
        <a:bodyPr/>
        <a:lstStyle/>
        <a:p>
          <a:endParaRPr lang="es-ES"/>
        </a:p>
      </dgm:t>
    </dgm:pt>
    <dgm:pt modelId="{8688EAF8-CEDC-2940-9B1B-04A161F223C8}" type="sibTrans" cxnId="{1BCAEF1B-8C13-CE49-8BD6-2B86E460BD7E}">
      <dgm:prSet/>
      <dgm:spPr/>
      <dgm:t>
        <a:bodyPr/>
        <a:lstStyle/>
        <a:p>
          <a:endParaRPr lang="es-ES"/>
        </a:p>
      </dgm:t>
    </dgm:pt>
    <dgm:pt modelId="{F87A91E7-EA80-7344-A86A-A710E2760B3A}">
      <dgm:prSet/>
      <dgm:spPr/>
      <dgm:t>
        <a:bodyPr/>
        <a:lstStyle/>
        <a:p>
          <a:r>
            <a:rPr lang="es-ES" i="1" baseline="0" dirty="0"/>
            <a:t> desbloquear dispositivo</a:t>
          </a:r>
          <a:endParaRPr lang="en-US" dirty="0"/>
        </a:p>
      </dgm:t>
    </dgm:pt>
    <dgm:pt modelId="{41D771AB-3121-554A-8F81-BC8F111A99D6}" type="sibTrans" cxnId="{86E1D686-224B-2945-A41A-A0FA73BE3620}">
      <dgm:prSet/>
      <dgm:spPr/>
      <dgm:t>
        <a:bodyPr/>
        <a:lstStyle/>
        <a:p>
          <a:endParaRPr lang="es-ES"/>
        </a:p>
      </dgm:t>
    </dgm:pt>
    <dgm:pt modelId="{29ED7C9E-3553-204A-820E-A8ED4D3F2D5E}" type="parTrans" cxnId="{86E1D686-224B-2945-A41A-A0FA73BE3620}">
      <dgm:prSet/>
      <dgm:spPr/>
      <dgm:t>
        <a:bodyPr/>
        <a:lstStyle/>
        <a:p>
          <a:endParaRPr lang="es-ES"/>
        </a:p>
      </dgm:t>
    </dgm:pt>
    <dgm:pt modelId="{CD023EE3-403D-BF41-9BFE-ADEF0C2525FE}" type="pres">
      <dgm:prSet presAssocID="{78EF29A3-81F9-4C17-B137-05AC8D7E83CA}" presName="Name0" presStyleCnt="0">
        <dgm:presLayoutVars>
          <dgm:dir/>
          <dgm:animLvl val="lvl"/>
          <dgm:resizeHandles val="exact"/>
        </dgm:presLayoutVars>
      </dgm:prSet>
      <dgm:spPr/>
    </dgm:pt>
    <dgm:pt modelId="{1FD61912-91BD-8249-95B0-27DDE92EE2B5}" type="pres">
      <dgm:prSet presAssocID="{33A44E7D-5CD4-42CE-8F40-577DE9A36953}" presName="boxAndChildren" presStyleCnt="0"/>
      <dgm:spPr/>
    </dgm:pt>
    <dgm:pt modelId="{328932D6-8D9B-2C47-81AA-090EA9298D43}" type="pres">
      <dgm:prSet presAssocID="{33A44E7D-5CD4-42CE-8F40-577DE9A36953}" presName="parentTextBox" presStyleLbl="node1" presStyleIdx="0" presStyleCnt="2"/>
      <dgm:spPr/>
    </dgm:pt>
    <dgm:pt modelId="{D9641403-B62B-394F-94A3-451F8E511192}" type="pres">
      <dgm:prSet presAssocID="{33A44E7D-5CD4-42CE-8F40-577DE9A36953}" presName="entireBox" presStyleLbl="node1" presStyleIdx="0" presStyleCnt="2"/>
      <dgm:spPr/>
    </dgm:pt>
    <dgm:pt modelId="{6DAF65F4-883D-9847-9892-D6BF85A22F93}" type="pres">
      <dgm:prSet presAssocID="{33A44E7D-5CD4-42CE-8F40-577DE9A36953}" presName="descendantBox" presStyleCnt="0"/>
      <dgm:spPr/>
    </dgm:pt>
    <dgm:pt modelId="{036D012D-3FF9-FF45-A1AD-6FD16A969B94}" type="pres">
      <dgm:prSet presAssocID="{348542E0-670E-477A-AD70-864D192236BA}" presName="childTextBox" presStyleLbl="fgAccFollowNode1" presStyleIdx="0" presStyleCnt="3">
        <dgm:presLayoutVars>
          <dgm:bulletEnabled val="1"/>
        </dgm:presLayoutVars>
      </dgm:prSet>
      <dgm:spPr/>
    </dgm:pt>
    <dgm:pt modelId="{CE6521A5-BC53-D94B-880F-3307C8BE8D17}" type="pres">
      <dgm:prSet presAssocID="{5D7DCBC8-EE9B-4AB1-B8F0-47DD8CC0F502}" presName="childTextBox" presStyleLbl="fgAccFollowNode1" presStyleIdx="1" presStyleCnt="3">
        <dgm:presLayoutVars>
          <dgm:bulletEnabled val="1"/>
        </dgm:presLayoutVars>
      </dgm:prSet>
      <dgm:spPr/>
    </dgm:pt>
    <dgm:pt modelId="{904F3999-1BF6-DA4D-8969-6355A6226A26}" type="pres">
      <dgm:prSet presAssocID="{8A453564-54DD-4724-83AE-7DFB17E7A2EC}" presName="childTextBox" presStyleLbl="fgAccFollowNode1" presStyleIdx="2" presStyleCnt="3">
        <dgm:presLayoutVars>
          <dgm:bulletEnabled val="1"/>
        </dgm:presLayoutVars>
      </dgm:prSet>
      <dgm:spPr/>
    </dgm:pt>
    <dgm:pt modelId="{7C649003-DD52-274F-949A-65ED84654BC7}" type="pres">
      <dgm:prSet presAssocID="{B6C2E764-1BD7-4FA0-8A7A-850D0C6D6618}" presName="sp" presStyleCnt="0"/>
      <dgm:spPr/>
    </dgm:pt>
    <dgm:pt modelId="{102FA60E-7075-254C-A5D5-234BE582F976}" type="pres">
      <dgm:prSet presAssocID="{013E5861-3A61-49E8-9410-8BB1E0120208}" presName="arrowAndChildren" presStyleCnt="0"/>
      <dgm:spPr/>
    </dgm:pt>
    <dgm:pt modelId="{CDF6EF1E-DCE6-714A-9FD1-A23CF463680E}" type="pres">
      <dgm:prSet presAssocID="{013E5861-3A61-49E8-9410-8BB1E0120208}" presName="parentTextArrow" presStyleLbl="node1" presStyleIdx="1" presStyleCnt="2"/>
      <dgm:spPr/>
    </dgm:pt>
  </dgm:ptLst>
  <dgm:cxnLst>
    <dgm:cxn modelId="{06360F16-1A65-4746-8904-8833A5877335}" srcId="{78EF29A3-81F9-4C17-B137-05AC8D7E83CA}" destId="{013E5861-3A61-49E8-9410-8BB1E0120208}" srcOrd="0" destOrd="0" parTransId="{DBD02C5B-8C35-4583-83C8-32351D401A54}" sibTransId="{B6C2E764-1BD7-4FA0-8A7A-850D0C6D6618}"/>
    <dgm:cxn modelId="{1BCAEF1B-8C13-CE49-8BD6-2B86E460BD7E}" srcId="{8A453564-54DD-4724-83AE-7DFB17E7A2EC}" destId="{F61F6C3F-703A-464C-B088-F043F1B87CDD}" srcOrd="0" destOrd="0" parTransId="{2D8A5362-90B0-A14B-88C5-B2E91A6ADC11}" sibTransId="{8688EAF8-CEDC-2940-9B1B-04A161F223C8}"/>
    <dgm:cxn modelId="{4D1B062D-AD88-7049-AC1E-8C8493AD4BB7}" type="presOf" srcId="{F61F6C3F-703A-464C-B088-F043F1B87CDD}" destId="{904F3999-1BF6-DA4D-8969-6355A6226A26}" srcOrd="0" destOrd="1" presId="urn:microsoft.com/office/officeart/2005/8/layout/process4"/>
    <dgm:cxn modelId="{4A3C932F-8FE2-FD45-81CC-85B39C5A49BD}" type="presOf" srcId="{AE70B7C4-3FBB-504B-947C-1884A936DEC7}" destId="{CE6521A5-BC53-D94B-880F-3307C8BE8D17}" srcOrd="0" destOrd="1" presId="urn:microsoft.com/office/officeart/2005/8/layout/process4"/>
    <dgm:cxn modelId="{6B04DE5B-9EE7-42EE-BD35-753F327F03CD}" srcId="{78EF29A3-81F9-4C17-B137-05AC8D7E83CA}" destId="{33A44E7D-5CD4-42CE-8F40-577DE9A36953}" srcOrd="1" destOrd="0" parTransId="{9C9B0F32-C78B-44D9-81AB-96CA1F10DEF2}" sibTransId="{3B29FB1E-C394-40C8-8ECF-6FC1FD438BCE}"/>
    <dgm:cxn modelId="{DD708169-2732-CA43-8841-2A2254F652D9}" type="presOf" srcId="{348542E0-670E-477A-AD70-864D192236BA}" destId="{036D012D-3FF9-FF45-A1AD-6FD16A969B94}" srcOrd="0" destOrd="0" presId="urn:microsoft.com/office/officeart/2005/8/layout/process4"/>
    <dgm:cxn modelId="{A805FC6F-3371-4249-962C-CF1083A4D565}" srcId="{33A44E7D-5CD4-42CE-8F40-577DE9A36953}" destId="{8A453564-54DD-4724-83AE-7DFB17E7A2EC}" srcOrd="2" destOrd="0" parTransId="{A130C5E3-42F8-4E4F-9962-234229E36991}" sibTransId="{ADC8F295-36CA-4DA9-AB6C-6F1C42041F61}"/>
    <dgm:cxn modelId="{1097397A-2B82-EC42-9D5A-288D6E39AD01}" type="presOf" srcId="{F87A91E7-EA80-7344-A86A-A710E2760B3A}" destId="{036D012D-3FF9-FF45-A1AD-6FD16A969B94}" srcOrd="0" destOrd="1" presId="urn:microsoft.com/office/officeart/2005/8/layout/process4"/>
    <dgm:cxn modelId="{8E3B1E7F-45EF-45D5-96F1-FB530300D18A}" srcId="{33A44E7D-5CD4-42CE-8F40-577DE9A36953}" destId="{348542E0-670E-477A-AD70-864D192236BA}" srcOrd="0" destOrd="0" parTransId="{D584FFFC-F7EE-4E8E-B6E3-013564576155}" sibTransId="{C3707A39-7531-49BB-B602-A5F9AEA4224C}"/>
    <dgm:cxn modelId="{86E1D686-224B-2945-A41A-A0FA73BE3620}" srcId="{348542E0-670E-477A-AD70-864D192236BA}" destId="{F87A91E7-EA80-7344-A86A-A710E2760B3A}" srcOrd="0" destOrd="0" parTransId="{29ED7C9E-3553-204A-820E-A8ED4D3F2D5E}" sibTransId="{41D771AB-3121-554A-8F81-BC8F111A99D6}"/>
    <dgm:cxn modelId="{2CB98096-8E56-8C42-8822-D7A48BDBE7DE}" type="presOf" srcId="{5D7DCBC8-EE9B-4AB1-B8F0-47DD8CC0F502}" destId="{CE6521A5-BC53-D94B-880F-3307C8BE8D17}" srcOrd="0" destOrd="0" presId="urn:microsoft.com/office/officeart/2005/8/layout/process4"/>
    <dgm:cxn modelId="{2F6DE49C-5F94-AF48-A5C1-1FA3FD5AFCAB}" type="presOf" srcId="{8A453564-54DD-4724-83AE-7DFB17E7A2EC}" destId="{904F3999-1BF6-DA4D-8969-6355A6226A26}" srcOrd="0" destOrd="0" presId="urn:microsoft.com/office/officeart/2005/8/layout/process4"/>
    <dgm:cxn modelId="{736B92B4-4A59-7244-9CBE-ADA624788F87}" srcId="{5D7DCBC8-EE9B-4AB1-B8F0-47DD8CC0F502}" destId="{AE70B7C4-3FBB-504B-947C-1884A936DEC7}" srcOrd="0" destOrd="0" parTransId="{A2BFBF7B-B391-BA4C-A18E-A5213DC0F882}" sibTransId="{AAA93F4F-943D-504F-ADCC-D8328CBEB247}"/>
    <dgm:cxn modelId="{4EB07EC7-AEF6-1E44-8DFE-FA7E14E1B69F}" type="presOf" srcId="{33A44E7D-5CD4-42CE-8F40-577DE9A36953}" destId="{328932D6-8D9B-2C47-81AA-090EA9298D43}" srcOrd="0" destOrd="0" presId="urn:microsoft.com/office/officeart/2005/8/layout/process4"/>
    <dgm:cxn modelId="{FD72C7CC-81BF-483D-AA67-1DE16C187911}" srcId="{33A44E7D-5CD4-42CE-8F40-577DE9A36953}" destId="{5D7DCBC8-EE9B-4AB1-B8F0-47DD8CC0F502}" srcOrd="1" destOrd="0" parTransId="{D6B20F31-C44C-48F0-8307-287913D65B7E}" sibTransId="{F4DB3AC3-FEDA-42E4-BBDD-60DC53A0E123}"/>
    <dgm:cxn modelId="{A3DE9CCD-08F0-2A44-AC97-A164D8C998F6}" type="presOf" srcId="{33A44E7D-5CD4-42CE-8F40-577DE9A36953}" destId="{D9641403-B62B-394F-94A3-451F8E511192}" srcOrd="1" destOrd="0" presId="urn:microsoft.com/office/officeart/2005/8/layout/process4"/>
    <dgm:cxn modelId="{35A755E6-1016-D246-82C6-608692919BAC}" type="presOf" srcId="{013E5861-3A61-49E8-9410-8BB1E0120208}" destId="{CDF6EF1E-DCE6-714A-9FD1-A23CF463680E}" srcOrd="0" destOrd="0" presId="urn:microsoft.com/office/officeart/2005/8/layout/process4"/>
    <dgm:cxn modelId="{EB95DAFC-6AD8-1D4B-98D4-AC420A2BBF8A}" type="presOf" srcId="{78EF29A3-81F9-4C17-B137-05AC8D7E83CA}" destId="{CD023EE3-403D-BF41-9BFE-ADEF0C2525FE}" srcOrd="0" destOrd="0" presId="urn:microsoft.com/office/officeart/2005/8/layout/process4"/>
    <dgm:cxn modelId="{BD8B0CB2-F9C8-6F44-9D17-8B4B34B4AE1F}" type="presParOf" srcId="{CD023EE3-403D-BF41-9BFE-ADEF0C2525FE}" destId="{1FD61912-91BD-8249-95B0-27DDE92EE2B5}" srcOrd="0" destOrd="0" presId="urn:microsoft.com/office/officeart/2005/8/layout/process4"/>
    <dgm:cxn modelId="{E872378F-5B84-D14A-BAE9-BB4E3874A2A1}" type="presParOf" srcId="{1FD61912-91BD-8249-95B0-27DDE92EE2B5}" destId="{328932D6-8D9B-2C47-81AA-090EA9298D43}" srcOrd="0" destOrd="0" presId="urn:microsoft.com/office/officeart/2005/8/layout/process4"/>
    <dgm:cxn modelId="{9640829B-71C4-7046-AE08-929CE93EBB47}" type="presParOf" srcId="{1FD61912-91BD-8249-95B0-27DDE92EE2B5}" destId="{D9641403-B62B-394F-94A3-451F8E511192}" srcOrd="1" destOrd="0" presId="urn:microsoft.com/office/officeart/2005/8/layout/process4"/>
    <dgm:cxn modelId="{0CD7B726-AAD9-A145-A32B-92CAE8C14A40}" type="presParOf" srcId="{1FD61912-91BD-8249-95B0-27DDE92EE2B5}" destId="{6DAF65F4-883D-9847-9892-D6BF85A22F93}" srcOrd="2" destOrd="0" presId="urn:microsoft.com/office/officeart/2005/8/layout/process4"/>
    <dgm:cxn modelId="{70834FD7-34B0-3142-879E-9216AF1B640A}" type="presParOf" srcId="{6DAF65F4-883D-9847-9892-D6BF85A22F93}" destId="{036D012D-3FF9-FF45-A1AD-6FD16A969B94}" srcOrd="0" destOrd="0" presId="urn:microsoft.com/office/officeart/2005/8/layout/process4"/>
    <dgm:cxn modelId="{D5BFE043-DEA4-144A-A877-9AC0F870A283}" type="presParOf" srcId="{6DAF65F4-883D-9847-9892-D6BF85A22F93}" destId="{CE6521A5-BC53-D94B-880F-3307C8BE8D17}" srcOrd="1" destOrd="0" presId="urn:microsoft.com/office/officeart/2005/8/layout/process4"/>
    <dgm:cxn modelId="{E7227322-B313-EF4C-A5D5-4517C2A37ABA}" type="presParOf" srcId="{6DAF65F4-883D-9847-9892-D6BF85A22F93}" destId="{904F3999-1BF6-DA4D-8969-6355A6226A26}" srcOrd="2" destOrd="0" presId="urn:microsoft.com/office/officeart/2005/8/layout/process4"/>
    <dgm:cxn modelId="{124DA20A-EE3F-A247-B6FB-67FB75D51DAA}" type="presParOf" srcId="{CD023EE3-403D-BF41-9BFE-ADEF0C2525FE}" destId="{7C649003-DD52-274F-949A-65ED84654BC7}" srcOrd="1" destOrd="0" presId="urn:microsoft.com/office/officeart/2005/8/layout/process4"/>
    <dgm:cxn modelId="{AD142E1B-3D89-E749-995A-98F542161F00}" type="presParOf" srcId="{CD023EE3-403D-BF41-9BFE-ADEF0C2525FE}" destId="{102FA60E-7075-254C-A5D5-234BE582F976}" srcOrd="2" destOrd="0" presId="urn:microsoft.com/office/officeart/2005/8/layout/process4"/>
    <dgm:cxn modelId="{EC323D6D-DC4A-7440-B953-29D399C339AD}" type="presParOf" srcId="{102FA60E-7075-254C-A5D5-234BE582F976}" destId="{CDF6EF1E-DCE6-714A-9FD1-A23CF463680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41403-B62B-394F-94A3-451F8E511192}">
      <dsp:nvSpPr>
        <dsp:cNvPr id="0" name=""/>
        <dsp:cNvSpPr/>
      </dsp:nvSpPr>
      <dsp:spPr>
        <a:xfrm>
          <a:off x="0" y="2161564"/>
          <a:ext cx="9601200" cy="14182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baseline="0"/>
            <a:t>Caso Smartphone:</a:t>
          </a:r>
          <a:endParaRPr lang="en-US" sz="2600" kern="1200"/>
        </a:p>
      </dsp:txBody>
      <dsp:txXfrm>
        <a:off x="0" y="2161564"/>
        <a:ext cx="9601200" cy="765839"/>
      </dsp:txXfrm>
    </dsp:sp>
    <dsp:sp modelId="{036D012D-3FF9-FF45-A1AD-6FD16A969B94}">
      <dsp:nvSpPr>
        <dsp:cNvPr id="0" name=""/>
        <dsp:cNvSpPr/>
      </dsp:nvSpPr>
      <dsp:spPr>
        <a:xfrm>
          <a:off x="4688" y="2899039"/>
          <a:ext cx="3197274" cy="65238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i="1" kern="1200" baseline="0" dirty="0"/>
            <a:t>Móvil bloqueado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i="1" kern="1200" baseline="0" dirty="0"/>
            <a:t> desbloquear dispositivo</a:t>
          </a:r>
          <a:endParaRPr lang="en-US" sz="1600" kern="1200" dirty="0"/>
        </a:p>
      </dsp:txBody>
      <dsp:txXfrm>
        <a:off x="4688" y="2899039"/>
        <a:ext cx="3197274" cy="652381"/>
      </dsp:txXfrm>
    </dsp:sp>
    <dsp:sp modelId="{CE6521A5-BC53-D94B-880F-3307C8BE8D17}">
      <dsp:nvSpPr>
        <dsp:cNvPr id="0" name=""/>
        <dsp:cNvSpPr/>
      </dsp:nvSpPr>
      <dsp:spPr>
        <a:xfrm>
          <a:off x="3201962" y="2899039"/>
          <a:ext cx="3197274" cy="65238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i="1" kern="1200" baseline="0" dirty="0"/>
            <a:t>Móvil desbloqueado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i="1" kern="1200" baseline="0" dirty="0"/>
            <a:t> varias funciones</a:t>
          </a:r>
          <a:endParaRPr lang="en-US" sz="1600" kern="1200" dirty="0"/>
        </a:p>
      </dsp:txBody>
      <dsp:txXfrm>
        <a:off x="3201962" y="2899039"/>
        <a:ext cx="3197274" cy="652381"/>
      </dsp:txXfrm>
    </dsp:sp>
    <dsp:sp modelId="{904F3999-1BF6-DA4D-8969-6355A6226A26}">
      <dsp:nvSpPr>
        <dsp:cNvPr id="0" name=""/>
        <dsp:cNvSpPr/>
      </dsp:nvSpPr>
      <dsp:spPr>
        <a:xfrm>
          <a:off x="6399237" y="2899039"/>
          <a:ext cx="3197274" cy="65238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i="1" kern="1200" baseline="0" dirty="0"/>
            <a:t>Batería baja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i="1" kern="1200" baseline="0" dirty="0"/>
            <a:t> mostrar porcentaje de carga</a:t>
          </a:r>
          <a:endParaRPr lang="en-US" sz="1600" kern="1200" dirty="0"/>
        </a:p>
      </dsp:txBody>
      <dsp:txXfrm>
        <a:off x="6399237" y="2899039"/>
        <a:ext cx="3197274" cy="652381"/>
      </dsp:txXfrm>
    </dsp:sp>
    <dsp:sp modelId="{CDF6EF1E-DCE6-714A-9FD1-A23CF463680E}">
      <dsp:nvSpPr>
        <dsp:cNvPr id="0" name=""/>
        <dsp:cNvSpPr/>
      </dsp:nvSpPr>
      <dsp:spPr>
        <a:xfrm rot="10800000">
          <a:off x="0" y="1614"/>
          <a:ext cx="9601200" cy="218122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baseline="0" dirty="0"/>
            <a:t>Útil cuando necesitamos que un objeto se comporte de forma diferente dependiendo del estado interno en el que se encuentre</a:t>
          </a:r>
          <a:endParaRPr lang="en-US" sz="2600" kern="1200" dirty="0"/>
        </a:p>
      </dsp:txBody>
      <dsp:txXfrm rot="10800000">
        <a:off x="0" y="1614"/>
        <a:ext cx="9601200" cy="1417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es/design-patterns/state/python/example" TargetMode="External"/><Relationship Id="rId2" Type="http://schemas.openxmlformats.org/officeDocument/2006/relationships/hyperlink" Target="https://refactoring.guru/es/design-patterns/st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formaticapc.com/patrones-de-diseno/state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D6EFE-6ECA-0B8A-921F-C66D21D50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s-ES" sz="7000" dirty="0"/>
              <a:t>PATRÓN STATE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52382A-5B69-6E0B-B272-DC44C3E86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/>
              <a:t>Juan García A. , Tomás Machín y Paloma Pérez de Madrid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2A62F4D8-227B-99E4-7FF3-0318274F8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1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367F2-8F2F-AA0E-3272-4EB25F9F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s-ES" dirty="0"/>
              <a:t>INCONVENIENTES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D957D9-D706-3DB4-D7A6-B41E5D04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733351"/>
            <a:ext cx="5071256" cy="507125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A9BC-D526-8E61-927D-2C78A13A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</a:rPr>
              <a:t>Excesivo </a:t>
            </a:r>
            <a:r>
              <a:rPr lang="es-ES" dirty="0">
                <a:effectLst/>
                <a:sym typeface="Wingdings" pitchFamily="2" charset="2"/>
              </a:rPr>
              <a:t> pocos estados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ym typeface="Wingdings" pitchFamily="2" charset="2"/>
              </a:rPr>
              <a:t>Complejo  si los estados son parecidos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  <a:sym typeface="Wingdings" pitchFamily="2" charset="2"/>
              </a:rPr>
              <a:t>Difícil mantenimiento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ym typeface="Wingdings" pitchFamily="2" charset="2"/>
              </a:rPr>
              <a:t>Complejo para el programador</a:t>
            </a:r>
            <a:endParaRPr lang="es-E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28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3DF7-E22F-3551-71C8-F10778E8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6EA9A-B91A-ED5C-7602-CED7AD389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Refactoring</a:t>
            </a:r>
            <a:r>
              <a:rPr lang="es-ES" dirty="0"/>
              <a:t>: </a:t>
            </a:r>
          </a:p>
          <a:p>
            <a:pPr lvl="1"/>
            <a:r>
              <a:rPr lang="es-ES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  <a:hlinkClick r:id="rId2"/>
              </a:rPr>
              <a:t>https://refactoring.guru/es/design-patterns/state</a:t>
            </a:r>
            <a:r>
              <a:rPr lang="es-E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lvl="1"/>
            <a:r>
              <a:rPr lang="es-ES" u="sng" dirty="0">
                <a:solidFill>
                  <a:srgbClr val="262626"/>
                </a:solidFill>
                <a:effectLst/>
                <a:latin typeface="Helvetica" pitchFamily="2" charset="0"/>
                <a:hlinkClick r:id="rId3"/>
              </a:rPr>
              <a:t>https://refactoring.guru/es/design-patterns/state/python/example</a:t>
            </a:r>
            <a:endParaRPr lang="es-ES" dirty="0">
              <a:solidFill>
                <a:srgbClr val="262626"/>
              </a:solidFill>
              <a:effectLst/>
              <a:latin typeface="Helvetica" pitchFamily="2" charset="0"/>
            </a:endParaRPr>
          </a:p>
          <a:p>
            <a:pPr lvl="1"/>
            <a:endParaRPr lang="es-ES" dirty="0"/>
          </a:p>
          <a:p>
            <a:r>
              <a:rPr lang="es-ES" dirty="0" err="1"/>
              <a:t>Informaticapc.com</a:t>
            </a:r>
            <a:r>
              <a:rPr lang="es-ES" dirty="0"/>
              <a:t>:</a:t>
            </a:r>
          </a:p>
          <a:p>
            <a:pPr lvl="1"/>
            <a:r>
              <a:rPr lang="es-ES" u="sng" dirty="0">
                <a:solidFill>
                  <a:srgbClr val="262626"/>
                </a:solidFill>
                <a:effectLst/>
                <a:latin typeface="Helvetica" pitchFamily="2" charset="0"/>
                <a:hlinkClick r:id="rId4"/>
              </a:rPr>
              <a:t>https://informaticapc.com/patrones-de-diseno/state.php</a:t>
            </a:r>
            <a:endParaRPr lang="es-ES" dirty="0">
              <a:solidFill>
                <a:srgbClr val="262626"/>
              </a:solidFill>
              <a:effectLst/>
              <a:latin typeface="Helvetica" pitchFamily="2" charset="0"/>
            </a:endParaRP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912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E2A0F5-76F8-2A1C-5753-0DD82D1F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9374E-4159-9E25-B105-07792068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s-ES" dirty="0">
                <a:latin typeface="Helvetica Neue" panose="02000503000000020004" pitchFamily="2" charset="0"/>
              </a:rPr>
              <a:t>P</a:t>
            </a:r>
            <a:r>
              <a:rPr lang="es-ES" dirty="0">
                <a:effectLst/>
                <a:latin typeface="Helvetica Neue" panose="02000503000000020004" pitchFamily="2" charset="0"/>
              </a:rPr>
              <a:t>ermite al objeto cambiar su comportamiento cuando su estado interno cambia</a:t>
            </a:r>
          </a:p>
          <a:p>
            <a:r>
              <a:rPr lang="es-ES" dirty="0">
                <a:latin typeface="Helvetica Neue" panose="02000503000000020004" pitchFamily="2" charset="0"/>
              </a:rPr>
              <a:t>Relacionado con el concepto de Máquinas de Estado</a:t>
            </a:r>
          </a:p>
          <a:p>
            <a:r>
              <a:rPr lang="es-E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“Un Switch de clases”</a:t>
            </a:r>
          </a:p>
          <a:p>
            <a:r>
              <a:rPr lang="es-ES" dirty="0">
                <a:solidFill>
                  <a:srgbClr val="000000"/>
                </a:solidFill>
                <a:latin typeface="Helvetica Neue" panose="02000503000000020004" pitchFamily="2" charset="0"/>
              </a:rPr>
              <a:t>S</a:t>
            </a:r>
            <a:r>
              <a:rPr lang="es-E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ugiere que extraigas todo el código específico del estado y lo metas dentro de un grupo de clases específica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A0C6E5-20A4-8357-AE14-CB83081CD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3" r="22770"/>
          <a:stretch/>
        </p:blipFill>
        <p:spPr>
          <a:xfrm>
            <a:off x="7612261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A0C6E5-20A4-8357-AE14-CB83081CD5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000" b="5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E2A0F5-76F8-2A1C-5753-0DD82D1F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6CC5D55F-ED32-3D2C-7894-5DB48E521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00738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2751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2A0F5-76F8-2A1C-5753-0DD82D1F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956733"/>
          </a:xfrm>
        </p:spPr>
        <p:txBody>
          <a:bodyPr>
            <a:normAutofit/>
          </a:bodyPr>
          <a:lstStyle/>
          <a:p>
            <a:r>
              <a:rPr lang="es-ES" dirty="0"/>
              <a:t>CÓDIGO DE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9374E-4159-9E25-B105-07792068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1507067"/>
            <a:ext cx="11085524" cy="95673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0000"/>
                </a:solidFill>
                <a:latin typeface="Helvetica Neue" panose="02000503000000020004" pitchFamily="2" charset="0"/>
              </a:rPr>
              <a:t>El</a:t>
            </a:r>
            <a:r>
              <a:rPr lang="es-E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objeto cuyo estado es susceptible de cambiar (Contexto) contendrá una referencia a otro objeto que define los distintos tipos de estado en que se puede encontrar.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7F80FC-0337-DA39-ACDF-2B5AA21E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90" y="2766482"/>
            <a:ext cx="9267260" cy="34057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845093-13A4-3B97-72EA-311CAA06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50" y="5166785"/>
            <a:ext cx="1615015" cy="16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4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4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E2A0F5-76F8-2A1C-5753-0DD82D1F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CÓDIGO DE EJEMPLO</a:t>
            </a: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36550CCB-7CB1-8FB9-260F-3BC634AAD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4" r="20982"/>
          <a:stretch/>
        </p:blipFill>
        <p:spPr>
          <a:xfrm>
            <a:off x="1379023" y="1443949"/>
            <a:ext cx="5659222" cy="416929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0A2AAA7-7A40-E752-D91E-CFB70ACC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50" y="5166785"/>
            <a:ext cx="1615015" cy="16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3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E2A0F5-76F8-2A1C-5753-0DD82D1F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CÓDIGO DE EJEMPLO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7F55595-53C0-F86B-081E-AE5B18075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9" r="35862" b="47711"/>
          <a:stretch/>
        </p:blipFill>
        <p:spPr>
          <a:xfrm>
            <a:off x="1532805" y="1340841"/>
            <a:ext cx="5351658" cy="437551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A6697A5-93D9-03A9-0B57-6E85C5FBED0B}"/>
              </a:ext>
            </a:extLst>
          </p:cNvPr>
          <p:cNvCxnSpPr>
            <a:cxnSpLocks/>
          </p:cNvCxnSpPr>
          <p:nvPr/>
        </p:nvCxnSpPr>
        <p:spPr>
          <a:xfrm>
            <a:off x="1532805" y="3889896"/>
            <a:ext cx="347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77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98CD9-B026-CB08-BF40-33150889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64312"/>
            <a:ext cx="9601200" cy="1485900"/>
          </a:xfrm>
        </p:spPr>
        <p:txBody>
          <a:bodyPr/>
          <a:lstStyle/>
          <a:p>
            <a:r>
              <a:rPr lang="es-ES"/>
              <a:t>CÓDIGO </a:t>
            </a:r>
            <a:r>
              <a:rPr lang="es-ES">
                <a:sym typeface="Wingdings" pitchFamily="2" charset="2"/>
              </a:rPr>
              <a:t> </a:t>
            </a:r>
            <a:r>
              <a:rPr lang="es-ES" sz="3600">
                <a:sym typeface="Wingdings" pitchFamily="2" charset="2"/>
              </a:rPr>
              <a:t>State.java y Tamagochi.java</a:t>
            </a:r>
            <a:endParaRPr lang="es-ES" sz="3600" dirty="0"/>
          </a:p>
        </p:txBody>
      </p:sp>
      <p:pic>
        <p:nvPicPr>
          <p:cNvPr id="22" name="Imagen 21" descr="Texto&#10;&#10;Descripción generada automáticamente">
            <a:extLst>
              <a:ext uri="{FF2B5EF4-FFF2-40B4-BE49-F238E27FC236}">
                <a16:creationId xmlns:a16="http://schemas.microsoft.com/office/drawing/2014/main" id="{6482CF29-46E4-7A10-D872-351007B00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40041"/>
            <a:ext cx="4249719" cy="5097713"/>
          </a:xfrm>
          <a:prstGeom prst="rect">
            <a:avLst/>
          </a:prstGeom>
        </p:spPr>
      </p:pic>
      <p:pic>
        <p:nvPicPr>
          <p:cNvPr id="27" name="Imagen 26" descr="Texto&#10;&#10;Descripción generada automáticamente">
            <a:extLst>
              <a:ext uri="{FF2B5EF4-FFF2-40B4-BE49-F238E27FC236}">
                <a16:creationId xmlns:a16="http://schemas.microsoft.com/office/drawing/2014/main" id="{1ACA34C9-670D-320E-7570-7631DA02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234" y="1841500"/>
            <a:ext cx="63881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9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98CD9-B026-CB08-BF40-33150889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64312"/>
            <a:ext cx="9601200" cy="1485900"/>
          </a:xfrm>
        </p:spPr>
        <p:txBody>
          <a:bodyPr/>
          <a:lstStyle/>
          <a:p>
            <a:r>
              <a:rPr lang="es-ES" dirty="0"/>
              <a:t>CÓDIGO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sz="3600" dirty="0" err="1">
                <a:sym typeface="Wingdings" pitchFamily="2" charset="2"/>
              </a:rPr>
              <a:t>concreteStateA</a:t>
            </a:r>
            <a:r>
              <a:rPr lang="es-ES" sz="3600" dirty="0">
                <a:sym typeface="Wingdings" pitchFamily="2" charset="2"/>
              </a:rPr>
              <a:t> y </a:t>
            </a:r>
            <a:r>
              <a:rPr lang="es-ES" sz="3600" dirty="0" err="1">
                <a:sym typeface="Wingdings" pitchFamily="2" charset="2"/>
              </a:rPr>
              <a:t>concreteStateB</a:t>
            </a:r>
            <a:endParaRPr lang="es-ES" sz="3600" dirty="0"/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35D3EF65-572E-8518-63D4-15C479F828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1483035"/>
            <a:ext cx="5316529" cy="5103158"/>
          </a:xfr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A58E4609-C290-7B12-C86A-73B0DA145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0" y="1483035"/>
            <a:ext cx="4894195" cy="50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0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367F2-8F2F-AA0E-3272-4EB25F9F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s-ES"/>
              <a:t>VENTAJAS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5491A2-E9F4-0891-A252-E76A1EE4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733351"/>
            <a:ext cx="5071256" cy="507125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A9BC-D526-8E61-927D-2C78A13A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>
                <a:effectLst/>
              </a:rPr>
              <a:t>Principio de responsabilidad única.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>
                <a:effectLst/>
              </a:rPr>
              <a:t>Principio de abierto/cerrado.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>
                <a:effectLst/>
              </a:rPr>
              <a:t>Simplifica el código del contexto </a:t>
            </a:r>
            <a:r>
              <a:rPr lang="es-ES">
                <a:effectLst/>
                <a:sym typeface="Wingdings" pitchFamily="2" charset="2"/>
              </a:rPr>
              <a:t> </a:t>
            </a:r>
            <a:r>
              <a:rPr lang="es-ES">
                <a:effectLst/>
              </a:rPr>
              <a:t>eliminando voluminosos condicionales de máquina de estados.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12753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64</TotalTime>
  <Words>241</Words>
  <Application>Microsoft Macintosh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Helvetica</vt:lpstr>
      <vt:lpstr>Helvetica Neue</vt:lpstr>
      <vt:lpstr>Recorte</vt:lpstr>
      <vt:lpstr>PATRÓN STATE</vt:lpstr>
      <vt:lpstr>INTRODUCCIÓN</vt:lpstr>
      <vt:lpstr>INTRODUCCIÓN</vt:lpstr>
      <vt:lpstr>CÓDIGO DE EJEMPLO</vt:lpstr>
      <vt:lpstr>CÓDIGO DE EJEMPLO</vt:lpstr>
      <vt:lpstr>CÓDIGO DE EJEMPLO</vt:lpstr>
      <vt:lpstr>CÓDIGO  State.java y Tamagochi.java</vt:lpstr>
      <vt:lpstr>CÓDIGO  concreteStateA y concreteStateB</vt:lpstr>
      <vt:lpstr>VENTAJAS</vt:lpstr>
      <vt:lpstr>INCONVENIENTES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STATE</dc:title>
  <dc:creator>Paloma Pérez De Madrid Laguna</dc:creator>
  <cp:lastModifiedBy>Paloma Pérez De Madrid Laguna</cp:lastModifiedBy>
  <cp:revision>7</cp:revision>
  <dcterms:created xsi:type="dcterms:W3CDTF">2022-10-05T09:39:25Z</dcterms:created>
  <dcterms:modified xsi:type="dcterms:W3CDTF">2022-10-06T15:07:48Z</dcterms:modified>
</cp:coreProperties>
</file>