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2" r:id="rId4"/>
    <p:sldId id="261" r:id="rId5"/>
    <p:sldId id="265" r:id="rId6"/>
    <p:sldId id="276" r:id="rId7"/>
    <p:sldId id="273" r:id="rId8"/>
    <p:sldId id="269" r:id="rId9"/>
    <p:sldId id="271" r:id="rId10"/>
    <p:sldId id="274" r:id="rId11"/>
    <p:sldId id="275" r:id="rId12"/>
    <p:sldId id="263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6033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455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1306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5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3564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4959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9526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6630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5285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259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82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137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2788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2140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258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791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215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6053829-1247-4924-BC48-CC12E0E53FE3}" type="datetimeFigureOut">
              <a:rPr lang="hu-HU" smtClean="0"/>
              <a:t>2024. 12. 03.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84D98-DA90-4742-BC79-2ED1B91D59A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99102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ut.bme.hu/Task/24-25-osz/Amazon-AWS-alapu-alkalmazasfejleszt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883247" cy="3329581"/>
          </a:xfrm>
        </p:spPr>
        <p:txBody>
          <a:bodyPr/>
          <a:lstStyle/>
          <a:p>
            <a:r>
              <a:rPr lang="hu-HU" sz="5000" dirty="0">
                <a:hlinkClick r:id="rId2" tooltip="A téma adatainak megtekintése."/>
              </a:rPr>
              <a:t>Amazon AWS alapú alkalmazásfejlesztés</a:t>
            </a:r>
            <a:endParaRPr lang="hu-HU" sz="5000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Hallgató: Pásztori Péter </a:t>
            </a:r>
            <a:r>
              <a:rPr lang="hu-HU" dirty="0" err="1" smtClean="0"/>
              <a:t>benjámin</a:t>
            </a:r>
            <a:endParaRPr lang="hu-HU" dirty="0" smtClean="0"/>
          </a:p>
          <a:p>
            <a:r>
              <a:rPr lang="hu-HU" dirty="0" smtClean="0"/>
              <a:t>Konzulens: </a:t>
            </a:r>
            <a:r>
              <a:rPr lang="hu-HU" dirty="0" err="1" smtClean="0"/>
              <a:t>Ekler</a:t>
            </a:r>
            <a:r>
              <a:rPr lang="hu-HU" dirty="0" smtClean="0"/>
              <a:t> 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824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 bemutatása </a:t>
            </a:r>
            <a:r>
              <a:rPr lang="hu-HU" dirty="0" smtClean="0"/>
              <a:t>IV</a:t>
            </a:r>
            <a:r>
              <a:rPr lang="hu-HU" dirty="0" smtClean="0"/>
              <a:t>. </a:t>
            </a:r>
            <a:endParaRPr lang="hu-HU" dirty="0"/>
          </a:p>
        </p:txBody>
      </p:sp>
      <p:sp>
        <p:nvSpPr>
          <p:cNvPr id="51" name="Szövegdoboz 50"/>
          <p:cNvSpPr txBox="1"/>
          <p:nvPr/>
        </p:nvSpPr>
        <p:spPr>
          <a:xfrm>
            <a:off x="3388798" y="1152983"/>
            <a:ext cx="4438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Bejelentkezve egyszerű felhasználóval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606" y="1584620"/>
            <a:ext cx="7461732" cy="2328965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3388798" y="3975890"/>
            <a:ext cx="4169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Bejelentkezve </a:t>
            </a:r>
            <a:r>
              <a:rPr lang="hu-HU" dirty="0" err="1" smtClean="0"/>
              <a:t>Admin</a:t>
            </a:r>
            <a:r>
              <a:rPr lang="hu-HU" dirty="0" smtClean="0"/>
              <a:t> </a:t>
            </a:r>
            <a:r>
              <a:rPr lang="hu-HU" dirty="0"/>
              <a:t>felhasználóval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606" y="4408168"/>
            <a:ext cx="7461732" cy="235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02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76815" y="448965"/>
            <a:ext cx="9404723" cy="1400530"/>
          </a:xfrm>
        </p:spPr>
        <p:txBody>
          <a:bodyPr/>
          <a:lstStyle/>
          <a:p>
            <a:r>
              <a:rPr lang="hu-HU" dirty="0"/>
              <a:t>Alkalmazás bemutatása </a:t>
            </a:r>
            <a:r>
              <a:rPr lang="hu-HU" dirty="0"/>
              <a:t>V</a:t>
            </a:r>
            <a:r>
              <a:rPr lang="hu-HU" dirty="0" smtClean="0"/>
              <a:t>. 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1652"/>
            <a:ext cx="6377982" cy="3891732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807823" y="2002784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 smtClean="0"/>
              <a:t>Medical</a:t>
            </a:r>
            <a:r>
              <a:rPr lang="hu-HU" dirty="0" smtClean="0"/>
              <a:t> </a:t>
            </a:r>
            <a:r>
              <a:rPr lang="hu-HU" dirty="0" err="1" smtClean="0"/>
              <a:t>Tool</a:t>
            </a:r>
            <a:r>
              <a:rPr lang="hu-HU" dirty="0" smtClean="0"/>
              <a:t> felvétele szerkesztése</a:t>
            </a:r>
            <a:endParaRPr lang="hu-HU" dirty="0"/>
          </a:p>
        </p:txBody>
      </p:sp>
      <p:sp>
        <p:nvSpPr>
          <p:cNvPr id="8" name="Szövegdoboz 7"/>
          <p:cNvSpPr txBox="1"/>
          <p:nvPr/>
        </p:nvSpPr>
        <p:spPr>
          <a:xfrm>
            <a:off x="6555521" y="2002784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Regisztrált felhasználók jogosultságának kezelése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835" y="2639275"/>
            <a:ext cx="5718165" cy="377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38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Jövőbeli </a:t>
            </a:r>
            <a:r>
              <a:rPr lang="hu-HU" smtClean="0"/>
              <a:t>fejlesztési irányok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1994195"/>
            <a:ext cx="8946541" cy="4195481"/>
          </a:xfrm>
        </p:spPr>
        <p:txBody>
          <a:bodyPr/>
          <a:lstStyle/>
          <a:p>
            <a:r>
              <a:rPr lang="hu-HU" dirty="0" err="1" smtClean="0"/>
              <a:t>Review</a:t>
            </a:r>
            <a:r>
              <a:rPr lang="hu-HU" dirty="0" smtClean="0"/>
              <a:t> készítés</a:t>
            </a:r>
          </a:p>
          <a:p>
            <a:r>
              <a:rPr lang="hu-HU" dirty="0" smtClean="0"/>
              <a:t>Jogosultsággal nem bíró felhasználóknak termék rendelés.</a:t>
            </a:r>
          </a:p>
          <a:p>
            <a:endParaRPr lang="hu-HU" dirty="0" smtClean="0"/>
          </a:p>
          <a:p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646111" y="5020125"/>
            <a:ext cx="103604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7000" dirty="0" smtClean="0"/>
              <a:t>Köszönöm a figyelmet!</a:t>
            </a:r>
            <a:endParaRPr lang="hu-HU" sz="7000" dirty="0"/>
          </a:p>
        </p:txBody>
      </p:sp>
    </p:spTree>
    <p:extLst>
      <p:ext uri="{BB962C8B-B14F-4D97-AF65-F5344CB8AC3E}">
        <p14:creationId xmlns:p14="http://schemas.microsoft.com/office/powerpoint/2010/main" val="389156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Célkitűzés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Miért választottam ezt a témát: </a:t>
            </a:r>
            <a:r>
              <a:rPr lang="hu-HU" dirty="0"/>
              <a:t>Az AWS a világ vezető felhőszolgáltatója, amely megbízható, skálázható és innovatív megoldásokat kínál, így ideális választás azok számára, akik a jövő technológiájában szeretnének élen járni</a:t>
            </a:r>
            <a:r>
              <a:rPr lang="hu-HU" dirty="0" smtClean="0"/>
              <a:t>.</a:t>
            </a:r>
          </a:p>
          <a:p>
            <a:r>
              <a:rPr lang="hu-HU" dirty="0" smtClean="0"/>
              <a:t>Cél: </a:t>
            </a:r>
          </a:p>
          <a:p>
            <a:pPr lvl="1"/>
            <a:r>
              <a:rPr lang="hu-HU" dirty="0" smtClean="0"/>
              <a:t>Sikeres felkészülés a </a:t>
            </a:r>
            <a:r>
              <a:rPr lang="hu-HU" b="1" dirty="0"/>
              <a:t>AWS </a:t>
            </a:r>
            <a:r>
              <a:rPr lang="hu-HU" b="1" dirty="0" err="1"/>
              <a:t>Certified</a:t>
            </a:r>
            <a:r>
              <a:rPr lang="hu-HU" b="1" dirty="0"/>
              <a:t> </a:t>
            </a:r>
            <a:r>
              <a:rPr lang="hu-HU" b="1" dirty="0" err="1"/>
              <a:t>Cloud</a:t>
            </a:r>
            <a:r>
              <a:rPr lang="hu-HU" b="1" dirty="0"/>
              <a:t> </a:t>
            </a:r>
            <a:r>
              <a:rPr lang="hu-HU" b="1" dirty="0" err="1" smtClean="0"/>
              <a:t>Practitioner</a:t>
            </a:r>
            <a:r>
              <a:rPr lang="hu-HU" b="1" dirty="0" smtClean="0"/>
              <a:t>-re</a:t>
            </a:r>
          </a:p>
          <a:p>
            <a:pPr lvl="1"/>
            <a:r>
              <a:rPr lang="hu-HU" dirty="0" smtClean="0"/>
              <a:t>Egyszerű AWS alkalmazás elkészítése</a:t>
            </a:r>
            <a:endParaRPr lang="hu-HU" dirty="0"/>
          </a:p>
          <a:p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697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 smtClean="0"/>
              <a:t>Menetrend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Alapozó AWS INGYENES kurzusok elvégzése: </a:t>
            </a:r>
            <a:endParaRPr lang="hu-HU" dirty="0" smtClean="0"/>
          </a:p>
          <a:p>
            <a:pPr lvl="1"/>
            <a:r>
              <a:rPr lang="hu-HU" dirty="0" err="1" smtClean="0"/>
              <a:t>Cloud</a:t>
            </a:r>
            <a:r>
              <a:rPr lang="hu-HU" dirty="0" smtClean="0"/>
              <a:t> Essentials </a:t>
            </a:r>
          </a:p>
          <a:p>
            <a:pPr lvl="2"/>
            <a:r>
              <a:rPr lang="hu-HU" dirty="0" smtClean="0"/>
              <a:t>Alapvető AWS fogalmak, </a:t>
            </a: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Computing</a:t>
            </a:r>
            <a:r>
              <a:rPr lang="hu-HU" dirty="0" smtClean="0"/>
              <a:t> Alapok, AWS szolgáltatások bemutatása</a:t>
            </a:r>
          </a:p>
          <a:p>
            <a:pPr lvl="1"/>
            <a:r>
              <a:rPr lang="hu-HU" dirty="0" err="1" smtClean="0"/>
              <a:t>Developer</a:t>
            </a:r>
            <a:r>
              <a:rPr lang="hu-HU" dirty="0" smtClean="0"/>
              <a:t>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 smtClean="0"/>
              <a:t>Plan</a:t>
            </a:r>
            <a:endParaRPr lang="hu-HU" dirty="0" smtClean="0"/>
          </a:p>
          <a:p>
            <a:pPr lvl="2"/>
            <a:r>
              <a:rPr lang="hu-HU" dirty="0" smtClean="0"/>
              <a:t>Fejlesztő eszközok és keretrendszerek továbbá, alkalmazások fejlesztése AWS környezetben</a:t>
            </a:r>
            <a:endParaRPr lang="hu-HU" dirty="0"/>
          </a:p>
          <a:p>
            <a:r>
              <a:rPr lang="hu-HU" dirty="0" smtClean="0"/>
              <a:t>Egyetem által biztosított fizetős AWS kurzusok elvégzése:</a:t>
            </a:r>
          </a:p>
          <a:p>
            <a:pPr lvl="1"/>
            <a:r>
              <a:rPr lang="hu-HU" altLang="hu-HU" dirty="0"/>
              <a:t>AWS </a:t>
            </a:r>
            <a:r>
              <a:rPr lang="hu-HU" altLang="hu-HU" dirty="0" err="1"/>
              <a:t>Academy</a:t>
            </a:r>
            <a:r>
              <a:rPr lang="hu-HU" altLang="hu-HU" dirty="0"/>
              <a:t> </a:t>
            </a:r>
            <a:r>
              <a:rPr lang="hu-HU" altLang="hu-HU" dirty="0" err="1"/>
              <a:t>Cloud</a:t>
            </a:r>
            <a:r>
              <a:rPr lang="hu-HU" altLang="hu-HU" dirty="0"/>
              <a:t> </a:t>
            </a:r>
            <a:r>
              <a:rPr lang="hu-HU" altLang="hu-HU" dirty="0" err="1"/>
              <a:t>Foundations</a:t>
            </a:r>
            <a:r>
              <a:rPr lang="hu-HU" altLang="hu-HU" dirty="0"/>
              <a:t> [92803</a:t>
            </a:r>
            <a:r>
              <a:rPr lang="hu-HU" altLang="hu-HU" dirty="0" smtClean="0"/>
              <a:t>]</a:t>
            </a:r>
            <a:endParaRPr lang="hu-HU" altLang="hu-HU" dirty="0"/>
          </a:p>
          <a:p>
            <a:pPr lvl="1"/>
            <a:r>
              <a:rPr lang="hu-HU" altLang="hu-HU" dirty="0" smtClean="0"/>
              <a:t>AWS </a:t>
            </a:r>
            <a:r>
              <a:rPr lang="hu-HU" altLang="hu-HU" dirty="0" err="1"/>
              <a:t>Academy</a:t>
            </a:r>
            <a:r>
              <a:rPr lang="hu-HU" altLang="hu-HU" dirty="0"/>
              <a:t> </a:t>
            </a:r>
            <a:r>
              <a:rPr lang="hu-HU" altLang="hu-HU" dirty="0" err="1"/>
              <a:t>Cloud</a:t>
            </a:r>
            <a:r>
              <a:rPr lang="hu-HU" altLang="hu-HU" dirty="0"/>
              <a:t> </a:t>
            </a:r>
            <a:r>
              <a:rPr lang="hu-HU" altLang="hu-HU" dirty="0" err="1"/>
              <a:t>Architecting</a:t>
            </a:r>
            <a:r>
              <a:rPr lang="hu-HU" altLang="hu-HU" dirty="0"/>
              <a:t> [92804</a:t>
            </a:r>
            <a:r>
              <a:rPr lang="hu-HU" altLang="hu-HU" dirty="0" smtClean="0"/>
              <a:t>]</a:t>
            </a:r>
            <a:endParaRPr lang="hu-HU" altLang="hu-HU" dirty="0"/>
          </a:p>
          <a:p>
            <a:pPr lvl="1"/>
            <a:r>
              <a:rPr lang="hu-HU" altLang="hu-HU" dirty="0"/>
              <a:t>AWS </a:t>
            </a:r>
            <a:r>
              <a:rPr lang="hu-HU" altLang="hu-HU" dirty="0" err="1"/>
              <a:t>Academy</a:t>
            </a:r>
            <a:r>
              <a:rPr lang="hu-HU" altLang="hu-HU" dirty="0"/>
              <a:t> </a:t>
            </a:r>
            <a:r>
              <a:rPr lang="hu-HU" altLang="hu-HU" dirty="0" err="1"/>
              <a:t>Cloud</a:t>
            </a:r>
            <a:r>
              <a:rPr lang="hu-HU" altLang="hu-HU" dirty="0"/>
              <a:t> </a:t>
            </a:r>
            <a:r>
              <a:rPr lang="hu-HU" altLang="hu-HU" dirty="0" err="1"/>
              <a:t>Developing</a:t>
            </a:r>
            <a:r>
              <a:rPr lang="hu-HU" altLang="hu-HU" dirty="0"/>
              <a:t> [92805</a:t>
            </a:r>
            <a:r>
              <a:rPr lang="hu-HU" altLang="hu-HU" dirty="0" smtClean="0"/>
              <a:t>]</a:t>
            </a:r>
            <a:endParaRPr lang="hu-HU" altLang="hu-HU" dirty="0"/>
          </a:p>
          <a:p>
            <a:pPr lvl="1"/>
            <a:r>
              <a:rPr lang="hu-HU" altLang="hu-HU" dirty="0" smtClean="0"/>
              <a:t>AWS </a:t>
            </a:r>
            <a:r>
              <a:rPr lang="hu-HU" altLang="hu-HU" dirty="0" err="1"/>
              <a:t>Academy</a:t>
            </a:r>
            <a:r>
              <a:rPr lang="hu-HU" altLang="hu-HU" dirty="0"/>
              <a:t> Data </a:t>
            </a:r>
            <a:r>
              <a:rPr lang="hu-HU" altLang="hu-HU" dirty="0" err="1"/>
              <a:t>Engineering</a:t>
            </a:r>
            <a:r>
              <a:rPr lang="hu-HU" altLang="hu-HU" dirty="0"/>
              <a:t> [92806</a:t>
            </a:r>
            <a:r>
              <a:rPr lang="hu-HU" altLang="hu-HU" dirty="0" smtClean="0"/>
              <a:t>]</a:t>
            </a:r>
          </a:p>
          <a:p>
            <a:pPr marL="342900" lvl="1" indent="-342900"/>
            <a:r>
              <a:rPr lang="hu-HU" dirty="0"/>
              <a:t>Egyszerű AWS alkalmazás </a:t>
            </a:r>
            <a:r>
              <a:rPr lang="hu-HU" dirty="0" smtClean="0"/>
              <a:t>elkészítése</a:t>
            </a:r>
            <a:endParaRPr lang="hu-HU" altLang="hu-HU" dirty="0"/>
          </a:p>
          <a:p>
            <a:pPr lvl="2"/>
            <a:endParaRPr lang="hu-HU" altLang="hu-HU" dirty="0"/>
          </a:p>
          <a:p>
            <a:pPr lvl="2"/>
            <a:endParaRPr lang="hu-HU" dirty="0" smtClean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hu-HU" altLang="hu-HU" dirty="0">
              <a:latin typeface="Arial" panose="020B0604020202020204" pitchFamily="34" charset="0"/>
            </a:endParaRPr>
          </a:p>
          <a:p>
            <a:endParaRPr lang="hu-HU" dirty="0" smtClean="0"/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8604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57989" y="365125"/>
            <a:ext cx="10515600" cy="1325563"/>
          </a:xfrm>
        </p:spPr>
        <p:txBody>
          <a:bodyPr/>
          <a:lstStyle/>
          <a:p>
            <a:r>
              <a:rPr lang="hu-HU" dirty="0"/>
              <a:t>Egyetem által biztosított fizetős AWS </a:t>
            </a:r>
            <a:r>
              <a:rPr lang="hu-HU" dirty="0" smtClean="0"/>
              <a:t>kurzusok részletesebben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199" y="1825625"/>
            <a:ext cx="10435389" cy="4351338"/>
          </a:xfrm>
        </p:spPr>
        <p:txBody>
          <a:bodyPr>
            <a:normAutofit/>
          </a:bodyPr>
          <a:lstStyle/>
          <a:p>
            <a:pPr lvl="1"/>
            <a:r>
              <a:rPr lang="hu-HU" altLang="hu-HU" dirty="0"/>
              <a:t>AWS </a:t>
            </a:r>
            <a:r>
              <a:rPr lang="hu-HU" altLang="hu-HU" dirty="0" err="1"/>
              <a:t>Academy</a:t>
            </a:r>
            <a:r>
              <a:rPr lang="hu-HU" altLang="hu-HU" dirty="0"/>
              <a:t> </a:t>
            </a:r>
            <a:r>
              <a:rPr lang="hu-HU" altLang="hu-HU" dirty="0" err="1"/>
              <a:t>Cloud</a:t>
            </a:r>
            <a:r>
              <a:rPr lang="hu-HU" altLang="hu-HU" dirty="0"/>
              <a:t> </a:t>
            </a:r>
            <a:r>
              <a:rPr lang="hu-HU" altLang="hu-HU" dirty="0" err="1"/>
              <a:t>Foundations</a:t>
            </a:r>
            <a:r>
              <a:rPr lang="hu-HU" altLang="hu-HU" dirty="0"/>
              <a:t> [92803]:</a:t>
            </a:r>
          </a:p>
          <a:p>
            <a:pPr lvl="2"/>
            <a:r>
              <a:rPr lang="hu-HU" dirty="0"/>
              <a:t>Ismerd meg az AWS alapfogalmait és technológiáit, amelyek a felhőalapú megoldások megértéséhez szükségesek</a:t>
            </a:r>
            <a:r>
              <a:rPr lang="hu-HU" dirty="0" smtClean="0"/>
              <a:t>.</a:t>
            </a:r>
          </a:p>
          <a:p>
            <a:pPr lvl="1"/>
            <a:r>
              <a:rPr lang="hu-HU" altLang="hu-HU" dirty="0" smtClean="0"/>
              <a:t>AWS </a:t>
            </a:r>
            <a:r>
              <a:rPr lang="hu-HU" altLang="hu-HU" dirty="0" err="1"/>
              <a:t>Academy</a:t>
            </a:r>
            <a:r>
              <a:rPr lang="hu-HU" altLang="hu-HU" dirty="0"/>
              <a:t> </a:t>
            </a:r>
            <a:r>
              <a:rPr lang="hu-HU" altLang="hu-HU" dirty="0" err="1"/>
              <a:t>Cloud</a:t>
            </a:r>
            <a:r>
              <a:rPr lang="hu-HU" altLang="hu-HU" dirty="0"/>
              <a:t> </a:t>
            </a:r>
            <a:r>
              <a:rPr lang="hu-HU" altLang="hu-HU" dirty="0" err="1"/>
              <a:t>Architecting</a:t>
            </a:r>
            <a:r>
              <a:rPr lang="hu-HU" altLang="hu-HU" dirty="0"/>
              <a:t> [92804]:</a:t>
            </a:r>
          </a:p>
          <a:p>
            <a:pPr lvl="2"/>
            <a:r>
              <a:rPr lang="hu-HU" dirty="0"/>
              <a:t>Tanuld meg, hogyan tervezd és </a:t>
            </a:r>
            <a:r>
              <a:rPr lang="hu-HU" dirty="0" err="1"/>
              <a:t>építsd</a:t>
            </a:r>
            <a:r>
              <a:rPr lang="hu-HU" dirty="0"/>
              <a:t> felhőalapú architektúrákat az AWS segítségével</a:t>
            </a:r>
            <a:r>
              <a:rPr lang="hu-HU" dirty="0" smtClean="0"/>
              <a:t>.</a:t>
            </a:r>
          </a:p>
          <a:p>
            <a:pPr lvl="1"/>
            <a:r>
              <a:rPr lang="hu-HU" altLang="hu-HU" dirty="0" smtClean="0"/>
              <a:t>AWS </a:t>
            </a:r>
            <a:r>
              <a:rPr lang="hu-HU" altLang="hu-HU" dirty="0" err="1"/>
              <a:t>Academy</a:t>
            </a:r>
            <a:r>
              <a:rPr lang="hu-HU" altLang="hu-HU" dirty="0"/>
              <a:t> </a:t>
            </a:r>
            <a:r>
              <a:rPr lang="hu-HU" altLang="hu-HU" dirty="0" err="1"/>
              <a:t>Cloud</a:t>
            </a:r>
            <a:r>
              <a:rPr lang="hu-HU" altLang="hu-HU" dirty="0"/>
              <a:t> </a:t>
            </a:r>
            <a:r>
              <a:rPr lang="hu-HU" altLang="hu-HU" dirty="0" err="1"/>
              <a:t>Developing</a:t>
            </a:r>
            <a:r>
              <a:rPr lang="hu-HU" altLang="hu-HU" dirty="0"/>
              <a:t> [92805]:</a:t>
            </a:r>
          </a:p>
          <a:p>
            <a:pPr lvl="2"/>
            <a:r>
              <a:rPr lang="hu-HU" dirty="0"/>
              <a:t>Fejleszd készségeidet az AWS eszközök és keretrendszerek használatában az alkalmazások létrehozásához</a:t>
            </a:r>
            <a:r>
              <a:rPr lang="hu-HU" dirty="0" smtClean="0"/>
              <a:t>.</a:t>
            </a:r>
          </a:p>
          <a:p>
            <a:pPr lvl="1"/>
            <a:r>
              <a:rPr lang="hu-HU" altLang="hu-HU" dirty="0" smtClean="0"/>
              <a:t>AWS </a:t>
            </a:r>
            <a:r>
              <a:rPr lang="hu-HU" altLang="hu-HU" dirty="0" err="1"/>
              <a:t>Academy</a:t>
            </a:r>
            <a:r>
              <a:rPr lang="hu-HU" altLang="hu-HU" dirty="0"/>
              <a:t> Data </a:t>
            </a:r>
            <a:r>
              <a:rPr lang="hu-HU" altLang="hu-HU" dirty="0" err="1"/>
              <a:t>Engineering</a:t>
            </a:r>
            <a:r>
              <a:rPr lang="hu-HU" altLang="hu-HU" dirty="0"/>
              <a:t> [92806]:</a:t>
            </a:r>
          </a:p>
          <a:p>
            <a:pPr lvl="2"/>
            <a:r>
              <a:rPr lang="hu-HU" dirty="0" err="1"/>
              <a:t>Sajátítsd</a:t>
            </a:r>
            <a:r>
              <a:rPr lang="hu-HU" dirty="0"/>
              <a:t> el az adatfeldolgozás és adattárolás technikáit az AWS adatmérnöki eszközeivel.</a:t>
            </a:r>
            <a:endParaRPr lang="hu-HU" altLang="hu-HU" dirty="0"/>
          </a:p>
        </p:txBody>
      </p:sp>
    </p:spTree>
    <p:extLst>
      <p:ext uri="{BB962C8B-B14F-4D97-AF65-F5344CB8AC3E}">
        <p14:creationId xmlns:p14="http://schemas.microsoft.com/office/powerpoint/2010/main" val="313410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Egyszerű AWS alkalmazás Technológia </a:t>
            </a:r>
            <a:r>
              <a:rPr lang="hu-HU" dirty="0" smtClean="0"/>
              <a:t>választás 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46111" y="2027751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Backend: </a:t>
            </a:r>
            <a:r>
              <a:rPr lang="hu-HU" dirty="0" err="1"/>
              <a:t>Amplify</a:t>
            </a:r>
            <a:r>
              <a:rPr lang="hu-HU" dirty="0"/>
              <a:t> </a:t>
            </a:r>
            <a:r>
              <a:rPr lang="hu-HU" dirty="0" smtClean="0"/>
              <a:t>Gen2</a:t>
            </a:r>
            <a:endParaRPr lang="hu-HU" dirty="0" smtClean="0"/>
          </a:p>
          <a:p>
            <a:pPr lvl="1"/>
            <a:r>
              <a:rPr lang="hu-HU" b="1" dirty="0"/>
              <a:t>AWS </a:t>
            </a:r>
            <a:r>
              <a:rPr lang="hu-HU" b="1" dirty="0" err="1"/>
              <a:t>Amplify</a:t>
            </a:r>
            <a:r>
              <a:rPr lang="hu-HU" b="1" dirty="0"/>
              <a:t>:</a:t>
            </a:r>
            <a:r>
              <a:rPr lang="hu-HU" dirty="0"/>
              <a:t> Az AWS eszközök integrációjának alapja</a:t>
            </a:r>
            <a:r>
              <a:rPr lang="hu-HU" dirty="0" smtClean="0"/>
              <a:t>.</a:t>
            </a:r>
          </a:p>
          <a:p>
            <a:pPr lvl="1"/>
            <a:r>
              <a:rPr lang="hu-HU" b="1" dirty="0" err="1" smtClean="0"/>
              <a:t>Cognito</a:t>
            </a:r>
            <a:r>
              <a:rPr lang="hu-HU" b="1" dirty="0"/>
              <a:t>:</a:t>
            </a:r>
            <a:r>
              <a:rPr lang="hu-HU" dirty="0"/>
              <a:t> Felhasználói </a:t>
            </a:r>
            <a:r>
              <a:rPr lang="hu-HU" dirty="0" err="1"/>
              <a:t>autentikáció</a:t>
            </a:r>
            <a:r>
              <a:rPr lang="hu-HU" dirty="0"/>
              <a:t>.</a:t>
            </a:r>
          </a:p>
          <a:p>
            <a:pPr lvl="1"/>
            <a:r>
              <a:rPr lang="hu-HU" b="1" dirty="0" err="1"/>
              <a:t>DynamoDB</a:t>
            </a:r>
            <a:r>
              <a:rPr lang="hu-HU" b="1" dirty="0"/>
              <a:t>:</a:t>
            </a:r>
            <a:r>
              <a:rPr lang="hu-HU" dirty="0"/>
              <a:t> </a:t>
            </a:r>
            <a:r>
              <a:rPr lang="hu-HU" dirty="0" err="1"/>
              <a:t>NoSQL</a:t>
            </a:r>
            <a:r>
              <a:rPr lang="hu-HU" dirty="0"/>
              <a:t> adatbázis a termékek és felhasználói adatok tárolására.</a:t>
            </a:r>
          </a:p>
          <a:p>
            <a:pPr lvl="1"/>
            <a:r>
              <a:rPr lang="hu-HU" b="1" dirty="0"/>
              <a:t>S3:</a:t>
            </a:r>
            <a:r>
              <a:rPr lang="hu-HU" dirty="0"/>
              <a:t> Képek tárolása.</a:t>
            </a:r>
          </a:p>
          <a:p>
            <a:pPr lvl="1"/>
            <a:r>
              <a:rPr lang="hu-HU" b="1" dirty="0" err="1"/>
              <a:t>AppSync</a:t>
            </a:r>
            <a:r>
              <a:rPr lang="hu-HU" b="1" dirty="0"/>
              <a:t> (</a:t>
            </a:r>
            <a:r>
              <a:rPr lang="hu-HU" b="1" dirty="0" err="1"/>
              <a:t>GraphQL</a:t>
            </a:r>
            <a:r>
              <a:rPr lang="hu-HU" b="1" dirty="0"/>
              <a:t>):</a:t>
            </a:r>
            <a:r>
              <a:rPr lang="hu-HU" dirty="0"/>
              <a:t> Adatok kezelése és valós idejű </a:t>
            </a:r>
            <a:r>
              <a:rPr lang="hu-HU" dirty="0" err="1"/>
              <a:t>szinkronizáció</a:t>
            </a:r>
            <a:r>
              <a:rPr lang="hu-HU" dirty="0"/>
              <a:t>.</a:t>
            </a:r>
          </a:p>
          <a:p>
            <a:r>
              <a:rPr lang="hu-HU" dirty="0" smtClean="0"/>
              <a:t>Frontend:</a:t>
            </a:r>
          </a:p>
          <a:p>
            <a:pPr lvl="1"/>
            <a:r>
              <a:rPr lang="hu-HU" b="1" dirty="0"/>
              <a:t>Next.js:</a:t>
            </a:r>
            <a:r>
              <a:rPr lang="hu-HU" dirty="0"/>
              <a:t> A gyors és dinamikus </a:t>
            </a:r>
            <a:r>
              <a:rPr lang="hu-HU" dirty="0" err="1"/>
              <a:t>React</a:t>
            </a:r>
            <a:r>
              <a:rPr lang="hu-HU" dirty="0"/>
              <a:t>-alapú alkalmazás keretrendszer</a:t>
            </a:r>
            <a:r>
              <a:rPr lang="hu-HU" dirty="0" smtClean="0"/>
              <a:t>.</a:t>
            </a:r>
          </a:p>
          <a:p>
            <a:pPr lvl="1"/>
            <a:r>
              <a:rPr lang="hu-HU" b="1" dirty="0" err="1"/>
              <a:t>React</a:t>
            </a:r>
            <a:r>
              <a:rPr lang="hu-HU" b="1" dirty="0"/>
              <a:t> Context API:</a:t>
            </a:r>
            <a:r>
              <a:rPr lang="hu-HU" dirty="0"/>
              <a:t> Felhasználói állapot és </a:t>
            </a:r>
            <a:r>
              <a:rPr lang="hu-HU" dirty="0" err="1"/>
              <a:t>autentikáció</a:t>
            </a:r>
            <a:r>
              <a:rPr lang="hu-HU" dirty="0"/>
              <a:t> kezelésére</a:t>
            </a:r>
            <a:r>
              <a:rPr lang="hu-HU" dirty="0" smtClean="0"/>
              <a:t>.</a:t>
            </a:r>
          </a:p>
          <a:p>
            <a:pPr lvl="1"/>
            <a:r>
              <a:rPr lang="hu-HU" b="1" dirty="0" err="1"/>
              <a:t>Tailwind</a:t>
            </a:r>
            <a:r>
              <a:rPr lang="hu-HU" b="1" dirty="0"/>
              <a:t> CSS:</a:t>
            </a:r>
            <a:r>
              <a:rPr lang="hu-HU" dirty="0"/>
              <a:t> Modern, gyors </a:t>
            </a:r>
            <a:r>
              <a:rPr lang="hu-HU" dirty="0" err="1"/>
              <a:t>stílusozás</a:t>
            </a:r>
            <a:r>
              <a:rPr lang="hu-HU" dirty="0"/>
              <a:t>.</a:t>
            </a:r>
            <a:endParaRPr lang="hu-HU" dirty="0" smtClean="0"/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0161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3164" y="1261708"/>
            <a:ext cx="9404723" cy="1400530"/>
          </a:xfrm>
        </p:spPr>
        <p:txBody>
          <a:bodyPr/>
          <a:lstStyle/>
          <a:p>
            <a:r>
              <a:rPr lang="hu-HU" dirty="0" err="1" smtClean="0"/>
              <a:t>Amplify</a:t>
            </a:r>
            <a:r>
              <a:rPr lang="hu-HU" dirty="0" smtClean="0"/>
              <a:t> </a:t>
            </a:r>
            <a:r>
              <a:rPr lang="hu-HU" dirty="0" err="1" smtClean="0"/>
              <a:t>Gen</a:t>
            </a:r>
            <a:r>
              <a:rPr lang="hu-HU" dirty="0" smtClean="0"/>
              <a:t> 2</a:t>
            </a:r>
            <a:endParaRPr lang="hu-HU" dirty="0"/>
          </a:p>
        </p:txBody>
      </p:sp>
      <p:pic>
        <p:nvPicPr>
          <p:cNvPr id="4" name="Kép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959604"/>
            <a:ext cx="5669255" cy="2898396"/>
          </a:xfrm>
          <a:prstGeom prst="rect">
            <a:avLst/>
          </a:prstGeom>
        </p:spPr>
      </p:pic>
      <p:pic>
        <p:nvPicPr>
          <p:cNvPr id="5" name="Tartalom helye 4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87590" y="2662238"/>
            <a:ext cx="6404410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9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 bemutatása I.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Orvosi eszköztár kezelő webalkalmazás</a:t>
            </a:r>
          </a:p>
          <a:p>
            <a:r>
              <a:rPr lang="hu-HU" dirty="0" smtClean="0"/>
              <a:t>Eszközök felvétele, megtekintése, szerkesztés, törlése. (CRUD)</a:t>
            </a:r>
          </a:p>
          <a:p>
            <a:r>
              <a:rPr lang="hu-HU" dirty="0" err="1" smtClean="0"/>
              <a:t>Authentication</a:t>
            </a:r>
            <a:r>
              <a:rPr lang="hu-HU" dirty="0" smtClean="0"/>
              <a:t>:</a:t>
            </a:r>
          </a:p>
          <a:p>
            <a:pPr lvl="1"/>
            <a:r>
              <a:rPr lang="hu-HU" dirty="0" smtClean="0"/>
              <a:t>Kijelentkezve: Eszközök megtekintése</a:t>
            </a:r>
          </a:p>
          <a:p>
            <a:pPr lvl="1"/>
            <a:r>
              <a:rPr lang="hu-HU" dirty="0" smtClean="0"/>
              <a:t>Egyszerű felhasználó:</a:t>
            </a:r>
            <a:r>
              <a:rPr lang="hu-HU" dirty="0"/>
              <a:t> </a:t>
            </a:r>
            <a:r>
              <a:rPr lang="hu-HU" dirty="0" smtClean="0"/>
              <a:t>Eszközök megtekintése</a:t>
            </a:r>
          </a:p>
          <a:p>
            <a:pPr lvl="1"/>
            <a:r>
              <a:rPr lang="hu-HU" dirty="0" err="1" smtClean="0"/>
              <a:t>Admin</a:t>
            </a:r>
            <a:r>
              <a:rPr lang="hu-HU" dirty="0" smtClean="0"/>
              <a:t> joggal bíró </a:t>
            </a:r>
            <a:r>
              <a:rPr lang="hu-HU" dirty="0" err="1" smtClean="0"/>
              <a:t>felhasználó:CRUD</a:t>
            </a:r>
            <a:endParaRPr lang="hu-HU" dirty="0" smtClean="0"/>
          </a:p>
          <a:p>
            <a:r>
              <a:rPr lang="hu-HU" dirty="0" err="1" smtClean="0"/>
              <a:t>Reszponzív</a:t>
            </a:r>
            <a:r>
              <a:rPr lang="hu-HU" dirty="0" smtClean="0"/>
              <a:t> oldal</a:t>
            </a:r>
          </a:p>
          <a:p>
            <a:pPr lvl="1"/>
            <a:endParaRPr lang="hu-HU" dirty="0" smtClean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1348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 bemutatása </a:t>
            </a:r>
            <a:r>
              <a:rPr lang="hu-HU" dirty="0" smtClean="0"/>
              <a:t>II. </a:t>
            </a:r>
            <a:endParaRPr lang="hu-HU" dirty="0"/>
          </a:p>
        </p:txBody>
      </p:sp>
      <p:sp>
        <p:nvSpPr>
          <p:cNvPr id="9" name="Szövegdoboz 8"/>
          <p:cNvSpPr txBox="1"/>
          <p:nvPr/>
        </p:nvSpPr>
        <p:spPr>
          <a:xfrm>
            <a:off x="4446541" y="1853248"/>
            <a:ext cx="180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Kijelentkezve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0" y="2222580"/>
            <a:ext cx="8021927" cy="4295666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7990" y="2222580"/>
            <a:ext cx="3853343" cy="429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2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Alkalmazás bemutatása </a:t>
            </a:r>
            <a:r>
              <a:rPr lang="hu-HU" dirty="0" smtClean="0"/>
              <a:t>III</a:t>
            </a:r>
            <a:r>
              <a:rPr lang="hu-HU" dirty="0" smtClean="0"/>
              <a:t>. </a:t>
            </a:r>
            <a:endParaRPr lang="hu-HU" dirty="0"/>
          </a:p>
        </p:txBody>
      </p:sp>
      <p:sp>
        <p:nvSpPr>
          <p:cNvPr id="51" name="Szövegdoboz 50"/>
          <p:cNvSpPr txBox="1"/>
          <p:nvPr/>
        </p:nvSpPr>
        <p:spPr>
          <a:xfrm>
            <a:off x="3670319" y="1479218"/>
            <a:ext cx="3356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smtClean="0"/>
              <a:t>Bejelentkezés/Regisztráció</a:t>
            </a:r>
            <a:endParaRPr lang="hu-HU" dirty="0"/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55910"/>
            <a:ext cx="2883758" cy="2602089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8111" y="1181178"/>
            <a:ext cx="3459394" cy="2885785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111" y="4255910"/>
            <a:ext cx="3477956" cy="2643247"/>
          </a:xfrm>
          <a:prstGeom prst="rect">
            <a:avLst/>
          </a:prstGeom>
        </p:spPr>
      </p:pic>
      <p:pic>
        <p:nvPicPr>
          <p:cNvPr id="15" name="Kép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3140" y="3542749"/>
            <a:ext cx="5638610" cy="1237375"/>
          </a:xfrm>
          <a:prstGeom prst="rect">
            <a:avLst/>
          </a:prstGeom>
        </p:spPr>
      </p:pic>
      <p:pic>
        <p:nvPicPr>
          <p:cNvPr id="18" name="Kép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1762832"/>
            <a:ext cx="2910119" cy="2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65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1312</TotalTime>
  <Words>391</Words>
  <Application>Microsoft Office PowerPoint</Application>
  <PresentationFormat>Szélesvásznú</PresentationFormat>
  <Paragraphs>66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</vt:lpstr>
      <vt:lpstr>Amazon AWS alapú alkalmazásfejlesztés</vt:lpstr>
      <vt:lpstr>Célkitűzés </vt:lpstr>
      <vt:lpstr>Menetrend</vt:lpstr>
      <vt:lpstr>Egyetem által biztosított fizetős AWS kurzusok részletesebben</vt:lpstr>
      <vt:lpstr>Egyszerű AWS alkalmazás Technológia választás </vt:lpstr>
      <vt:lpstr>Amplify Gen 2</vt:lpstr>
      <vt:lpstr>Alkalmazás bemutatása I.</vt:lpstr>
      <vt:lpstr>Alkalmazás bemutatása II. </vt:lpstr>
      <vt:lpstr>Alkalmazás bemutatása III. </vt:lpstr>
      <vt:lpstr>Alkalmazás bemutatása IV. </vt:lpstr>
      <vt:lpstr>Alkalmazás bemutatása V. </vt:lpstr>
      <vt:lpstr>Jövőbeli fejlesztési irányok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Fedőlap</dc:title>
  <dc:creator>PP</dc:creator>
  <cp:lastModifiedBy>Pásztori Péter Benjámin</cp:lastModifiedBy>
  <cp:revision>50</cp:revision>
  <dcterms:created xsi:type="dcterms:W3CDTF">2024-05-24T20:35:10Z</dcterms:created>
  <dcterms:modified xsi:type="dcterms:W3CDTF">2024-12-03T20:07:26Z</dcterms:modified>
</cp:coreProperties>
</file>