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67" r:id="rId2"/>
    <p:sldId id="268" r:id="rId3"/>
    <p:sldId id="296" r:id="rId4"/>
    <p:sldId id="291" r:id="rId5"/>
    <p:sldId id="292" r:id="rId6"/>
    <p:sldId id="293" r:id="rId7"/>
    <p:sldId id="294" r:id="rId8"/>
    <p:sldId id="302" r:id="rId9"/>
    <p:sldId id="295" r:id="rId10"/>
    <p:sldId id="305" r:id="rId11"/>
    <p:sldId id="311" r:id="rId12"/>
    <p:sldId id="303" r:id="rId13"/>
    <p:sldId id="299" r:id="rId14"/>
    <p:sldId id="306" r:id="rId15"/>
    <p:sldId id="312" r:id="rId16"/>
    <p:sldId id="304" r:id="rId17"/>
    <p:sldId id="301" r:id="rId18"/>
    <p:sldId id="307" r:id="rId19"/>
    <p:sldId id="308" r:id="rId20"/>
    <p:sldId id="309" r:id="rId21"/>
    <p:sldId id="310" r:id="rId22"/>
  </p:sldIdLst>
  <p:sldSz cx="9144000" cy="5715000" type="screen16x1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78">
          <p15:clr>
            <a:srgbClr val="A4A3A4"/>
          </p15:clr>
        </p15:guide>
        <p15:guide id="2" orient="horz" pos="598">
          <p15:clr>
            <a:srgbClr val="A4A3A4"/>
          </p15:clr>
        </p15:guide>
        <p15:guide id="3" orient="horz" pos="893">
          <p15:clr>
            <a:srgbClr val="A4A3A4"/>
          </p15:clr>
        </p15:guide>
        <p15:guide id="4" orient="horz" pos="1074">
          <p15:clr>
            <a:srgbClr val="A4A3A4"/>
          </p15:clr>
        </p15:guide>
        <p15:guide id="5" orient="horz" pos="3206">
          <p15:clr>
            <a:srgbClr val="A4A3A4"/>
          </p15:clr>
        </p15:guide>
        <p15:guide id="6" orient="horz" pos="3342">
          <p15:clr>
            <a:srgbClr val="A4A3A4"/>
          </p15:clr>
        </p15:guide>
        <p15:guide id="7" pos="5488">
          <p15:clr>
            <a:srgbClr val="A4A3A4"/>
          </p15:clr>
        </p15:guide>
        <p15:guide id="8" pos="476">
          <p15:clr>
            <a:srgbClr val="A4A3A4"/>
          </p15:clr>
        </p15:guide>
        <p15:guide id="9" pos="816">
          <p15:clr>
            <a:srgbClr val="A4A3A4"/>
          </p15:clr>
        </p15:guide>
        <p15:guide id="10" pos="861">
          <p15:clr>
            <a:srgbClr val="A4A3A4"/>
          </p15:clr>
        </p15:guide>
        <p15:guide id="11" pos="1247">
          <p15:clr>
            <a:srgbClr val="A4A3A4"/>
          </p15:clr>
        </p15:guide>
        <p15:guide id="12" pos="1292">
          <p15:clr>
            <a:srgbClr val="A4A3A4"/>
          </p15:clr>
        </p15:guide>
        <p15:guide id="13" pos="1655">
          <p15:clr>
            <a:srgbClr val="A4A3A4"/>
          </p15:clr>
        </p15:guide>
        <p15:guide id="14" pos="1700">
          <p15:clr>
            <a:srgbClr val="A4A3A4"/>
          </p15:clr>
        </p15:guide>
        <p15:guide id="15" pos="2086">
          <p15:clr>
            <a:srgbClr val="A4A3A4"/>
          </p15:clr>
        </p15:guide>
        <p15:guide id="16" pos="2131">
          <p15:clr>
            <a:srgbClr val="A4A3A4"/>
          </p15:clr>
        </p15:guide>
        <p15:guide id="17" pos="2517">
          <p15:clr>
            <a:srgbClr val="A4A3A4"/>
          </p15:clr>
        </p15:guide>
        <p15:guide id="18" pos="2562">
          <p15:clr>
            <a:srgbClr val="A4A3A4"/>
          </p15:clr>
        </p15:guide>
        <p15:guide id="19" pos="2925">
          <p15:clr>
            <a:srgbClr val="A4A3A4"/>
          </p15:clr>
        </p15:guide>
        <p15:guide id="20" pos="2970">
          <p15:clr>
            <a:srgbClr val="A4A3A4"/>
          </p15:clr>
        </p15:guide>
        <p15:guide id="21" pos="3356">
          <p15:clr>
            <a:srgbClr val="A4A3A4"/>
          </p15:clr>
        </p15:guide>
        <p15:guide id="22" pos="3401">
          <p15:clr>
            <a:srgbClr val="A4A3A4"/>
          </p15:clr>
        </p15:guide>
        <p15:guide id="23" pos="3787">
          <p15:clr>
            <a:srgbClr val="A4A3A4"/>
          </p15:clr>
        </p15:guide>
        <p15:guide id="24" pos="3832">
          <p15:clr>
            <a:srgbClr val="A4A3A4"/>
          </p15:clr>
        </p15:guide>
        <p15:guide id="25" pos="4240">
          <p15:clr>
            <a:srgbClr val="A4A3A4"/>
          </p15:clr>
        </p15:guide>
        <p15:guide id="26" pos="4626">
          <p15:clr>
            <a:srgbClr val="A4A3A4"/>
          </p15:clr>
        </p15:guide>
        <p15:guide id="27" pos="4671">
          <p15:clr>
            <a:srgbClr val="A4A3A4"/>
          </p15:clr>
        </p15:guide>
        <p15:guide id="28" pos="5057">
          <p15:clr>
            <a:srgbClr val="A4A3A4"/>
          </p15:clr>
        </p15:guide>
        <p15:guide id="29" pos="510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83963"/>
    <a:srgbClr val="0B2A51"/>
    <a:srgbClr val="00C0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066" autoAdjust="0"/>
    <p:restoredTop sz="96005" autoAdjust="0"/>
  </p:normalViewPr>
  <p:slideViewPr>
    <p:cSldViewPr>
      <p:cViewPr varScale="1">
        <p:scale>
          <a:sx n="130" d="100"/>
          <a:sy n="130" d="100"/>
        </p:scale>
        <p:origin x="138" y="138"/>
      </p:cViewPr>
      <p:guideLst>
        <p:guide orient="horz" pos="3478"/>
        <p:guide orient="horz" pos="598"/>
        <p:guide orient="horz" pos="893"/>
        <p:guide orient="horz" pos="1074"/>
        <p:guide orient="horz" pos="3206"/>
        <p:guide orient="horz" pos="3342"/>
        <p:guide pos="5488"/>
        <p:guide pos="476"/>
        <p:guide pos="816"/>
        <p:guide pos="861"/>
        <p:guide pos="1247"/>
        <p:guide pos="1292"/>
        <p:guide pos="1655"/>
        <p:guide pos="1700"/>
        <p:guide pos="2086"/>
        <p:guide pos="2131"/>
        <p:guide pos="2517"/>
        <p:guide pos="2562"/>
        <p:guide pos="2925"/>
        <p:guide pos="2970"/>
        <p:guide pos="3356"/>
        <p:guide pos="3401"/>
        <p:guide pos="3787"/>
        <p:guide pos="3832"/>
        <p:guide pos="4240"/>
        <p:guide pos="4626"/>
        <p:guide pos="4671"/>
        <p:guide pos="5057"/>
        <p:guide pos="510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-2814" y="-114"/>
      </p:cViewPr>
      <p:guideLst>
        <p:guide orient="horz" pos="2880"/>
        <p:guide pos="216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LU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18CAB8-1F61-49D8-8340-04BCC7D2C15D}" type="datetimeFigureOut">
              <a:rPr lang="de-LU" smtClean="0"/>
              <a:t>21.01.2019</a:t>
            </a:fld>
            <a:endParaRPr lang="de-LU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LU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BF0D3E-1C11-4BC7-888D-E90D04E946F0}" type="slidenum">
              <a:rPr lang="de-LU" smtClean="0"/>
              <a:t>‹Nr.›</a:t>
            </a:fld>
            <a:endParaRPr lang="de-LU"/>
          </a:p>
        </p:txBody>
      </p:sp>
    </p:spTree>
    <p:extLst>
      <p:ext uri="{BB962C8B-B14F-4D97-AF65-F5344CB8AC3E}">
        <p14:creationId xmlns:p14="http://schemas.microsoft.com/office/powerpoint/2010/main" val="182631768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LU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9FABE9-F223-40F4-B29B-AF42B1456244}" type="datetimeFigureOut">
              <a:rPr lang="de-LU" smtClean="0"/>
              <a:t>21.01.2019</a:t>
            </a:fld>
            <a:endParaRPr lang="de-LU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685800"/>
            <a:ext cx="5484812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LU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LU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LU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667336-ABAD-4032-8A72-A57DA0F2B670}" type="slidenum">
              <a:rPr lang="de-LU" smtClean="0"/>
              <a:t>‹Nr.›</a:t>
            </a:fld>
            <a:endParaRPr lang="de-LU"/>
          </a:p>
        </p:txBody>
      </p:sp>
    </p:spTree>
    <p:extLst>
      <p:ext uri="{BB962C8B-B14F-4D97-AF65-F5344CB8AC3E}">
        <p14:creationId xmlns:p14="http://schemas.microsoft.com/office/powerpoint/2010/main" val="321636681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 Verbindung 3"/>
          <p:cNvCxnSpPr/>
          <p:nvPr userDrawn="1"/>
        </p:nvCxnSpPr>
        <p:spPr>
          <a:xfrm>
            <a:off x="0" y="690000"/>
            <a:ext cx="9144000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4"/>
          <p:cNvCxnSpPr/>
          <p:nvPr userDrawn="1"/>
        </p:nvCxnSpPr>
        <p:spPr>
          <a:xfrm>
            <a:off x="628653" y="1717146"/>
            <a:ext cx="9144001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11"/>
          <p:cNvCxnSpPr/>
          <p:nvPr userDrawn="1"/>
        </p:nvCxnSpPr>
        <p:spPr>
          <a:xfrm>
            <a:off x="-1" y="698500"/>
            <a:ext cx="9144000" cy="0"/>
          </a:xfrm>
          <a:prstGeom prst="line">
            <a:avLst/>
          </a:prstGeom>
          <a:ln w="63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/>
          <p:cNvCxnSpPr/>
          <p:nvPr userDrawn="1"/>
        </p:nvCxnSpPr>
        <p:spPr>
          <a:xfrm>
            <a:off x="-2" y="804333"/>
            <a:ext cx="9144001" cy="0"/>
          </a:xfrm>
          <a:prstGeom prst="line">
            <a:avLst/>
          </a:prstGeom>
          <a:ln w="63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16"/>
          <p:cNvCxnSpPr/>
          <p:nvPr userDrawn="1"/>
        </p:nvCxnSpPr>
        <p:spPr>
          <a:xfrm>
            <a:off x="207961" y="504000"/>
            <a:ext cx="9144000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Inhaltsplatzhalter 20"/>
          <p:cNvSpPr>
            <a:spLocks noGrp="1"/>
          </p:cNvSpPr>
          <p:nvPr>
            <p:ph sz="quarter" idx="10" hasCustomPrompt="1"/>
          </p:nvPr>
        </p:nvSpPr>
        <p:spPr>
          <a:xfrm>
            <a:off x="755580" y="2017448"/>
            <a:ext cx="7832725" cy="964295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1333"/>
            </a:lvl1pPr>
          </a:lstStyle>
          <a:p>
            <a:pPr lvl="0"/>
            <a:r>
              <a:rPr lang="de-DE" dirty="0"/>
              <a:t>Institut für Muster / Professur für Beispiele</a:t>
            </a:r>
          </a:p>
        </p:txBody>
      </p:sp>
      <p:sp>
        <p:nvSpPr>
          <p:cNvPr id="23" name="Inhaltsplatzhalter 22"/>
          <p:cNvSpPr>
            <a:spLocks noGrp="1"/>
          </p:cNvSpPr>
          <p:nvPr>
            <p:ph sz="quarter" idx="11" hasCustomPrompt="1"/>
          </p:nvPr>
        </p:nvSpPr>
        <p:spPr>
          <a:xfrm>
            <a:off x="755576" y="4656667"/>
            <a:ext cx="4464050" cy="420688"/>
          </a:xfrm>
          <a:prstGeom prst="rect">
            <a:avLst/>
          </a:prstGeom>
        </p:spPr>
        <p:txBody>
          <a:bodyPr lIns="0" tIns="0" rIns="0" bIns="0" anchor="b"/>
          <a:lstStyle>
            <a:lvl1pPr>
              <a:spcAft>
                <a:spcPts val="0"/>
              </a:spcAft>
              <a:defRPr sz="1333"/>
            </a:lvl1pPr>
          </a:lstStyle>
          <a:p>
            <a:r>
              <a:rPr lang="de-DE" sz="1167" baseline="0" dirty="0">
                <a:solidFill>
                  <a:srgbClr val="0B2A51"/>
                </a:solidFill>
                <a:latin typeface="Verdana" pitchFamily="34" charset="0"/>
              </a:rPr>
              <a:t>Vortragender </a:t>
            </a:r>
          </a:p>
          <a:p>
            <a:r>
              <a:rPr lang="de-DE" sz="1167" baseline="0" dirty="0">
                <a:solidFill>
                  <a:srgbClr val="0B2A51"/>
                </a:solidFill>
                <a:latin typeface="Verdana" pitchFamily="34" charset="0"/>
              </a:rPr>
              <a:t>Dresden, 26. Oktober 2015</a:t>
            </a:r>
            <a:endParaRPr lang="de-LU" sz="1167" baseline="0" dirty="0">
              <a:solidFill>
                <a:srgbClr val="0B2A51"/>
              </a:solidFill>
              <a:latin typeface="Verdana" pitchFamily="34" charset="0"/>
            </a:endParaRPr>
          </a:p>
        </p:txBody>
      </p:sp>
      <p:sp>
        <p:nvSpPr>
          <p:cNvPr id="25" name="Inhaltsplatzhalter 24"/>
          <p:cNvSpPr>
            <a:spLocks noGrp="1"/>
          </p:cNvSpPr>
          <p:nvPr>
            <p:ph sz="quarter" idx="12" hasCustomPrompt="1"/>
          </p:nvPr>
        </p:nvSpPr>
        <p:spPr>
          <a:xfrm>
            <a:off x="755580" y="3337720"/>
            <a:ext cx="7832725" cy="1259417"/>
          </a:xfrm>
          <a:prstGeom prst="rect">
            <a:avLst/>
          </a:prstGeom>
        </p:spPr>
        <p:txBody>
          <a:bodyPr lIns="0" tIns="0" rIns="0" bIns="0"/>
          <a:lstStyle>
            <a:lvl1pPr>
              <a:defRPr lang="de-DE" sz="2667" b="1" i="0" kern="1200" cap="all" baseline="0" dirty="0">
                <a:solidFill>
                  <a:schemeClr val="bg2"/>
                </a:solidFill>
                <a:latin typeface="Verdana" pitchFamily="34" charset="0"/>
                <a:ea typeface="+mj-ea"/>
                <a:cs typeface="+mj-cs"/>
              </a:defRPr>
            </a:lvl1pPr>
          </a:lstStyle>
          <a:p>
            <a:pPr lvl="0"/>
            <a:r>
              <a:rPr lang="de-DE" dirty="0"/>
              <a:t>Präsentationsüberschrift</a:t>
            </a:r>
          </a:p>
        </p:txBody>
      </p:sp>
      <p:pic>
        <p:nvPicPr>
          <p:cNvPr id="26" name="Grafik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222254"/>
            <a:ext cx="1067271" cy="316798"/>
          </a:xfrm>
          <a:prstGeom prst="rect">
            <a:avLst/>
          </a:prstGeom>
        </p:spPr>
      </p:pic>
      <p:pic>
        <p:nvPicPr>
          <p:cNvPr id="11" name="Bild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600" y="217488"/>
            <a:ext cx="857037" cy="306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510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 userDrawn="1"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500"/>
          </a:p>
        </p:txBody>
      </p:sp>
      <p:cxnSp>
        <p:nvCxnSpPr>
          <p:cNvPr id="4" name="Gerade Verbindung 3"/>
          <p:cNvCxnSpPr/>
          <p:nvPr userDrawn="1"/>
        </p:nvCxnSpPr>
        <p:spPr>
          <a:xfrm>
            <a:off x="0" y="690000"/>
            <a:ext cx="9144000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/>
          <p:cNvCxnSpPr/>
          <p:nvPr userDrawn="1"/>
        </p:nvCxnSpPr>
        <p:spPr>
          <a:xfrm>
            <a:off x="-2" y="804333"/>
            <a:ext cx="9144001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Inhaltsplatzhalter 20"/>
          <p:cNvSpPr>
            <a:spLocks noGrp="1"/>
          </p:cNvSpPr>
          <p:nvPr>
            <p:ph sz="quarter" idx="10" hasCustomPrompt="1"/>
          </p:nvPr>
        </p:nvSpPr>
        <p:spPr>
          <a:xfrm>
            <a:off x="755579" y="2017448"/>
            <a:ext cx="7832725" cy="964295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1333">
                <a:solidFill>
                  <a:schemeClr val="bg1">
                    <a:alpha val="80000"/>
                  </a:schemeClr>
                </a:solidFill>
              </a:defRPr>
            </a:lvl1pPr>
          </a:lstStyle>
          <a:p>
            <a:pPr lvl="0"/>
            <a:r>
              <a:rPr lang="de-DE" dirty="0"/>
              <a:t>Institut für Muster / Professur für Beispiele</a:t>
            </a:r>
          </a:p>
        </p:txBody>
      </p:sp>
      <p:sp>
        <p:nvSpPr>
          <p:cNvPr id="25" name="Inhaltsplatzhalter 24"/>
          <p:cNvSpPr>
            <a:spLocks noGrp="1"/>
          </p:cNvSpPr>
          <p:nvPr>
            <p:ph sz="quarter" idx="12" hasCustomPrompt="1"/>
          </p:nvPr>
        </p:nvSpPr>
        <p:spPr>
          <a:xfrm>
            <a:off x="755579" y="3337720"/>
            <a:ext cx="7832725" cy="1259417"/>
          </a:xfrm>
          <a:prstGeom prst="rect">
            <a:avLst/>
          </a:prstGeom>
        </p:spPr>
        <p:txBody>
          <a:bodyPr lIns="0" tIns="0" rIns="0" bIns="0"/>
          <a:lstStyle>
            <a:lvl1pPr>
              <a:defRPr lang="de-DE" sz="2667" b="1" i="0" kern="1200" cap="all" baseline="0" dirty="0">
                <a:solidFill>
                  <a:schemeClr val="bg1"/>
                </a:solidFill>
                <a:latin typeface="Verdana" pitchFamily="34" charset="0"/>
                <a:ea typeface="+mj-ea"/>
                <a:cs typeface="+mj-cs"/>
              </a:defRPr>
            </a:lvl1pPr>
          </a:lstStyle>
          <a:p>
            <a:pPr lvl="0"/>
            <a:r>
              <a:rPr lang="de-DE" dirty="0"/>
              <a:t>Präsentationsüberschrift</a:t>
            </a:r>
          </a:p>
        </p:txBody>
      </p:sp>
      <p:pic>
        <p:nvPicPr>
          <p:cNvPr id="3" name="Bild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650" y="216916"/>
            <a:ext cx="1072896" cy="314325"/>
          </a:xfrm>
          <a:prstGeom prst="rect">
            <a:avLst/>
          </a:prstGeom>
        </p:spPr>
      </p:pic>
      <p:pic>
        <p:nvPicPr>
          <p:cNvPr id="9" name="Bild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600" y="216958"/>
            <a:ext cx="857123" cy="306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455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1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sz="quarter" idx="11" hasCustomPrompt="1"/>
          </p:nvPr>
        </p:nvSpPr>
        <p:spPr>
          <a:xfrm>
            <a:off x="755580" y="1717146"/>
            <a:ext cx="7832725" cy="3360208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761943" rtl="0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ClrTx/>
              <a:buSzTx/>
              <a:buFontTx/>
              <a:buNone/>
              <a:tabLst/>
              <a:defRPr sz="1667"/>
            </a:lvl1pPr>
            <a:lvl2pPr marL="134932" indent="-134932">
              <a:spcAft>
                <a:spcPts val="500"/>
              </a:spcAft>
              <a:buClr>
                <a:schemeClr val="tx1"/>
              </a:buClr>
              <a:buSzPct val="120000"/>
              <a:buFont typeface="LucidaGrande" charset="0"/>
              <a:buChar char="_"/>
              <a:tabLst/>
              <a:defRPr sz="1667"/>
            </a:lvl2pPr>
            <a:lvl3pPr marL="0" indent="0">
              <a:spcAft>
                <a:spcPts val="500"/>
              </a:spcAft>
              <a:buNone/>
              <a:tabLst/>
              <a:defRPr sz="1333"/>
            </a:lvl3pPr>
            <a:lvl4pPr marL="240761" indent="-105829">
              <a:spcAft>
                <a:spcPts val="500"/>
              </a:spcAft>
              <a:buClr>
                <a:schemeClr val="tx1"/>
              </a:buClr>
              <a:buFont typeface="LucidaGrande" charset="0"/>
              <a:buChar char="_"/>
              <a:tabLst/>
              <a:defRPr sz="1333"/>
            </a:lvl4pPr>
            <a:lvl5pPr marL="346590" indent="-105829">
              <a:spcAft>
                <a:spcPts val="500"/>
              </a:spcAft>
              <a:tabLst/>
              <a:defRPr sz="1333"/>
            </a:lvl5pPr>
          </a:lstStyle>
          <a:p>
            <a:pPr lvl="0"/>
            <a:r>
              <a:rPr lang="de-DE" dirty="0"/>
              <a:t>Schriftgröße 20 für wesentliche Aussagen</a:t>
            </a:r>
          </a:p>
          <a:p>
            <a:pPr marL="0" marR="0" lvl="1" indent="0" algn="l" defTabSz="761943" rtl="0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tabLst/>
              <a:defRPr/>
            </a:pPr>
            <a:r>
              <a:rPr lang="de-DE" dirty="0"/>
              <a:t>Zweite Ebene</a:t>
            </a:r>
          </a:p>
          <a:p>
            <a:pPr marL="0" marR="0" lvl="2" indent="-44977" algn="l" defTabSz="761943" rtl="0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tabLst/>
              <a:defRPr/>
            </a:pPr>
            <a:r>
              <a:rPr lang="de-DE" dirty="0"/>
              <a:t>Minimale Schriftgröße 16 – wenn es eng wird</a:t>
            </a:r>
          </a:p>
          <a:p>
            <a:pPr lvl="3"/>
            <a:r>
              <a:rPr lang="de-DE" dirty="0"/>
              <a:t>Dritte Ebene</a:t>
            </a:r>
          </a:p>
          <a:p>
            <a:pPr lvl="4"/>
            <a:r>
              <a:rPr lang="de-DE" dirty="0"/>
              <a:t>Vierte Ebene</a:t>
            </a:r>
          </a:p>
        </p:txBody>
      </p:sp>
      <p:sp>
        <p:nvSpPr>
          <p:cNvPr id="8" name="Inhaltsplatzhalter 26"/>
          <p:cNvSpPr>
            <a:spLocks noGrp="1"/>
          </p:cNvSpPr>
          <p:nvPr>
            <p:ph sz="quarter" idx="19" hasCustomPrompt="1"/>
          </p:nvPr>
        </p:nvSpPr>
        <p:spPr>
          <a:xfrm>
            <a:off x="755576" y="951177"/>
            <a:ext cx="7834314" cy="465668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lang="de-DE" sz="1667" b="1" i="0" kern="1200" baseline="0" dirty="0">
                <a:solidFill>
                  <a:schemeClr val="bg2"/>
                </a:solidFill>
                <a:latin typeface="Verdana" pitchFamily="34" charset="0"/>
                <a:ea typeface="+mj-ea"/>
                <a:cs typeface="+mj-cs"/>
              </a:defRPr>
            </a:lvl1pPr>
          </a:lstStyle>
          <a:p>
            <a:pPr lvl="0"/>
            <a:r>
              <a:rPr lang="de-DE" dirty="0"/>
              <a:t>FOLIENÜBERSCHRIFT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de-DE"/>
              <a:t>22.01.2019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>
                <a:solidFill>
                  <a:schemeClr val="bg2"/>
                </a:solidFill>
              </a:rPr>
              <a:t>Projekt: Tag </a:t>
            </a:r>
            <a:r>
              <a:rPr lang="de-DE" dirty="0" err="1">
                <a:solidFill>
                  <a:schemeClr val="bg2"/>
                </a:solidFill>
              </a:rPr>
              <a:t>My</a:t>
            </a:r>
            <a:r>
              <a:rPr lang="de-DE" dirty="0">
                <a:solidFill>
                  <a:schemeClr val="bg2"/>
                </a:solidFill>
              </a:rPr>
              <a:t> Plant – Philipp Schneevoigt</a:t>
            </a:r>
          </a:p>
          <a:p>
            <a:pPr>
              <a:defRPr/>
            </a:pPr>
            <a:r>
              <a:rPr lang="de-DE" dirty="0">
                <a:solidFill>
                  <a:schemeClr val="bg2"/>
                </a:solidFill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Institut für Automatisierungstechnik – AG informationsbasierte AT</a:t>
            </a:r>
            <a:endParaRPr lang="de-DE" dirty="0">
              <a:solidFill>
                <a:schemeClr val="bg2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r>
              <a:rPr lang="de-DE" dirty="0"/>
              <a:t>Folie </a:t>
            </a:r>
            <a:fld id="{20336FBE-96EF-1B43-9998-83765DDB0397}" type="slidenum">
              <a:rPr lang="de-DE" smtClean="0"/>
              <a:pPr/>
              <a:t>‹Nr.›</a:t>
            </a:fld>
            <a:r>
              <a:rPr lang="de-DE" dirty="0"/>
              <a:t> von 17</a:t>
            </a:r>
          </a:p>
        </p:txBody>
      </p:sp>
    </p:spTree>
    <p:extLst>
      <p:ext uri="{BB962C8B-B14F-4D97-AF65-F5344CB8AC3E}">
        <p14:creationId xmlns:p14="http://schemas.microsoft.com/office/powerpoint/2010/main" val="3980997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2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Inhaltsplatzhalter 26"/>
          <p:cNvSpPr>
            <a:spLocks noGrp="1"/>
          </p:cNvSpPr>
          <p:nvPr>
            <p:ph sz="quarter" idx="19" hasCustomPrompt="1"/>
          </p:nvPr>
        </p:nvSpPr>
        <p:spPr>
          <a:xfrm>
            <a:off x="755576" y="951177"/>
            <a:ext cx="7834314" cy="465668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lang="de-DE" sz="1667" b="1" i="0" kern="1200" baseline="0" dirty="0">
                <a:solidFill>
                  <a:schemeClr val="bg2"/>
                </a:solidFill>
                <a:latin typeface="Verdana" pitchFamily="34" charset="0"/>
                <a:ea typeface="+mj-ea"/>
                <a:cs typeface="+mj-cs"/>
              </a:defRPr>
            </a:lvl1pPr>
          </a:lstStyle>
          <a:p>
            <a:pPr lvl="0"/>
            <a:r>
              <a:rPr lang="de-DE" dirty="0"/>
              <a:t>FOLIENÜBERSCHRIFT</a:t>
            </a:r>
          </a:p>
        </p:txBody>
      </p:sp>
      <p:sp>
        <p:nvSpPr>
          <p:cNvPr id="10" name="Inhaltsplatzhalter 6"/>
          <p:cNvSpPr>
            <a:spLocks noGrp="1"/>
          </p:cNvSpPr>
          <p:nvPr>
            <p:ph sz="quarter" idx="11" hasCustomPrompt="1"/>
          </p:nvPr>
        </p:nvSpPr>
        <p:spPr>
          <a:xfrm>
            <a:off x="755580" y="1717146"/>
            <a:ext cx="3960883" cy="3360208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761943" rtl="0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ClrTx/>
              <a:buSzTx/>
              <a:buFontTx/>
              <a:buNone/>
              <a:tabLst/>
              <a:defRPr sz="1667"/>
            </a:lvl1pPr>
            <a:lvl2pPr marL="134932" indent="-134932">
              <a:spcAft>
                <a:spcPts val="500"/>
              </a:spcAft>
              <a:buClr>
                <a:schemeClr val="tx1"/>
              </a:buClr>
              <a:buSzPct val="120000"/>
              <a:buFont typeface="LucidaGrande" charset="0"/>
              <a:buChar char="_"/>
              <a:tabLst/>
              <a:defRPr sz="1667"/>
            </a:lvl2pPr>
            <a:lvl3pPr marL="0" indent="0">
              <a:spcAft>
                <a:spcPts val="500"/>
              </a:spcAft>
              <a:buNone/>
              <a:tabLst/>
              <a:defRPr sz="1333"/>
            </a:lvl3pPr>
            <a:lvl4pPr marL="240761" indent="-105829">
              <a:spcAft>
                <a:spcPts val="500"/>
              </a:spcAft>
              <a:buClr>
                <a:schemeClr val="tx1"/>
              </a:buClr>
              <a:buFont typeface="LucidaGrande" charset="0"/>
              <a:buChar char="_"/>
              <a:tabLst/>
              <a:defRPr sz="1333"/>
            </a:lvl4pPr>
            <a:lvl5pPr marL="346590" indent="-105829">
              <a:spcAft>
                <a:spcPts val="500"/>
              </a:spcAft>
              <a:tabLst/>
              <a:defRPr sz="1333"/>
            </a:lvl5pPr>
          </a:lstStyle>
          <a:p>
            <a:pPr lvl="0"/>
            <a:r>
              <a:rPr lang="de-DE" dirty="0"/>
              <a:t>Schriftgröße 20 für wesentliche Aussagen</a:t>
            </a:r>
          </a:p>
          <a:p>
            <a:pPr marL="0" marR="0" lvl="1" indent="0" algn="l" defTabSz="761943" rtl="0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tabLst/>
              <a:defRPr/>
            </a:pPr>
            <a:r>
              <a:rPr lang="de-DE" dirty="0"/>
              <a:t>Zweite Ebene</a:t>
            </a:r>
          </a:p>
          <a:p>
            <a:pPr marL="0" marR="0" lvl="2" indent="-44977" algn="l" defTabSz="761943" rtl="0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tabLst/>
              <a:defRPr/>
            </a:pPr>
            <a:r>
              <a:rPr lang="de-DE" dirty="0"/>
              <a:t>Minimale Schriftgröße 16 </a:t>
            </a:r>
            <a:br>
              <a:rPr lang="de-DE" dirty="0"/>
            </a:br>
            <a:r>
              <a:rPr lang="de-DE" dirty="0"/>
              <a:t>wenn es eng wird</a:t>
            </a:r>
          </a:p>
          <a:p>
            <a:pPr lvl="3"/>
            <a:r>
              <a:rPr lang="de-DE" dirty="0"/>
              <a:t>Dritte Ebene</a:t>
            </a:r>
          </a:p>
          <a:p>
            <a:pPr lvl="4"/>
            <a:r>
              <a:rPr lang="de-DE" dirty="0"/>
              <a:t>Vierte Ebene</a:t>
            </a:r>
          </a:p>
        </p:txBody>
      </p:sp>
      <p:sp>
        <p:nvSpPr>
          <p:cNvPr id="12" name="Inhaltsplatzhalter 6"/>
          <p:cNvSpPr>
            <a:spLocks noGrp="1"/>
          </p:cNvSpPr>
          <p:nvPr>
            <p:ph sz="quarter" idx="20" hasCustomPrompt="1"/>
          </p:nvPr>
        </p:nvSpPr>
        <p:spPr>
          <a:xfrm>
            <a:off x="4811715" y="1717146"/>
            <a:ext cx="3884613" cy="3360208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761943" rtl="0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ClrTx/>
              <a:buSzTx/>
              <a:buFontTx/>
              <a:buNone/>
              <a:tabLst/>
              <a:defRPr sz="1667"/>
            </a:lvl1pPr>
            <a:lvl2pPr marL="134932" indent="-134932">
              <a:spcAft>
                <a:spcPts val="500"/>
              </a:spcAft>
              <a:buClr>
                <a:schemeClr val="tx1"/>
              </a:buClr>
              <a:buSzPct val="120000"/>
              <a:buFont typeface="LucidaGrande" charset="0"/>
              <a:buChar char="_"/>
              <a:tabLst/>
              <a:defRPr sz="1667"/>
            </a:lvl2pPr>
            <a:lvl3pPr marL="0" indent="0">
              <a:spcAft>
                <a:spcPts val="500"/>
              </a:spcAft>
              <a:buNone/>
              <a:tabLst/>
              <a:defRPr sz="1333"/>
            </a:lvl3pPr>
            <a:lvl4pPr marL="240761" indent="-105829">
              <a:spcAft>
                <a:spcPts val="500"/>
              </a:spcAft>
              <a:buClr>
                <a:schemeClr val="tx1"/>
              </a:buClr>
              <a:buFont typeface="LucidaGrande" charset="0"/>
              <a:buChar char="_"/>
              <a:tabLst/>
              <a:defRPr sz="1333"/>
            </a:lvl4pPr>
            <a:lvl5pPr marL="346590" indent="-105829">
              <a:spcAft>
                <a:spcPts val="500"/>
              </a:spcAft>
              <a:tabLst/>
              <a:defRPr sz="1333"/>
            </a:lvl5pPr>
          </a:lstStyle>
          <a:p>
            <a:pPr lvl="0"/>
            <a:r>
              <a:rPr lang="de-DE" dirty="0"/>
              <a:t>Schriftgröße 20 für wesentliche Aussagen</a:t>
            </a:r>
          </a:p>
          <a:p>
            <a:pPr marL="0" marR="0" lvl="1" indent="0" algn="l" defTabSz="761943" rtl="0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tabLst/>
              <a:defRPr/>
            </a:pPr>
            <a:r>
              <a:rPr lang="de-DE" dirty="0"/>
              <a:t>Zweite Ebene</a:t>
            </a:r>
          </a:p>
          <a:p>
            <a:pPr marL="0" marR="0" lvl="2" indent="-44977" algn="l" defTabSz="761943" rtl="0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tabLst/>
              <a:defRPr/>
            </a:pPr>
            <a:r>
              <a:rPr lang="de-DE" dirty="0"/>
              <a:t>Minimale Schriftgröße 16</a:t>
            </a:r>
            <a:br>
              <a:rPr lang="de-DE" dirty="0"/>
            </a:br>
            <a:r>
              <a:rPr lang="de-DE" dirty="0"/>
              <a:t>wenn es eng wird</a:t>
            </a:r>
          </a:p>
          <a:p>
            <a:pPr lvl="3"/>
            <a:r>
              <a:rPr lang="de-DE" dirty="0"/>
              <a:t>Dritte Ebene</a:t>
            </a:r>
          </a:p>
          <a:p>
            <a:pPr lvl="4"/>
            <a:r>
              <a:rPr lang="de-DE" dirty="0"/>
              <a:t>Vierte Ebene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r>
              <a:rPr lang="de-DE"/>
              <a:t>22.01.2019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de-DE"/>
              <a:t>Projekt: Tag My Plant – Philipp Schneevoigt Institut für Automatisierungstechnik – AG informationsbasierte AT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r>
              <a:rPr lang="de-DE"/>
              <a:t>Folie </a:t>
            </a:r>
            <a:fld id="{20336FBE-96EF-1B43-9998-83765DDB0397}" type="slidenum">
              <a:rPr lang="de-DE" smtClean="0"/>
              <a:pPr/>
              <a:t>‹Nr.›</a:t>
            </a:fld>
            <a:r>
              <a:rPr lang="de-DE"/>
              <a:t> von XYZ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5811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3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Bildplatzhalter 17"/>
          <p:cNvSpPr>
            <a:spLocks noGrp="1"/>
          </p:cNvSpPr>
          <p:nvPr>
            <p:ph type="pic" sz="quarter" idx="13"/>
          </p:nvPr>
        </p:nvSpPr>
        <p:spPr>
          <a:xfrm>
            <a:off x="769937" y="3757084"/>
            <a:ext cx="2562225" cy="132027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 anchorCtr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Bild auf Platzhalter ziehen oder durch Klicken auf Symbol hinzufügen</a:t>
            </a:r>
          </a:p>
        </p:txBody>
      </p:sp>
      <p:sp>
        <p:nvSpPr>
          <p:cNvPr id="19" name="Bildplatzhalter 17"/>
          <p:cNvSpPr>
            <a:spLocks noGrp="1"/>
          </p:cNvSpPr>
          <p:nvPr>
            <p:ph type="pic" sz="quarter" idx="14"/>
          </p:nvPr>
        </p:nvSpPr>
        <p:spPr>
          <a:xfrm>
            <a:off x="3431265" y="3757084"/>
            <a:ext cx="2562225" cy="132027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 anchorCtr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Bild auf Platzhalter ziehen oder durch Klicken auf Symbol hinzufügen</a:t>
            </a:r>
          </a:p>
        </p:txBody>
      </p:sp>
      <p:sp>
        <p:nvSpPr>
          <p:cNvPr id="20" name="Bildplatzhalter 17"/>
          <p:cNvSpPr>
            <a:spLocks noGrp="1"/>
          </p:cNvSpPr>
          <p:nvPr>
            <p:ph type="pic" sz="quarter" idx="15"/>
          </p:nvPr>
        </p:nvSpPr>
        <p:spPr>
          <a:xfrm>
            <a:off x="6124578" y="3757084"/>
            <a:ext cx="2562225" cy="132027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 anchorCtr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Bild auf Platzhalter ziehen oder durch Klicken auf Symbol hinzufügen</a:t>
            </a:r>
          </a:p>
        </p:txBody>
      </p:sp>
      <p:sp>
        <p:nvSpPr>
          <p:cNvPr id="29" name="Inhaltsplatzhalter 26"/>
          <p:cNvSpPr>
            <a:spLocks noGrp="1"/>
          </p:cNvSpPr>
          <p:nvPr>
            <p:ph sz="quarter" idx="19" hasCustomPrompt="1"/>
          </p:nvPr>
        </p:nvSpPr>
        <p:spPr>
          <a:xfrm>
            <a:off x="755576" y="951177"/>
            <a:ext cx="7834314" cy="465668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lang="de-DE" sz="1667" b="1" i="0" kern="1200" baseline="0" dirty="0">
                <a:solidFill>
                  <a:schemeClr val="bg2"/>
                </a:solidFill>
                <a:latin typeface="Verdana" pitchFamily="34" charset="0"/>
                <a:ea typeface="+mj-ea"/>
                <a:cs typeface="+mj-cs"/>
              </a:defRPr>
            </a:lvl1pPr>
          </a:lstStyle>
          <a:p>
            <a:pPr lvl="0"/>
            <a:r>
              <a:rPr lang="de-DE" dirty="0"/>
              <a:t>FOLIENÜBERSCHRIFT</a:t>
            </a:r>
          </a:p>
        </p:txBody>
      </p:sp>
      <p:sp>
        <p:nvSpPr>
          <p:cNvPr id="23" name="Inhaltsplatzhalter 6"/>
          <p:cNvSpPr>
            <a:spLocks noGrp="1"/>
          </p:cNvSpPr>
          <p:nvPr>
            <p:ph sz="quarter" idx="11" hasCustomPrompt="1"/>
          </p:nvPr>
        </p:nvSpPr>
        <p:spPr>
          <a:xfrm>
            <a:off x="755578" y="1717146"/>
            <a:ext cx="2592460" cy="1860434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761943" rtl="0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ClrTx/>
              <a:buSzTx/>
              <a:buFontTx/>
              <a:buNone/>
              <a:tabLst/>
              <a:defRPr sz="1667"/>
            </a:lvl1pPr>
            <a:lvl2pPr marL="134932" indent="-134932">
              <a:spcAft>
                <a:spcPts val="500"/>
              </a:spcAft>
              <a:buClr>
                <a:schemeClr val="tx1"/>
              </a:buClr>
              <a:buSzPct val="120000"/>
              <a:buFont typeface="LucidaGrande" charset="0"/>
              <a:buChar char="_"/>
              <a:tabLst/>
              <a:defRPr sz="1667"/>
            </a:lvl2pPr>
            <a:lvl3pPr marL="0" indent="0">
              <a:spcAft>
                <a:spcPts val="500"/>
              </a:spcAft>
              <a:buNone/>
              <a:tabLst/>
              <a:defRPr sz="1333"/>
            </a:lvl3pPr>
            <a:lvl4pPr marL="240761" indent="-105829">
              <a:spcAft>
                <a:spcPts val="500"/>
              </a:spcAft>
              <a:buClr>
                <a:schemeClr val="tx1"/>
              </a:buClr>
              <a:buFont typeface="LucidaGrande" charset="0"/>
              <a:buChar char="_"/>
              <a:tabLst/>
              <a:defRPr sz="1333"/>
            </a:lvl4pPr>
            <a:lvl5pPr marL="346590" indent="-105829">
              <a:spcAft>
                <a:spcPts val="500"/>
              </a:spcAft>
              <a:tabLst/>
              <a:defRPr sz="1333"/>
            </a:lvl5pPr>
          </a:lstStyle>
          <a:p>
            <a:pPr lvl="0"/>
            <a:r>
              <a:rPr lang="de-DE" dirty="0"/>
              <a:t>Schriftgröße 20</a:t>
            </a:r>
          </a:p>
          <a:p>
            <a:pPr lvl="1"/>
            <a:r>
              <a:rPr lang="de-DE" dirty="0"/>
              <a:t>Zweite Ebene</a:t>
            </a:r>
          </a:p>
          <a:p>
            <a:pPr marL="0" marR="0" lvl="2" indent="-44977" algn="l" defTabSz="761943" rtl="0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tabLst/>
              <a:defRPr/>
            </a:pPr>
            <a:r>
              <a:rPr lang="de-DE" dirty="0"/>
              <a:t>Min. Schriftgröße 16 </a:t>
            </a:r>
            <a:br>
              <a:rPr lang="de-DE" dirty="0"/>
            </a:br>
            <a:r>
              <a:rPr lang="de-DE" dirty="0"/>
              <a:t>wenn es eng wird</a:t>
            </a:r>
          </a:p>
          <a:p>
            <a:pPr lvl="3"/>
            <a:r>
              <a:rPr lang="de-DE" dirty="0"/>
              <a:t>Dritte Ebene</a:t>
            </a:r>
          </a:p>
          <a:p>
            <a:pPr lvl="4"/>
            <a:r>
              <a:rPr lang="de-DE" dirty="0"/>
              <a:t>Vierte Ebene</a:t>
            </a:r>
          </a:p>
        </p:txBody>
      </p:sp>
      <p:sp>
        <p:nvSpPr>
          <p:cNvPr id="24" name="Inhaltsplatzhalter 6"/>
          <p:cNvSpPr>
            <a:spLocks noGrp="1"/>
          </p:cNvSpPr>
          <p:nvPr>
            <p:ph sz="quarter" idx="23" hasCustomPrompt="1"/>
          </p:nvPr>
        </p:nvSpPr>
        <p:spPr>
          <a:xfrm>
            <a:off x="3419475" y="1717146"/>
            <a:ext cx="2592388" cy="1860434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761943" rtl="0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ClrTx/>
              <a:buSzTx/>
              <a:buFontTx/>
              <a:buNone/>
              <a:tabLst/>
              <a:defRPr sz="1667"/>
            </a:lvl1pPr>
            <a:lvl2pPr marL="134932" indent="-134932">
              <a:spcAft>
                <a:spcPts val="500"/>
              </a:spcAft>
              <a:buClr>
                <a:schemeClr val="tx1"/>
              </a:buClr>
              <a:buSzPct val="120000"/>
              <a:buFont typeface="LucidaGrande" charset="0"/>
              <a:buChar char="_"/>
              <a:tabLst/>
              <a:defRPr sz="1667"/>
            </a:lvl2pPr>
            <a:lvl3pPr marL="0" indent="0">
              <a:spcAft>
                <a:spcPts val="500"/>
              </a:spcAft>
              <a:buNone/>
              <a:tabLst/>
              <a:defRPr sz="1333"/>
            </a:lvl3pPr>
            <a:lvl4pPr marL="240761" indent="-105829">
              <a:spcAft>
                <a:spcPts val="500"/>
              </a:spcAft>
              <a:buClr>
                <a:schemeClr val="tx1"/>
              </a:buClr>
              <a:buFont typeface="LucidaGrande" charset="0"/>
              <a:buChar char="_"/>
              <a:tabLst/>
              <a:defRPr sz="1333"/>
            </a:lvl4pPr>
            <a:lvl5pPr marL="346590" indent="-105829">
              <a:spcAft>
                <a:spcPts val="500"/>
              </a:spcAft>
              <a:tabLst/>
              <a:defRPr sz="1333"/>
            </a:lvl5pPr>
          </a:lstStyle>
          <a:p>
            <a:pPr lvl="0"/>
            <a:r>
              <a:rPr lang="de-DE" dirty="0"/>
              <a:t>Schriftgröße 20</a:t>
            </a:r>
          </a:p>
          <a:p>
            <a:pPr lvl="1"/>
            <a:r>
              <a:rPr lang="de-DE" dirty="0"/>
              <a:t>Zweite Ebene</a:t>
            </a:r>
          </a:p>
          <a:p>
            <a:pPr marL="0" marR="0" lvl="2" indent="-44977" algn="l" defTabSz="761943" rtl="0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tabLst/>
              <a:defRPr/>
            </a:pPr>
            <a:r>
              <a:rPr lang="de-DE" dirty="0"/>
              <a:t>Min. Schriftgröße 16 </a:t>
            </a:r>
            <a:br>
              <a:rPr lang="de-DE" dirty="0"/>
            </a:br>
            <a:r>
              <a:rPr lang="de-DE" dirty="0"/>
              <a:t>wenn es eng wird</a:t>
            </a:r>
          </a:p>
          <a:p>
            <a:pPr lvl="3"/>
            <a:r>
              <a:rPr lang="de-DE" dirty="0"/>
              <a:t>Dritte Ebene</a:t>
            </a:r>
          </a:p>
          <a:p>
            <a:pPr lvl="4"/>
            <a:r>
              <a:rPr lang="de-DE" dirty="0"/>
              <a:t>Vierte Ebene</a:t>
            </a:r>
          </a:p>
        </p:txBody>
      </p:sp>
      <p:sp>
        <p:nvSpPr>
          <p:cNvPr id="25" name="Inhaltsplatzhalter 6"/>
          <p:cNvSpPr>
            <a:spLocks noGrp="1"/>
          </p:cNvSpPr>
          <p:nvPr>
            <p:ph sz="quarter" idx="24" hasCustomPrompt="1"/>
          </p:nvPr>
        </p:nvSpPr>
        <p:spPr>
          <a:xfrm>
            <a:off x="6083300" y="1717146"/>
            <a:ext cx="2597149" cy="1860434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761943" rtl="0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ClrTx/>
              <a:buSzTx/>
              <a:buFontTx/>
              <a:buNone/>
              <a:tabLst/>
              <a:defRPr sz="1667"/>
            </a:lvl1pPr>
            <a:lvl2pPr marL="134932" indent="-134932">
              <a:spcAft>
                <a:spcPts val="500"/>
              </a:spcAft>
              <a:buClr>
                <a:schemeClr val="tx1"/>
              </a:buClr>
              <a:buSzPct val="120000"/>
              <a:buFont typeface="LucidaGrande" charset="0"/>
              <a:buChar char="_"/>
              <a:tabLst/>
              <a:defRPr sz="1667"/>
            </a:lvl2pPr>
            <a:lvl3pPr marL="0" indent="0">
              <a:spcAft>
                <a:spcPts val="500"/>
              </a:spcAft>
              <a:buNone/>
              <a:tabLst/>
              <a:defRPr sz="1333"/>
            </a:lvl3pPr>
            <a:lvl4pPr marL="240761" indent="-105829">
              <a:spcAft>
                <a:spcPts val="500"/>
              </a:spcAft>
              <a:buClr>
                <a:schemeClr val="tx1"/>
              </a:buClr>
              <a:buFont typeface="LucidaGrande" charset="0"/>
              <a:buChar char="_"/>
              <a:tabLst/>
              <a:defRPr sz="1333"/>
            </a:lvl4pPr>
            <a:lvl5pPr marL="346590" indent="-105829">
              <a:spcAft>
                <a:spcPts val="500"/>
              </a:spcAft>
              <a:tabLst/>
              <a:defRPr sz="1333"/>
            </a:lvl5pPr>
          </a:lstStyle>
          <a:p>
            <a:pPr lvl="0"/>
            <a:r>
              <a:rPr lang="de-DE" dirty="0"/>
              <a:t>Schriftgröße 20</a:t>
            </a:r>
          </a:p>
          <a:p>
            <a:pPr lvl="1"/>
            <a:r>
              <a:rPr lang="de-DE" dirty="0"/>
              <a:t>Zweite Ebene</a:t>
            </a:r>
          </a:p>
          <a:p>
            <a:pPr marL="0" marR="0" lvl="2" indent="-44977" algn="l" defTabSz="761943" rtl="0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tabLst/>
              <a:defRPr/>
            </a:pPr>
            <a:r>
              <a:rPr lang="de-DE" dirty="0"/>
              <a:t>Min. Schriftgröße 16 </a:t>
            </a:r>
            <a:br>
              <a:rPr lang="de-DE" dirty="0"/>
            </a:br>
            <a:r>
              <a:rPr lang="de-DE" dirty="0"/>
              <a:t>wenn es eng wird</a:t>
            </a:r>
          </a:p>
          <a:p>
            <a:pPr lvl="3"/>
            <a:r>
              <a:rPr lang="de-DE" dirty="0"/>
              <a:t>Dritte Ebene</a:t>
            </a:r>
          </a:p>
          <a:p>
            <a:pPr lvl="4"/>
            <a:r>
              <a:rPr lang="de-DE" dirty="0"/>
              <a:t>Vierte Ebene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r>
              <a:rPr lang="de-DE"/>
              <a:t>22.01.2019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r>
              <a:rPr lang="de-DE"/>
              <a:t>Projekt: Tag My Plant – Philipp Schneevoigt Institut für Automatisierungstechnik – AG informationsbasierte AT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r>
              <a:rPr lang="de-DE"/>
              <a:t>Folie </a:t>
            </a:r>
            <a:fld id="{20336FBE-96EF-1B43-9998-83765DDB0397}" type="slidenum">
              <a:rPr lang="de-DE" smtClean="0"/>
              <a:pPr/>
              <a:t>‹Nr.›</a:t>
            </a:fld>
            <a:r>
              <a:rPr lang="de-DE"/>
              <a:t> von XYZ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39964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und 4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/>
          <p:cNvSpPr>
            <a:spLocks noGrp="1"/>
          </p:cNvSpPr>
          <p:nvPr>
            <p:ph sz="quarter" idx="11" hasCustomPrompt="1"/>
          </p:nvPr>
        </p:nvSpPr>
        <p:spPr>
          <a:xfrm>
            <a:off x="770138" y="1713346"/>
            <a:ext cx="1909763" cy="3360208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761943" rtl="0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 sz="1333"/>
            </a:lvl1pPr>
            <a:lvl2pPr marL="238115" indent="-238115">
              <a:buFont typeface="Symbol" charset="2"/>
              <a:buChar char="-"/>
              <a:tabLst>
                <a:tab pos="105829" algn="l"/>
              </a:tabLst>
              <a:defRPr lang="de-DE" sz="1333" kern="1200" baseline="0" dirty="0" smtClean="0">
                <a:solidFill>
                  <a:srgbClr val="0B2A51"/>
                </a:solidFill>
                <a:latin typeface="Verdana" pitchFamily="34" charset="0"/>
                <a:ea typeface="+mn-ea"/>
                <a:cs typeface="+mn-cs"/>
              </a:defRPr>
            </a:lvl2pPr>
            <a:lvl3pPr marL="0" marR="0" indent="-44977" algn="l" defTabSz="761943" rtl="0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Symbol" charset="2"/>
              <a:buNone/>
              <a:tabLst/>
              <a:defRPr sz="1333"/>
            </a:lvl3pPr>
            <a:lvl4pPr marL="346590" indent="-105829">
              <a:buFont typeface="Symbol" charset="2"/>
              <a:buChar char="-"/>
              <a:tabLst/>
              <a:defRPr sz="1333"/>
            </a:lvl4pPr>
            <a:lvl5pPr marL="346590" indent="-105829">
              <a:tabLst/>
              <a:defRPr sz="1333"/>
            </a:lvl5pPr>
          </a:lstStyle>
          <a:p>
            <a:pPr lvl="0"/>
            <a:r>
              <a:rPr lang="de-DE" dirty="0"/>
              <a:t>Schriftgröße 20</a:t>
            </a:r>
          </a:p>
          <a:p>
            <a:pPr lvl="1"/>
            <a:r>
              <a:rPr lang="de-DE" dirty="0"/>
              <a:t>Zweite Ebene</a:t>
            </a:r>
          </a:p>
          <a:p>
            <a:pPr marL="0" marR="0" lvl="2" indent="-44977" algn="l" defTabSz="761943" rtl="0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tabLst/>
              <a:defRPr/>
            </a:pPr>
            <a:r>
              <a:rPr lang="de-DE" dirty="0"/>
              <a:t>Min. Schriftgröße 16 </a:t>
            </a:r>
            <a:br>
              <a:rPr lang="de-DE" dirty="0"/>
            </a:br>
            <a:r>
              <a:rPr lang="de-DE" dirty="0"/>
              <a:t>wenn es eng wird</a:t>
            </a:r>
          </a:p>
          <a:p>
            <a:pPr lvl="3"/>
            <a:r>
              <a:rPr lang="de-DE" dirty="0"/>
              <a:t>Dritte Ebene</a:t>
            </a:r>
          </a:p>
          <a:p>
            <a:pPr lvl="4"/>
            <a:r>
              <a:rPr lang="de-DE" dirty="0"/>
              <a:t>Vierte Ebene</a:t>
            </a:r>
          </a:p>
          <a:p>
            <a:pPr lvl="0"/>
            <a:endParaRPr lang="de-DE" dirty="0"/>
          </a:p>
        </p:txBody>
      </p:sp>
      <p:sp>
        <p:nvSpPr>
          <p:cNvPr id="27" name="Inhaltsplatzhalter 26"/>
          <p:cNvSpPr>
            <a:spLocks noGrp="1"/>
          </p:cNvSpPr>
          <p:nvPr>
            <p:ph sz="quarter" idx="15" hasCustomPrompt="1"/>
          </p:nvPr>
        </p:nvSpPr>
        <p:spPr>
          <a:xfrm>
            <a:off x="770134" y="951177"/>
            <a:ext cx="7834314" cy="465668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lang="de-DE" sz="1667" b="1" i="0" kern="1200" baseline="0" dirty="0">
                <a:solidFill>
                  <a:schemeClr val="bg2"/>
                </a:solidFill>
                <a:latin typeface="Verdana" pitchFamily="34" charset="0"/>
                <a:ea typeface="+mj-ea"/>
                <a:cs typeface="+mj-cs"/>
              </a:defRPr>
            </a:lvl1pPr>
          </a:lstStyle>
          <a:p>
            <a:pPr lvl="0"/>
            <a:r>
              <a:rPr lang="de-DE" dirty="0"/>
              <a:t>FOLIENÜBERSCHRIFT</a:t>
            </a:r>
          </a:p>
        </p:txBody>
      </p:sp>
      <p:sp>
        <p:nvSpPr>
          <p:cNvPr id="28" name="Datumsplatzhalter 27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de-DE"/>
              <a:t>22.01.2019</a:t>
            </a:r>
          </a:p>
        </p:txBody>
      </p:sp>
      <p:sp>
        <p:nvSpPr>
          <p:cNvPr id="29" name="Fußzeilenplatzhalter 28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pPr>
              <a:defRPr/>
            </a:pPr>
            <a:r>
              <a:rPr lang="de-DE" dirty="0">
                <a:solidFill>
                  <a:schemeClr val="bg2"/>
                </a:solidFill>
              </a:rPr>
              <a:t>Projekt: Tag </a:t>
            </a:r>
            <a:r>
              <a:rPr lang="de-DE" dirty="0" err="1">
                <a:solidFill>
                  <a:schemeClr val="bg2"/>
                </a:solidFill>
              </a:rPr>
              <a:t>My</a:t>
            </a:r>
            <a:r>
              <a:rPr lang="de-DE" dirty="0">
                <a:solidFill>
                  <a:schemeClr val="bg2"/>
                </a:solidFill>
              </a:rPr>
              <a:t> Plant – Philipp Schneevoigt</a:t>
            </a:r>
          </a:p>
          <a:p>
            <a:pPr>
              <a:defRPr/>
            </a:pPr>
            <a:r>
              <a:rPr lang="de-DE" dirty="0">
                <a:solidFill>
                  <a:schemeClr val="bg2"/>
                </a:solidFill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Institut für Automatisierungstechnik – AG informationsbasierte AT</a:t>
            </a:r>
            <a:endParaRPr lang="de-DE" dirty="0">
              <a:solidFill>
                <a:schemeClr val="bg2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0" name="Foliennummernplatzhalter 2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r>
              <a:rPr lang="de-DE"/>
              <a:t>Folie </a:t>
            </a:r>
            <a:fld id="{20336FBE-96EF-1B43-9998-83765DDB0397}" type="slidenum">
              <a:rPr lang="de-DE" smtClean="0"/>
              <a:pPr/>
              <a:t>‹Nr.›</a:t>
            </a:fld>
            <a:r>
              <a:rPr lang="de-DE"/>
              <a:t> von XYZ</a:t>
            </a:r>
            <a:endParaRPr lang="de-DE" dirty="0"/>
          </a:p>
        </p:txBody>
      </p:sp>
      <p:sp>
        <p:nvSpPr>
          <p:cNvPr id="7" name="Inhaltsplatzhalter 5"/>
          <p:cNvSpPr>
            <a:spLocks noGrp="1"/>
          </p:cNvSpPr>
          <p:nvPr>
            <p:ph sz="quarter" idx="19" hasCustomPrompt="1"/>
          </p:nvPr>
        </p:nvSpPr>
        <p:spPr>
          <a:xfrm>
            <a:off x="2771776" y="1713346"/>
            <a:ext cx="1944688" cy="3360208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761943" rtl="0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 sz="1333"/>
            </a:lvl1pPr>
            <a:lvl2pPr marL="238115" indent="-238115">
              <a:buFont typeface="Symbol" charset="2"/>
              <a:buChar char="-"/>
              <a:tabLst>
                <a:tab pos="105829" algn="l"/>
              </a:tabLst>
              <a:defRPr lang="de-DE" sz="1333" kern="1200" baseline="0" dirty="0" smtClean="0">
                <a:solidFill>
                  <a:srgbClr val="0B2A51"/>
                </a:solidFill>
                <a:latin typeface="Verdana" pitchFamily="34" charset="0"/>
                <a:ea typeface="+mn-ea"/>
                <a:cs typeface="+mn-cs"/>
              </a:defRPr>
            </a:lvl2pPr>
            <a:lvl3pPr marL="0" marR="0" indent="-44977" algn="l" defTabSz="761943" rtl="0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Symbol" charset="2"/>
              <a:buNone/>
              <a:tabLst/>
              <a:defRPr sz="1333"/>
            </a:lvl3pPr>
            <a:lvl4pPr marL="346590" indent="-105829">
              <a:buFont typeface="Symbol" charset="2"/>
              <a:buChar char="-"/>
              <a:tabLst/>
              <a:defRPr sz="1333"/>
            </a:lvl4pPr>
            <a:lvl5pPr marL="346590" indent="-105829">
              <a:tabLst/>
              <a:defRPr sz="1333"/>
            </a:lvl5pPr>
          </a:lstStyle>
          <a:p>
            <a:pPr lvl="0"/>
            <a:r>
              <a:rPr lang="de-DE" dirty="0"/>
              <a:t>Schriftgröße 20</a:t>
            </a:r>
          </a:p>
          <a:p>
            <a:pPr lvl="1"/>
            <a:r>
              <a:rPr lang="de-DE" dirty="0"/>
              <a:t>Zweite Ebene</a:t>
            </a:r>
          </a:p>
          <a:p>
            <a:pPr marL="0" marR="0" lvl="2" indent="-44977" algn="l" defTabSz="761943" rtl="0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tabLst/>
              <a:defRPr/>
            </a:pPr>
            <a:r>
              <a:rPr lang="de-DE" dirty="0"/>
              <a:t>Min. Schriftgröße 16 </a:t>
            </a:r>
            <a:br>
              <a:rPr lang="de-DE" dirty="0"/>
            </a:br>
            <a:r>
              <a:rPr lang="de-DE" dirty="0"/>
              <a:t>wenn es eng wird</a:t>
            </a:r>
          </a:p>
          <a:p>
            <a:pPr lvl="3"/>
            <a:r>
              <a:rPr lang="de-DE" dirty="0"/>
              <a:t>Dritte Ebene</a:t>
            </a:r>
          </a:p>
          <a:p>
            <a:pPr lvl="4"/>
            <a:r>
              <a:rPr lang="de-DE" dirty="0"/>
              <a:t>Vierte Ebene</a:t>
            </a:r>
          </a:p>
          <a:p>
            <a:pPr lvl="0"/>
            <a:endParaRPr lang="de-DE" dirty="0"/>
          </a:p>
        </p:txBody>
      </p:sp>
      <p:sp>
        <p:nvSpPr>
          <p:cNvPr id="8" name="Inhaltsplatzhalter 5"/>
          <p:cNvSpPr>
            <a:spLocks noGrp="1"/>
          </p:cNvSpPr>
          <p:nvPr>
            <p:ph sz="quarter" idx="20" hasCustomPrompt="1"/>
          </p:nvPr>
        </p:nvSpPr>
        <p:spPr>
          <a:xfrm>
            <a:off x="4808339" y="1713346"/>
            <a:ext cx="1908377" cy="3360208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761943" rtl="0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 sz="1333"/>
            </a:lvl1pPr>
            <a:lvl2pPr marL="238115" indent="-238115">
              <a:buFont typeface="Symbol" charset="2"/>
              <a:buChar char="-"/>
              <a:tabLst>
                <a:tab pos="105829" algn="l"/>
              </a:tabLst>
              <a:defRPr lang="de-DE" sz="1333" kern="1200" baseline="0" dirty="0" smtClean="0">
                <a:solidFill>
                  <a:srgbClr val="0B2A51"/>
                </a:solidFill>
                <a:latin typeface="Verdana" pitchFamily="34" charset="0"/>
                <a:ea typeface="+mn-ea"/>
                <a:cs typeface="+mn-cs"/>
              </a:defRPr>
            </a:lvl2pPr>
            <a:lvl3pPr marL="0" marR="0" indent="-44977" algn="l" defTabSz="761943" rtl="0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Symbol" charset="2"/>
              <a:buNone/>
              <a:tabLst/>
              <a:defRPr sz="1333"/>
            </a:lvl3pPr>
            <a:lvl4pPr marL="346590" indent="-105829">
              <a:buFont typeface="Symbol" charset="2"/>
              <a:buChar char="-"/>
              <a:tabLst/>
              <a:defRPr sz="1333"/>
            </a:lvl4pPr>
            <a:lvl5pPr marL="346590" indent="-105829">
              <a:tabLst/>
              <a:defRPr sz="1333"/>
            </a:lvl5pPr>
          </a:lstStyle>
          <a:p>
            <a:pPr lvl="0"/>
            <a:r>
              <a:rPr lang="de-DE"/>
              <a:t>Schriftgröße 20</a:t>
            </a:r>
          </a:p>
          <a:p>
            <a:pPr lvl="1"/>
            <a:r>
              <a:rPr lang="de-DE" dirty="0"/>
              <a:t>Zweite Ebene</a:t>
            </a:r>
          </a:p>
          <a:p>
            <a:pPr marL="0" marR="0" lvl="2" indent="-44977" algn="l" defTabSz="761943" rtl="0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tabLst/>
              <a:defRPr/>
            </a:pPr>
            <a:r>
              <a:rPr lang="de-DE" dirty="0"/>
              <a:t>Min. Schriftgröße 16 </a:t>
            </a:r>
            <a:br>
              <a:rPr lang="de-DE" dirty="0"/>
            </a:br>
            <a:r>
              <a:rPr lang="de-DE" dirty="0"/>
              <a:t>wenn es eng wird</a:t>
            </a:r>
          </a:p>
          <a:p>
            <a:pPr lvl="3"/>
            <a:r>
              <a:rPr lang="de-DE" dirty="0"/>
              <a:t>Dritte Ebene</a:t>
            </a:r>
          </a:p>
          <a:p>
            <a:pPr lvl="4"/>
            <a:r>
              <a:rPr lang="de-DE" dirty="0"/>
              <a:t>Vierte Ebene</a:t>
            </a:r>
          </a:p>
          <a:p>
            <a:pPr lvl="0"/>
            <a:endParaRPr lang="de-DE" dirty="0"/>
          </a:p>
        </p:txBody>
      </p:sp>
      <p:sp>
        <p:nvSpPr>
          <p:cNvPr id="9" name="Inhaltsplatzhalter 5"/>
          <p:cNvSpPr>
            <a:spLocks noGrp="1"/>
          </p:cNvSpPr>
          <p:nvPr>
            <p:ph sz="quarter" idx="21" hasCustomPrompt="1"/>
          </p:nvPr>
        </p:nvSpPr>
        <p:spPr>
          <a:xfrm>
            <a:off x="6781168" y="1713346"/>
            <a:ext cx="1909763" cy="3360208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761943" rtl="0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 sz="1333"/>
            </a:lvl1pPr>
            <a:lvl2pPr marL="238115" indent="-238115">
              <a:buFont typeface="Symbol" charset="2"/>
              <a:buChar char="-"/>
              <a:tabLst>
                <a:tab pos="105829" algn="l"/>
              </a:tabLst>
              <a:defRPr lang="de-DE" sz="1333" kern="1200" baseline="0" dirty="0" smtClean="0">
                <a:solidFill>
                  <a:srgbClr val="0B2A51"/>
                </a:solidFill>
                <a:latin typeface="Verdana" pitchFamily="34" charset="0"/>
                <a:ea typeface="+mn-ea"/>
                <a:cs typeface="+mn-cs"/>
              </a:defRPr>
            </a:lvl2pPr>
            <a:lvl3pPr marL="0" marR="0" indent="-44977" algn="l" defTabSz="761943" rtl="0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Symbol" charset="2"/>
              <a:buNone/>
              <a:tabLst/>
              <a:defRPr sz="1333"/>
            </a:lvl3pPr>
            <a:lvl4pPr marL="346590" indent="-105829">
              <a:buFont typeface="Symbol" charset="2"/>
              <a:buChar char="-"/>
              <a:tabLst/>
              <a:defRPr sz="1333"/>
            </a:lvl4pPr>
            <a:lvl5pPr marL="346590" indent="-105829">
              <a:tabLst/>
              <a:defRPr sz="1333"/>
            </a:lvl5pPr>
          </a:lstStyle>
          <a:p>
            <a:pPr lvl="0"/>
            <a:r>
              <a:rPr lang="de-DE"/>
              <a:t>Schriftgröße 20</a:t>
            </a:r>
          </a:p>
          <a:p>
            <a:pPr lvl="1"/>
            <a:r>
              <a:rPr lang="de-DE" dirty="0"/>
              <a:t>Zweite Ebene</a:t>
            </a:r>
          </a:p>
          <a:p>
            <a:pPr marL="0" marR="0" lvl="2" indent="-44977" algn="l" defTabSz="761943" rtl="0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tabLst/>
              <a:defRPr/>
            </a:pPr>
            <a:r>
              <a:rPr lang="de-DE" dirty="0"/>
              <a:t>Min. Schriftgröße 16 </a:t>
            </a:r>
            <a:br>
              <a:rPr lang="de-DE" dirty="0"/>
            </a:br>
            <a:r>
              <a:rPr lang="de-DE" dirty="0"/>
              <a:t>wenn es eng wird</a:t>
            </a:r>
          </a:p>
          <a:p>
            <a:pPr lvl="3"/>
            <a:r>
              <a:rPr lang="de-DE" dirty="0"/>
              <a:t>Dritte Ebene</a:t>
            </a:r>
          </a:p>
          <a:p>
            <a:pPr lvl="4"/>
            <a:r>
              <a:rPr lang="de-DE" dirty="0"/>
              <a:t>Vierte Ebene</a:t>
            </a:r>
          </a:p>
          <a:p>
            <a:pPr lv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72469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8100" y="183093"/>
            <a:ext cx="1062990" cy="340043"/>
          </a:xfrm>
          <a:prstGeom prst="rect">
            <a:avLst/>
          </a:prstGeom>
        </p:spPr>
      </p:pic>
      <p:sp>
        <p:nvSpPr>
          <p:cNvPr id="6" name="Inhaltsplatzhalter 5"/>
          <p:cNvSpPr>
            <a:spLocks noGrp="1"/>
          </p:cNvSpPr>
          <p:nvPr>
            <p:ph sz="quarter" idx="11" hasCustomPrompt="1"/>
          </p:nvPr>
        </p:nvSpPr>
        <p:spPr>
          <a:xfrm>
            <a:off x="755576" y="951178"/>
            <a:ext cx="7832725" cy="465667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lang="de-DE" sz="1667" b="1" i="0" kern="1200" baseline="0" dirty="0" smtClean="0">
                <a:solidFill>
                  <a:schemeClr val="bg2"/>
                </a:solidFill>
                <a:latin typeface="Verdana" pitchFamily="34" charset="0"/>
                <a:ea typeface="+mj-ea"/>
                <a:cs typeface="+mj-cs"/>
              </a:defRPr>
            </a:lvl1pPr>
          </a:lstStyle>
          <a:p>
            <a:pPr lvl="0"/>
            <a:r>
              <a:rPr lang="de-DE" dirty="0"/>
              <a:t>FOLIENÜBERSCHRIFT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de-DE"/>
              <a:t>22.01.2019</a:t>
            </a: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de-DE" dirty="0">
                <a:solidFill>
                  <a:schemeClr val="bg2"/>
                </a:solidFill>
              </a:rPr>
              <a:t>Projekt: Tag </a:t>
            </a:r>
            <a:r>
              <a:rPr lang="de-DE" dirty="0" err="1">
                <a:solidFill>
                  <a:schemeClr val="bg2"/>
                </a:solidFill>
              </a:rPr>
              <a:t>My</a:t>
            </a:r>
            <a:r>
              <a:rPr lang="de-DE" dirty="0">
                <a:solidFill>
                  <a:schemeClr val="bg2"/>
                </a:solidFill>
              </a:rPr>
              <a:t> Plant – Philipp Schneevoigt</a:t>
            </a:r>
          </a:p>
          <a:p>
            <a:pPr>
              <a:defRPr/>
            </a:pPr>
            <a:r>
              <a:rPr lang="de-DE" dirty="0">
                <a:solidFill>
                  <a:schemeClr val="bg2"/>
                </a:solidFill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Institut für Automatisierungstechnik – AG informationsbasierte AT</a:t>
            </a:r>
            <a:endParaRPr lang="de-DE" dirty="0">
              <a:solidFill>
                <a:schemeClr val="bg2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r>
              <a:rPr lang="de-DE"/>
              <a:t>Folie </a:t>
            </a:r>
            <a:fld id="{20336FBE-96EF-1B43-9998-83765DDB0397}" type="slidenum">
              <a:rPr lang="de-DE" smtClean="0"/>
              <a:pPr/>
              <a:t>‹Nr.›</a:t>
            </a:fld>
            <a:r>
              <a:rPr lang="de-DE"/>
              <a:t> von XYZ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27907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22.01.2019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>
                <a:solidFill>
                  <a:schemeClr val="bg2"/>
                </a:solidFill>
              </a:rPr>
              <a:t>Projekt: Tag </a:t>
            </a:r>
            <a:r>
              <a:rPr lang="de-DE" dirty="0" err="1">
                <a:solidFill>
                  <a:schemeClr val="bg2"/>
                </a:solidFill>
              </a:rPr>
              <a:t>My</a:t>
            </a:r>
            <a:r>
              <a:rPr lang="de-DE" dirty="0">
                <a:solidFill>
                  <a:schemeClr val="bg2"/>
                </a:solidFill>
              </a:rPr>
              <a:t> Plant – Philipp Schneevoigt</a:t>
            </a:r>
          </a:p>
          <a:p>
            <a:pPr>
              <a:defRPr/>
            </a:pPr>
            <a:r>
              <a:rPr lang="de-DE" dirty="0">
                <a:solidFill>
                  <a:schemeClr val="bg2"/>
                </a:solidFill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Institut für Automatisierungstechnik – AG informationsbasierte AT</a:t>
            </a:r>
            <a:endParaRPr lang="de-DE" dirty="0">
              <a:solidFill>
                <a:schemeClr val="bg2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Folie </a:t>
            </a:r>
            <a:fld id="{20336FBE-96EF-1B43-9998-83765DDB0397}" type="slidenum">
              <a:rPr lang="de-DE" smtClean="0"/>
              <a:pPr/>
              <a:t>‹Nr.›</a:t>
            </a:fld>
            <a:r>
              <a:rPr lang="de-DE"/>
              <a:t> von XYZ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97221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jp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Gerade Verbindung 8"/>
          <p:cNvCxnSpPr/>
          <p:nvPr/>
        </p:nvCxnSpPr>
        <p:spPr>
          <a:xfrm>
            <a:off x="-1" y="698500"/>
            <a:ext cx="9144000" cy="0"/>
          </a:xfrm>
          <a:prstGeom prst="line">
            <a:avLst/>
          </a:prstGeom>
          <a:ln w="63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10"/>
          <p:cNvCxnSpPr/>
          <p:nvPr/>
        </p:nvCxnSpPr>
        <p:spPr>
          <a:xfrm>
            <a:off x="-2" y="804333"/>
            <a:ext cx="9144001" cy="0"/>
          </a:xfrm>
          <a:prstGeom prst="line">
            <a:avLst/>
          </a:prstGeom>
          <a:ln w="63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Datumsplatzhalter 7"/>
          <p:cNvSpPr>
            <a:spLocks noGrp="1"/>
          </p:cNvSpPr>
          <p:nvPr>
            <p:ph type="dt" sz="half" idx="2"/>
          </p:nvPr>
        </p:nvSpPr>
        <p:spPr>
          <a:xfrm>
            <a:off x="755650" y="5328708"/>
            <a:ext cx="1898652" cy="211667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22.01.2019</a:t>
            </a:r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3"/>
          </p:nvPr>
        </p:nvSpPr>
        <p:spPr>
          <a:xfrm>
            <a:off x="2833691" y="5329767"/>
            <a:ext cx="3883025" cy="211667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pPr>
              <a:defRPr/>
            </a:pPr>
            <a:r>
              <a:rPr lang="de-DE" dirty="0">
                <a:solidFill>
                  <a:schemeClr val="bg2"/>
                </a:solidFill>
              </a:rPr>
              <a:t>Projekt: Tag </a:t>
            </a:r>
            <a:r>
              <a:rPr lang="de-DE" dirty="0" err="1">
                <a:solidFill>
                  <a:schemeClr val="bg2"/>
                </a:solidFill>
              </a:rPr>
              <a:t>My</a:t>
            </a:r>
            <a:r>
              <a:rPr lang="de-DE" dirty="0">
                <a:solidFill>
                  <a:schemeClr val="bg2"/>
                </a:solidFill>
              </a:rPr>
              <a:t> Plant – Philipp Schneevoigt</a:t>
            </a:r>
          </a:p>
          <a:p>
            <a:pPr>
              <a:defRPr/>
            </a:pPr>
            <a:r>
              <a:rPr lang="de-DE" dirty="0">
                <a:solidFill>
                  <a:schemeClr val="bg2"/>
                </a:solidFill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Institut für Automatisierungstechnik – AG informationsbasierte AT</a:t>
            </a:r>
            <a:endParaRPr lang="de-DE" dirty="0">
              <a:solidFill>
                <a:schemeClr val="bg2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4" name="Foliennummernplatzhalter 13"/>
          <p:cNvSpPr>
            <a:spLocks noGrp="1"/>
          </p:cNvSpPr>
          <p:nvPr>
            <p:ph type="sldNum" sz="quarter" idx="4"/>
          </p:nvPr>
        </p:nvSpPr>
        <p:spPr>
          <a:xfrm>
            <a:off x="6788152" y="5328708"/>
            <a:ext cx="1908175" cy="211667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dirty="0"/>
              <a:t>Folie </a:t>
            </a:r>
            <a:fld id="{20336FBE-96EF-1B43-9998-83765DDB0397}" type="slidenum">
              <a:rPr lang="de-DE" smtClean="0"/>
              <a:pPr/>
              <a:t>‹Nr.›</a:t>
            </a:fld>
            <a:r>
              <a:rPr lang="de-DE" dirty="0"/>
              <a:t> von 8</a:t>
            </a:r>
          </a:p>
        </p:txBody>
      </p:sp>
      <p:pic>
        <p:nvPicPr>
          <p:cNvPr id="12" name="Grafik 16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222254"/>
            <a:ext cx="1067271" cy="316798"/>
          </a:xfrm>
          <a:prstGeom prst="rect">
            <a:avLst/>
          </a:prstGeom>
        </p:spPr>
      </p:pic>
      <p:pic>
        <p:nvPicPr>
          <p:cNvPr id="13" name="Bild 1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1811" y="217488"/>
            <a:ext cx="857037" cy="306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170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50" r:id="rId3"/>
    <p:sldLayoutId id="2147483654" r:id="rId4"/>
    <p:sldLayoutId id="2147483656" r:id="rId5"/>
    <p:sldLayoutId id="2147483657" r:id="rId6"/>
    <p:sldLayoutId id="2147483658" r:id="rId7"/>
    <p:sldLayoutId id="2147483655" r:id="rId8"/>
  </p:sldLayoutIdLst>
  <p:hf hdr="0"/>
  <p:txStyles>
    <p:titleStyle>
      <a:lvl1pPr algn="l" defTabSz="761943" rtl="0" eaLnBrk="1" latinLnBrk="0" hangingPunct="1">
        <a:spcBef>
          <a:spcPct val="0"/>
        </a:spcBef>
        <a:buNone/>
        <a:defRPr sz="1667" b="1" i="0" kern="1200" baseline="0">
          <a:solidFill>
            <a:schemeClr val="bg2"/>
          </a:solidFill>
          <a:latin typeface="Verdana" pitchFamily="34" charset="0"/>
          <a:ea typeface="+mj-ea"/>
          <a:cs typeface="+mj-cs"/>
        </a:defRPr>
      </a:lvl1pPr>
    </p:titleStyle>
    <p:bodyStyle>
      <a:lvl1pPr marL="0" indent="0" algn="l" defTabSz="761943" rtl="0" eaLnBrk="1" fontAlgn="t" latinLnBrk="0" hangingPunct="1">
        <a:spcBef>
          <a:spcPts val="0"/>
        </a:spcBef>
        <a:spcAft>
          <a:spcPts val="1000"/>
        </a:spcAft>
        <a:buFontTx/>
        <a:buNone/>
        <a:defRPr sz="1500" kern="1200" baseline="0">
          <a:solidFill>
            <a:srgbClr val="0B2A51"/>
          </a:solidFill>
          <a:latin typeface="Verdana" pitchFamily="34" charset="0"/>
          <a:ea typeface="+mn-ea"/>
          <a:cs typeface="+mn-cs"/>
        </a:defRPr>
      </a:lvl1pPr>
      <a:lvl2pPr marL="0" indent="-105829" algn="l" defTabSz="761943" rtl="0" eaLnBrk="1" fontAlgn="t" latinLnBrk="0" hangingPunct="1">
        <a:spcBef>
          <a:spcPts val="250"/>
        </a:spcBef>
        <a:buSzPct val="100000"/>
        <a:buFont typeface="Symbol" charset="2"/>
        <a:buChar char="-"/>
        <a:tabLst/>
        <a:defRPr sz="1500" kern="1200" baseline="0">
          <a:solidFill>
            <a:srgbClr val="0B2A51"/>
          </a:solidFill>
          <a:latin typeface="Verdana" pitchFamily="34" charset="0"/>
          <a:ea typeface="+mn-ea"/>
          <a:cs typeface="+mn-cs"/>
        </a:defRPr>
      </a:lvl2pPr>
      <a:lvl3pPr marL="656140" indent="-105829" algn="l" defTabSz="761943" rtl="0" eaLnBrk="1" fontAlgn="t" latinLnBrk="0" hangingPunct="1">
        <a:spcBef>
          <a:spcPts val="0"/>
        </a:spcBef>
        <a:spcAft>
          <a:spcPts val="250"/>
        </a:spcAft>
        <a:buSzPct val="100000"/>
        <a:buFont typeface="Symbol" charset="2"/>
        <a:buChar char="-"/>
        <a:tabLst/>
        <a:defRPr sz="1500" kern="1200" baseline="0">
          <a:solidFill>
            <a:srgbClr val="0B2A51"/>
          </a:solidFill>
          <a:latin typeface="Verdana" pitchFamily="34" charset="0"/>
          <a:ea typeface="+mn-ea"/>
          <a:cs typeface="+mn-cs"/>
        </a:defRPr>
      </a:lvl3pPr>
      <a:lvl4pPr marL="677306" indent="0" algn="l" defTabSz="761943" rtl="0" eaLnBrk="1" latinLnBrk="0" hangingPunct="1">
        <a:spcBef>
          <a:spcPts val="0"/>
        </a:spcBef>
        <a:buSzPct val="100000"/>
        <a:buFont typeface="AppleSymbols" charset="0"/>
        <a:buNone/>
        <a:tabLst/>
        <a:defRPr sz="1167" kern="1200" baseline="0">
          <a:solidFill>
            <a:srgbClr val="0B2A51"/>
          </a:solidFill>
          <a:latin typeface="Verdana" pitchFamily="34" charset="0"/>
          <a:ea typeface="+mn-ea"/>
          <a:cs typeface="+mn-cs"/>
        </a:defRPr>
      </a:lvl4pPr>
      <a:lvl5pPr marL="1195869" indent="-105829" algn="l" defTabSz="761943" rtl="0" eaLnBrk="1" latinLnBrk="0" hangingPunct="1">
        <a:spcBef>
          <a:spcPts val="0"/>
        </a:spcBef>
        <a:buSzPct val="170000"/>
        <a:buFont typeface="AppleSymbols" charset="0"/>
        <a:buChar char="⌞"/>
        <a:tabLst/>
        <a:defRPr sz="1167" kern="1200" baseline="0">
          <a:solidFill>
            <a:srgbClr val="0B2A51"/>
          </a:solidFill>
          <a:latin typeface="Verdana" pitchFamily="34" charset="0"/>
          <a:ea typeface="+mn-ea"/>
          <a:cs typeface="+mn-cs"/>
        </a:defRPr>
      </a:lvl5pPr>
      <a:lvl6pPr marL="2095343" indent="-190486" algn="l" defTabSz="761943" rtl="0" eaLnBrk="1" latinLnBrk="0" hangingPunct="1">
        <a:spcBef>
          <a:spcPct val="20000"/>
        </a:spcBef>
        <a:buFont typeface="Arial" pitchFamily="34" charset="0"/>
        <a:buChar char="•"/>
        <a:defRPr sz="1667" kern="1200">
          <a:solidFill>
            <a:schemeClr val="tx1"/>
          </a:solidFill>
          <a:latin typeface="+mn-lt"/>
          <a:ea typeface="+mn-ea"/>
          <a:cs typeface="+mn-cs"/>
        </a:defRPr>
      </a:lvl6pPr>
      <a:lvl7pPr marL="2476314" indent="-190486" algn="l" defTabSz="761943" rtl="0" eaLnBrk="1" latinLnBrk="0" hangingPunct="1">
        <a:spcBef>
          <a:spcPct val="20000"/>
        </a:spcBef>
        <a:buFont typeface="Arial" pitchFamily="34" charset="0"/>
        <a:buChar char="•"/>
        <a:defRPr sz="1667" kern="1200">
          <a:solidFill>
            <a:schemeClr val="tx1"/>
          </a:solidFill>
          <a:latin typeface="+mn-lt"/>
          <a:ea typeface="+mn-ea"/>
          <a:cs typeface="+mn-cs"/>
        </a:defRPr>
      </a:lvl7pPr>
      <a:lvl8pPr marL="2857286" indent="-190486" algn="l" defTabSz="761943" rtl="0" eaLnBrk="1" latinLnBrk="0" hangingPunct="1">
        <a:spcBef>
          <a:spcPct val="20000"/>
        </a:spcBef>
        <a:buFont typeface="Arial" pitchFamily="34" charset="0"/>
        <a:buChar char="•"/>
        <a:defRPr sz="1667" kern="1200">
          <a:solidFill>
            <a:schemeClr val="tx1"/>
          </a:solidFill>
          <a:latin typeface="+mn-lt"/>
          <a:ea typeface="+mn-ea"/>
          <a:cs typeface="+mn-cs"/>
        </a:defRPr>
      </a:lvl8pPr>
      <a:lvl9pPr marL="3238257" indent="-190486" algn="l" defTabSz="761943" rtl="0" eaLnBrk="1" latinLnBrk="0" hangingPunct="1">
        <a:spcBef>
          <a:spcPct val="20000"/>
        </a:spcBef>
        <a:buFont typeface="Arial" pitchFamily="34" charset="0"/>
        <a:buChar char="•"/>
        <a:defRPr sz="1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761943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0971" algn="l" defTabSz="761943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61943" algn="l" defTabSz="761943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42914" algn="l" defTabSz="761943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887" algn="l" defTabSz="761943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04857" algn="l" defTabSz="761943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85828" algn="l" defTabSz="761943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66800" algn="l" defTabSz="761943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47772" algn="l" defTabSz="761943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599" userDrawn="1">
          <p15:clr>
            <a:srgbClr val="F26B43"/>
          </p15:clr>
        </p15:guide>
        <p15:guide id="2" pos="476" userDrawn="1">
          <p15:clr>
            <a:srgbClr val="F26B43"/>
          </p15:clr>
        </p15:guide>
        <p15:guide id="3" pos="839" userDrawn="1">
          <p15:clr>
            <a:srgbClr val="F26B43"/>
          </p15:clr>
        </p15:guide>
        <p15:guide id="4" pos="884" userDrawn="1">
          <p15:clr>
            <a:srgbClr val="F26B43"/>
          </p15:clr>
        </p15:guide>
        <p15:guide id="5" pos="1292" userDrawn="1">
          <p15:clr>
            <a:srgbClr val="F26B43"/>
          </p15:clr>
        </p15:guide>
        <p15:guide id="6" pos="1247" userDrawn="1">
          <p15:clr>
            <a:srgbClr val="F26B43"/>
          </p15:clr>
        </p15:guide>
        <p15:guide id="7" pos="1701" userDrawn="1">
          <p15:clr>
            <a:srgbClr val="F26B43"/>
          </p15:clr>
        </p15:guide>
        <p15:guide id="8" pos="1746" userDrawn="1">
          <p15:clr>
            <a:srgbClr val="F26B43"/>
          </p15:clr>
        </p15:guide>
        <p15:guide id="9" pos="2109" userDrawn="1">
          <p15:clr>
            <a:srgbClr val="F26B43"/>
          </p15:clr>
        </p15:guide>
        <p15:guide id="10" pos="2154" userDrawn="1">
          <p15:clr>
            <a:srgbClr val="F26B43"/>
          </p15:clr>
        </p15:guide>
        <p15:guide id="11" pos="2517" userDrawn="1">
          <p15:clr>
            <a:srgbClr val="F26B43"/>
          </p15:clr>
        </p15:guide>
        <p15:guide id="12" pos="2562" userDrawn="1">
          <p15:clr>
            <a:srgbClr val="F26B43"/>
          </p15:clr>
        </p15:guide>
        <p15:guide id="13" pos="2971" userDrawn="1">
          <p15:clr>
            <a:srgbClr val="F26B43"/>
          </p15:clr>
        </p15:guide>
        <p15:guide id="14" pos="3016" userDrawn="1">
          <p15:clr>
            <a:srgbClr val="F26B43"/>
          </p15:clr>
        </p15:guide>
        <p15:guide id="15" pos="3379" userDrawn="1">
          <p15:clr>
            <a:srgbClr val="F26B43"/>
          </p15:clr>
        </p15:guide>
        <p15:guide id="16" pos="3424" userDrawn="1">
          <p15:clr>
            <a:srgbClr val="F26B43"/>
          </p15:clr>
        </p15:guide>
        <p15:guide id="17" pos="3787" userDrawn="1">
          <p15:clr>
            <a:srgbClr val="F26B43"/>
          </p15:clr>
        </p15:guide>
        <p15:guide id="18" pos="3833" userDrawn="1">
          <p15:clr>
            <a:srgbClr val="F26B43"/>
          </p15:clr>
        </p15:guide>
        <p15:guide id="19" pos="4195" userDrawn="1">
          <p15:clr>
            <a:srgbClr val="F26B43"/>
          </p15:clr>
        </p15:guide>
        <p15:guide id="20" pos="4241" userDrawn="1">
          <p15:clr>
            <a:srgbClr val="F26B43"/>
          </p15:clr>
        </p15:guide>
        <p15:guide id="21" pos="4649" userDrawn="1">
          <p15:clr>
            <a:srgbClr val="F26B43"/>
          </p15:clr>
        </p15:guide>
        <p15:guide id="22" pos="4690" userDrawn="1">
          <p15:clr>
            <a:srgbClr val="F26B43"/>
          </p15:clr>
        </p15:guide>
        <p15:guide id="23" pos="5064" userDrawn="1">
          <p15:clr>
            <a:srgbClr val="F26B43"/>
          </p15:clr>
        </p15:guide>
        <p15:guide id="24" pos="5105" userDrawn="1">
          <p15:clr>
            <a:srgbClr val="F26B43"/>
          </p15:clr>
        </p15:guide>
        <p15:guide id="25" pos="5478" userDrawn="1">
          <p15:clr>
            <a:srgbClr val="F26B43"/>
          </p15:clr>
        </p15:guide>
        <p15:guide id="26" orient="horz" pos="3357" userDrawn="1">
          <p15:clr>
            <a:srgbClr val="F26B43"/>
          </p15:clr>
        </p15:guide>
        <p15:guide id="27" orient="horz" pos="1082" userDrawn="1">
          <p15:clr>
            <a:srgbClr val="F26B43"/>
          </p15:clr>
        </p15:guide>
        <p15:guide id="28" orient="horz" pos="3198" userDrawn="1">
          <p15:clr>
            <a:srgbClr val="F26B43"/>
          </p15:clr>
        </p15:guide>
        <p15:guide id="29" orient="horz" pos="326" userDrawn="1">
          <p15:clr>
            <a:srgbClr val="F26B43"/>
          </p15:clr>
        </p15:guide>
        <p15:guide id="30" orient="horz" pos="137" userDrawn="1">
          <p15:clr>
            <a:srgbClr val="F26B43"/>
          </p15:clr>
        </p15:guide>
        <p15:guide id="31" orient="horz" pos="2367" userDrawn="1">
          <p15:clr>
            <a:srgbClr val="F26B43"/>
          </p15:clr>
        </p15:guide>
        <p15:guide id="32" orient="horz" pos="2103" userDrawn="1">
          <p15:clr>
            <a:srgbClr val="F26B43"/>
          </p15:clr>
        </p15:guide>
        <p15:guide id="33" orient="horz" pos="1876" userDrawn="1">
          <p15:clr>
            <a:srgbClr val="F26B43"/>
          </p15:clr>
        </p15:guide>
        <p15:guide id="34" orient="horz" pos="89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jpg"/><Relationship Id="rId5" Type="http://schemas.openxmlformats.org/officeDocument/2006/relationships/image" Target="../media/image23.png"/><Relationship Id="rId4" Type="http://schemas.openxmlformats.org/officeDocument/2006/relationships/image" Target="../media/image22.jp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sv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12" Type="http://schemas.openxmlformats.org/officeDocument/2006/relationships/image" Target="../media/image37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0" Type="http://schemas.openxmlformats.org/officeDocument/2006/relationships/image" Target="../media/image35.sv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13" Type="http://schemas.openxmlformats.org/officeDocument/2006/relationships/image" Target="../media/image19.jp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sv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0"/>
          </p:nvPr>
        </p:nvSpPr>
        <p:spPr>
          <a:xfrm>
            <a:off x="755579" y="949288"/>
            <a:ext cx="7832725" cy="964295"/>
          </a:xfrm>
        </p:spPr>
        <p:txBody>
          <a:bodyPr/>
          <a:lstStyle/>
          <a:p>
            <a:pPr lvl="0"/>
            <a:r>
              <a:rPr lang="de-DE" dirty="0"/>
              <a:t>Institut für Automatisierungstechnik / AG informationsbasierte AT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quarter" idx="12"/>
          </p:nvPr>
        </p:nvSpPr>
        <p:spPr>
          <a:xfrm>
            <a:off x="744507" y="2570191"/>
            <a:ext cx="7832725" cy="1259417"/>
          </a:xfrm>
        </p:spPr>
        <p:txBody>
          <a:bodyPr/>
          <a:lstStyle/>
          <a:p>
            <a:pPr lvl="0"/>
            <a:r>
              <a:rPr lang="de-DE" sz="2800" dirty="0"/>
              <a:t>Projekt Industrielle AT – Basis</a:t>
            </a:r>
          </a:p>
          <a:p>
            <a:pPr lvl="0"/>
            <a:endParaRPr lang="de-DE" sz="1800" dirty="0"/>
          </a:p>
          <a:p>
            <a:pPr lvl="0"/>
            <a:r>
              <a:rPr lang="de-DE" sz="2400" dirty="0"/>
              <a:t>„Tag </a:t>
            </a:r>
            <a:r>
              <a:rPr lang="de-DE" sz="2400" dirty="0" err="1"/>
              <a:t>my</a:t>
            </a:r>
            <a:r>
              <a:rPr lang="de-DE" sz="2400" dirty="0"/>
              <a:t> plant“</a:t>
            </a:r>
          </a:p>
          <a:p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755588" y="4890886"/>
            <a:ext cx="3492376" cy="594906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r>
              <a:rPr lang="de-DE" sz="12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Philipp Schneevoigt</a:t>
            </a:r>
          </a:p>
          <a:p>
            <a:endParaRPr lang="de-DE" sz="1333" b="0" i="0" dirty="0">
              <a:solidFill>
                <a:schemeClr val="bg1">
                  <a:alpha val="80000"/>
                </a:schemeClr>
              </a:solidFill>
              <a:latin typeface="Verdana" charset="0"/>
              <a:ea typeface="Verdana" charset="0"/>
              <a:cs typeface="Verdana" charset="0"/>
            </a:endParaRPr>
          </a:p>
          <a:p>
            <a:r>
              <a:rPr lang="de-DE" sz="1333" b="0" i="0" dirty="0">
                <a:solidFill>
                  <a:schemeClr val="bg1">
                    <a:alpha val="80000"/>
                  </a:schemeClr>
                </a:solidFill>
                <a:latin typeface="Verdana" charset="0"/>
                <a:ea typeface="Verdana" charset="0"/>
                <a:cs typeface="Verdana" charset="0"/>
              </a:rPr>
              <a:t>Dresden, 22.01.2019</a:t>
            </a:r>
          </a:p>
        </p:txBody>
      </p:sp>
    </p:spTree>
    <p:extLst>
      <p:ext uri="{BB962C8B-B14F-4D97-AF65-F5344CB8AC3E}">
        <p14:creationId xmlns:p14="http://schemas.microsoft.com/office/powerpoint/2010/main" val="4196236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62F0CDD-186F-4BB3-885B-17586BCD00D8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2030097" y="212832"/>
            <a:ext cx="5746259" cy="340412"/>
          </a:xfrm>
        </p:spPr>
        <p:txBody>
          <a:bodyPr/>
          <a:lstStyle/>
          <a:p>
            <a:pPr marL="457200" indent="-457200">
              <a:buFont typeface="+mj-lt"/>
              <a:buAutoNum type="alphaLcPeriod" startAt="2"/>
            </a:pPr>
            <a:r>
              <a:rPr lang="de-DE" sz="2000" dirty="0"/>
              <a:t>Festlegung auf Anwendungskonzept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5C44960-5976-48EC-8CFE-C9515FDA3C23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r>
              <a:rPr lang="de-DE" dirty="0"/>
              <a:t>Folie </a:t>
            </a:r>
            <a:fld id="{20336FBE-96EF-1B43-9998-83765DDB0397}" type="slidenum">
              <a:rPr lang="de-DE" smtClean="0"/>
              <a:pPr/>
              <a:t>10</a:t>
            </a:fld>
            <a:r>
              <a:rPr lang="de-DE" dirty="0"/>
              <a:t> von 21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2EFA101-7951-4B66-B8DC-E32447094ECD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755580" y="1093304"/>
            <a:ext cx="8028888" cy="3744416"/>
          </a:xfrm>
        </p:spPr>
        <p:txBody>
          <a:bodyPr numCol="2"/>
          <a:lstStyle/>
          <a:p>
            <a:r>
              <a:rPr lang="de-DE" sz="1600" b="1" u="sng" dirty="0"/>
              <a:t>Möglichkeiten</a:t>
            </a:r>
            <a:endParaRPr lang="de-DE" b="1" u="sng" dirty="0"/>
          </a:p>
          <a:p>
            <a:endParaRPr lang="de-DE" sz="800" b="1" u="sng" dirty="0"/>
          </a:p>
          <a:p>
            <a:pPr marL="342900" indent="-342900" algn="ctr">
              <a:buFont typeface="+mj-lt"/>
              <a:buAutoNum type="arabicPeriod"/>
            </a:pPr>
            <a:r>
              <a:rPr lang="de-DE" sz="1500" dirty="0"/>
              <a:t>Native Applikation</a:t>
            </a:r>
          </a:p>
          <a:p>
            <a:r>
              <a:rPr lang="de-DE" sz="1500" dirty="0">
                <a:ea typeface="Verdana" panose="020B0604030504040204" pitchFamily="34" charset="0"/>
                <a:cs typeface="Verdana" panose="020B0604030504040204" pitchFamily="34" charset="0"/>
              </a:rPr>
              <a:t>⊕ sehr schnell </a:t>
            </a:r>
          </a:p>
          <a:p>
            <a:r>
              <a:rPr lang="de-DE" sz="1500" dirty="0">
                <a:ea typeface="Verdana" panose="020B0604030504040204" pitchFamily="34" charset="0"/>
                <a:cs typeface="Verdana" panose="020B0604030504040204" pitchFamily="34" charset="0"/>
              </a:rPr>
              <a:t>⊕ sehr guter Systemzugriff</a:t>
            </a:r>
          </a:p>
          <a:p>
            <a:r>
              <a:rPr lang="de-DE" sz="1500" dirty="0">
                <a:ea typeface="Verdana" panose="020B0604030504040204" pitchFamily="34" charset="0"/>
                <a:cs typeface="Verdana" panose="020B0604030504040204" pitchFamily="34" charset="0"/>
              </a:rPr>
              <a:t>⊕ einfach vermarktbar (Appstore)</a:t>
            </a:r>
          </a:p>
          <a:p>
            <a:r>
              <a:rPr lang="de-DE" sz="1500" dirty="0">
                <a:ea typeface="Verdana" panose="020B0604030504040204" pitchFamily="34" charset="0"/>
                <a:cs typeface="Verdana" panose="020B0604030504040204" pitchFamily="34" charset="0"/>
              </a:rPr>
              <a:t>⊖ genehmigungspflichtig (Appstore)</a:t>
            </a:r>
          </a:p>
          <a:p>
            <a:r>
              <a:rPr lang="de-DE" sz="1500" dirty="0">
                <a:ea typeface="Verdana" panose="020B0604030504040204" pitchFamily="34" charset="0"/>
                <a:cs typeface="Verdana" panose="020B0604030504040204" pitchFamily="34" charset="0"/>
              </a:rPr>
              <a:t>⊖ hoher Entwicklungsaufwand</a:t>
            </a:r>
          </a:p>
          <a:p>
            <a:r>
              <a:rPr lang="de-DE" sz="1500" dirty="0">
                <a:ea typeface="Verdana" panose="020B0604030504040204" pitchFamily="34" charset="0"/>
                <a:cs typeface="Verdana" panose="020B0604030504040204" pitchFamily="34" charset="0"/>
              </a:rPr>
              <a:t>⊖ downloadabhängige Updates </a:t>
            </a:r>
          </a:p>
          <a:p>
            <a:endParaRPr lang="de-DE" sz="1000" dirty="0"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de-DE" sz="2400" dirty="0">
                <a:ea typeface="Verdana" panose="020B0604030504040204" pitchFamily="34" charset="0"/>
                <a:cs typeface="Verdana" panose="020B0604030504040204" pitchFamily="34" charset="0"/>
              </a:rPr>
              <a:t>⊖ plattformspezifisch</a:t>
            </a:r>
            <a:endParaRPr lang="de-DE" sz="1600" dirty="0"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de-DE" sz="1600" dirty="0"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de-DE" sz="1600" dirty="0"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de-DE" sz="1600" dirty="0"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de-DE" sz="800" dirty="0"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 algn="ctr">
              <a:buFont typeface="+mj-lt"/>
              <a:buAutoNum type="arabicPeriod" startAt="2"/>
            </a:pPr>
            <a:r>
              <a:rPr lang="de-DE" sz="1500" dirty="0">
                <a:ea typeface="Verdana" panose="020B0604030504040204" pitchFamily="34" charset="0"/>
                <a:cs typeface="Verdana" panose="020B0604030504040204" pitchFamily="34" charset="0"/>
              </a:rPr>
              <a:t>Webapplikation</a:t>
            </a:r>
          </a:p>
          <a:p>
            <a:r>
              <a:rPr lang="de-DE" sz="1500" dirty="0">
                <a:ea typeface="Verdana" panose="020B0604030504040204" pitchFamily="34" charset="0"/>
                <a:cs typeface="Verdana" panose="020B0604030504040204" pitchFamily="34" charset="0"/>
              </a:rPr>
              <a:t>⊖ langsamer </a:t>
            </a:r>
          </a:p>
          <a:p>
            <a:r>
              <a:rPr lang="de-DE" sz="1500" dirty="0">
                <a:ea typeface="Verdana" panose="020B0604030504040204" pitchFamily="34" charset="0"/>
                <a:cs typeface="Verdana" panose="020B0604030504040204" pitchFamily="34" charset="0"/>
              </a:rPr>
              <a:t>⊖ Funktionalität abhängig vom Browser</a:t>
            </a:r>
          </a:p>
          <a:p>
            <a:r>
              <a:rPr lang="de-DE" sz="1500" dirty="0">
                <a:ea typeface="Verdana" panose="020B0604030504040204" pitchFamily="34" charset="0"/>
                <a:cs typeface="Verdana" panose="020B0604030504040204" pitchFamily="34" charset="0"/>
              </a:rPr>
              <a:t>⊖ schwerer vermarktbar (Bezahlsystem)</a:t>
            </a:r>
          </a:p>
          <a:p>
            <a:r>
              <a:rPr lang="de-DE" sz="1500" dirty="0">
                <a:ea typeface="Verdana" panose="020B0604030504040204" pitchFamily="34" charset="0"/>
                <a:cs typeface="Verdana" panose="020B0604030504040204" pitchFamily="34" charset="0"/>
              </a:rPr>
              <a:t>⊕ genehmigungsfrei (Webseite)</a:t>
            </a:r>
          </a:p>
          <a:p>
            <a:r>
              <a:rPr lang="de-DE" sz="1500" dirty="0">
                <a:ea typeface="Verdana" panose="020B0604030504040204" pitchFamily="34" charset="0"/>
                <a:cs typeface="Verdana" panose="020B0604030504040204" pitchFamily="34" charset="0"/>
              </a:rPr>
              <a:t>⊕ i.d.R. geringerer Entwicklungsaufwand</a:t>
            </a:r>
          </a:p>
          <a:p>
            <a:r>
              <a:rPr lang="de-DE" sz="1500" dirty="0">
                <a:ea typeface="Verdana" panose="020B0604030504040204" pitchFamily="34" charset="0"/>
                <a:cs typeface="Verdana" panose="020B0604030504040204" pitchFamily="34" charset="0"/>
              </a:rPr>
              <a:t>⊕ serverseitige Updates</a:t>
            </a:r>
          </a:p>
          <a:p>
            <a:endParaRPr lang="de-DE" sz="1000" dirty="0"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de-DE" sz="2400" dirty="0">
                <a:ea typeface="Verdana" panose="020B0604030504040204" pitchFamily="34" charset="0"/>
                <a:cs typeface="Verdana" panose="020B0604030504040204" pitchFamily="34" charset="0"/>
              </a:rPr>
              <a:t>⊕ plattformunabhängig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3FD0BB73-7A77-4858-A8CF-716A1687AE17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pPr>
              <a:defRPr/>
            </a:pPr>
            <a:r>
              <a:rPr lang="de-DE" dirty="0">
                <a:solidFill>
                  <a:schemeClr val="bg2"/>
                </a:solidFill>
              </a:rPr>
              <a:t>Projekt: Tag </a:t>
            </a:r>
            <a:r>
              <a:rPr lang="de-DE" dirty="0" err="1">
                <a:solidFill>
                  <a:schemeClr val="bg2"/>
                </a:solidFill>
              </a:rPr>
              <a:t>My</a:t>
            </a:r>
            <a:r>
              <a:rPr lang="de-DE" dirty="0">
                <a:solidFill>
                  <a:schemeClr val="bg2"/>
                </a:solidFill>
              </a:rPr>
              <a:t> Plant – Philipp Schneevoigt</a:t>
            </a:r>
          </a:p>
          <a:p>
            <a:pPr>
              <a:defRPr/>
            </a:pPr>
            <a:r>
              <a:rPr lang="de-DE" dirty="0">
                <a:solidFill>
                  <a:schemeClr val="bg2"/>
                </a:solidFill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Institut für Automatisierungstechnik – AG informationsbasierte AT</a:t>
            </a:r>
            <a:endParaRPr lang="de-DE" dirty="0">
              <a:solidFill>
                <a:schemeClr val="bg2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530B95A-19C9-4AF2-8358-E25E1EAB5416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de-DE"/>
              <a:t>22.01.2019</a:t>
            </a:r>
            <a:endParaRPr lang="de-DE" dirty="0"/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A9C2A0E5-4B22-4DF1-986D-4B191773DCA0}"/>
              </a:ext>
            </a:extLst>
          </p:cNvPr>
          <p:cNvCxnSpPr>
            <a:cxnSpLocks/>
          </p:cNvCxnSpPr>
          <p:nvPr/>
        </p:nvCxnSpPr>
        <p:spPr>
          <a:xfrm>
            <a:off x="503548" y="1849388"/>
            <a:ext cx="81009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1248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62F0CDD-186F-4BB3-885B-17586BCD00D8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2030097" y="212832"/>
            <a:ext cx="5746259" cy="340412"/>
          </a:xfrm>
        </p:spPr>
        <p:txBody>
          <a:bodyPr/>
          <a:lstStyle/>
          <a:p>
            <a:pPr marL="457200" indent="-457200">
              <a:buFont typeface="+mj-lt"/>
              <a:buAutoNum type="alphaLcPeriod" startAt="2"/>
            </a:pPr>
            <a:r>
              <a:rPr lang="de-DE" sz="2000" dirty="0"/>
              <a:t>Festlegung auf Anwendungskonzept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5C44960-5976-48EC-8CFE-C9515FDA3C23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r>
              <a:rPr lang="de-DE" dirty="0"/>
              <a:t>Folie </a:t>
            </a:r>
            <a:fld id="{20336FBE-96EF-1B43-9998-83765DDB0397}" type="slidenum">
              <a:rPr lang="de-DE" smtClean="0"/>
              <a:pPr/>
              <a:t>11</a:t>
            </a:fld>
            <a:r>
              <a:rPr lang="de-DE" dirty="0"/>
              <a:t> von 21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2EFA101-7951-4B66-B8DC-E32447094ECD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755580" y="1093304"/>
            <a:ext cx="8028888" cy="3744416"/>
          </a:xfrm>
        </p:spPr>
        <p:txBody>
          <a:bodyPr numCol="2"/>
          <a:lstStyle/>
          <a:p>
            <a:r>
              <a:rPr lang="de-DE" sz="1600" b="1" u="sng" dirty="0"/>
              <a:t>Möglichkeiten</a:t>
            </a:r>
            <a:endParaRPr lang="de-DE" b="1" u="sng" dirty="0"/>
          </a:p>
          <a:p>
            <a:endParaRPr lang="de-DE" sz="800" b="1" u="sng" dirty="0"/>
          </a:p>
          <a:p>
            <a:pPr marL="342900" indent="-342900" algn="ctr">
              <a:buFont typeface="+mj-lt"/>
              <a:buAutoNum type="arabicPeriod"/>
            </a:pPr>
            <a:r>
              <a:rPr lang="de-DE" sz="1500" dirty="0"/>
              <a:t>Native Applikation</a:t>
            </a:r>
          </a:p>
          <a:p>
            <a:r>
              <a:rPr lang="de-DE" sz="1500" dirty="0">
                <a:ea typeface="Verdana" panose="020B0604030504040204" pitchFamily="34" charset="0"/>
                <a:cs typeface="Verdana" panose="020B0604030504040204" pitchFamily="34" charset="0"/>
              </a:rPr>
              <a:t>⊕ sehr schnell </a:t>
            </a:r>
          </a:p>
          <a:p>
            <a:r>
              <a:rPr lang="de-DE" sz="1500" dirty="0">
                <a:ea typeface="Verdana" panose="020B0604030504040204" pitchFamily="34" charset="0"/>
                <a:cs typeface="Verdana" panose="020B0604030504040204" pitchFamily="34" charset="0"/>
              </a:rPr>
              <a:t>⊕ sehr guter Systemzugriff</a:t>
            </a:r>
          </a:p>
          <a:p>
            <a:r>
              <a:rPr lang="de-DE" sz="1500" dirty="0">
                <a:ea typeface="Verdana" panose="020B0604030504040204" pitchFamily="34" charset="0"/>
                <a:cs typeface="Verdana" panose="020B0604030504040204" pitchFamily="34" charset="0"/>
              </a:rPr>
              <a:t>⊕ einfach vermarktbar (Appstore)</a:t>
            </a:r>
          </a:p>
          <a:p>
            <a:r>
              <a:rPr lang="de-DE" sz="1500" dirty="0">
                <a:ea typeface="Verdana" panose="020B0604030504040204" pitchFamily="34" charset="0"/>
                <a:cs typeface="Verdana" panose="020B0604030504040204" pitchFamily="34" charset="0"/>
              </a:rPr>
              <a:t>⊖ genehmigungspflichtig (Appstore)</a:t>
            </a:r>
          </a:p>
          <a:p>
            <a:r>
              <a:rPr lang="de-DE" sz="1500" dirty="0">
                <a:ea typeface="Verdana" panose="020B0604030504040204" pitchFamily="34" charset="0"/>
                <a:cs typeface="Verdana" panose="020B0604030504040204" pitchFamily="34" charset="0"/>
              </a:rPr>
              <a:t>⊖ hoher Entwicklungsaufwand</a:t>
            </a:r>
          </a:p>
          <a:p>
            <a:r>
              <a:rPr lang="de-DE" sz="1500" dirty="0">
                <a:ea typeface="Verdana" panose="020B0604030504040204" pitchFamily="34" charset="0"/>
                <a:cs typeface="Verdana" panose="020B0604030504040204" pitchFamily="34" charset="0"/>
              </a:rPr>
              <a:t>⊖ downloadabhängige Updates </a:t>
            </a:r>
          </a:p>
          <a:p>
            <a:endParaRPr lang="de-DE" sz="1000" dirty="0"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de-DE" sz="2400" dirty="0">
                <a:solidFill>
                  <a:srgbClr val="FF000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⊖ plattformspezifisch</a:t>
            </a:r>
            <a:endParaRPr lang="de-DE" sz="1600" dirty="0">
              <a:solidFill>
                <a:srgbClr val="FF0000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de-DE" sz="1600" dirty="0"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de-DE" sz="1600" dirty="0"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de-DE" sz="1600" dirty="0"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de-DE" sz="800" dirty="0"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 algn="ctr">
              <a:buFont typeface="+mj-lt"/>
              <a:buAutoNum type="arabicPeriod" startAt="2"/>
            </a:pPr>
            <a:r>
              <a:rPr lang="de-DE" sz="1500" dirty="0">
                <a:ea typeface="Verdana" panose="020B0604030504040204" pitchFamily="34" charset="0"/>
                <a:cs typeface="Verdana" panose="020B0604030504040204" pitchFamily="34" charset="0"/>
              </a:rPr>
              <a:t>Webapplikation</a:t>
            </a:r>
          </a:p>
          <a:p>
            <a:r>
              <a:rPr lang="de-DE" sz="1500" dirty="0">
                <a:ea typeface="Verdana" panose="020B0604030504040204" pitchFamily="34" charset="0"/>
                <a:cs typeface="Verdana" panose="020B0604030504040204" pitchFamily="34" charset="0"/>
              </a:rPr>
              <a:t>⊖ langsamer </a:t>
            </a:r>
          </a:p>
          <a:p>
            <a:r>
              <a:rPr lang="de-DE" sz="1500" dirty="0">
                <a:ea typeface="Verdana" panose="020B0604030504040204" pitchFamily="34" charset="0"/>
                <a:cs typeface="Verdana" panose="020B0604030504040204" pitchFamily="34" charset="0"/>
              </a:rPr>
              <a:t>⊖ Funktionalität abhängig vom Browser</a:t>
            </a:r>
          </a:p>
          <a:p>
            <a:r>
              <a:rPr lang="de-DE" sz="1500" dirty="0">
                <a:ea typeface="Verdana" panose="020B0604030504040204" pitchFamily="34" charset="0"/>
                <a:cs typeface="Verdana" panose="020B0604030504040204" pitchFamily="34" charset="0"/>
              </a:rPr>
              <a:t>⊖ schwerer vermarktbar (Bezahlsystem)</a:t>
            </a:r>
          </a:p>
          <a:p>
            <a:r>
              <a:rPr lang="de-DE" sz="1500" dirty="0">
                <a:ea typeface="Verdana" panose="020B0604030504040204" pitchFamily="34" charset="0"/>
                <a:cs typeface="Verdana" panose="020B0604030504040204" pitchFamily="34" charset="0"/>
              </a:rPr>
              <a:t>⊕ genehmigungsfrei (Webseite)</a:t>
            </a:r>
          </a:p>
          <a:p>
            <a:r>
              <a:rPr lang="de-DE" sz="1500" dirty="0">
                <a:ea typeface="Verdana" panose="020B0604030504040204" pitchFamily="34" charset="0"/>
                <a:cs typeface="Verdana" panose="020B0604030504040204" pitchFamily="34" charset="0"/>
              </a:rPr>
              <a:t>⊕ i.d.R. geringerer Entwicklungsaufwand</a:t>
            </a:r>
          </a:p>
          <a:p>
            <a:r>
              <a:rPr lang="de-DE" sz="1500" dirty="0">
                <a:ea typeface="Verdana" panose="020B0604030504040204" pitchFamily="34" charset="0"/>
                <a:cs typeface="Verdana" panose="020B0604030504040204" pitchFamily="34" charset="0"/>
              </a:rPr>
              <a:t>⊕ serverseitige Updates</a:t>
            </a:r>
          </a:p>
          <a:p>
            <a:endParaRPr lang="de-DE" sz="1000" dirty="0"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de-DE" sz="2400" dirty="0">
                <a:solidFill>
                  <a:srgbClr val="00C009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⊕ plattformunabhängig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3FD0BB73-7A77-4858-A8CF-716A1687AE17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pPr>
              <a:defRPr/>
            </a:pPr>
            <a:r>
              <a:rPr lang="de-DE" dirty="0">
                <a:solidFill>
                  <a:schemeClr val="bg2"/>
                </a:solidFill>
              </a:rPr>
              <a:t>Projekt: Tag </a:t>
            </a:r>
            <a:r>
              <a:rPr lang="de-DE" dirty="0" err="1">
                <a:solidFill>
                  <a:schemeClr val="bg2"/>
                </a:solidFill>
              </a:rPr>
              <a:t>My</a:t>
            </a:r>
            <a:r>
              <a:rPr lang="de-DE" dirty="0">
                <a:solidFill>
                  <a:schemeClr val="bg2"/>
                </a:solidFill>
              </a:rPr>
              <a:t> Plant – Philipp Schneevoigt</a:t>
            </a:r>
          </a:p>
          <a:p>
            <a:pPr>
              <a:defRPr/>
            </a:pPr>
            <a:r>
              <a:rPr lang="de-DE" dirty="0">
                <a:solidFill>
                  <a:schemeClr val="bg2"/>
                </a:solidFill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Institut für Automatisierungstechnik – AG informationsbasierte AT</a:t>
            </a:r>
            <a:endParaRPr lang="de-DE" dirty="0">
              <a:solidFill>
                <a:schemeClr val="bg2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530B95A-19C9-4AF2-8358-E25E1EAB5416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de-DE"/>
              <a:t>22.01.2019</a:t>
            </a:r>
            <a:endParaRPr lang="de-DE" dirty="0"/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A9C2A0E5-4B22-4DF1-986D-4B191773DCA0}"/>
              </a:ext>
            </a:extLst>
          </p:cNvPr>
          <p:cNvCxnSpPr>
            <a:cxnSpLocks/>
          </p:cNvCxnSpPr>
          <p:nvPr/>
        </p:nvCxnSpPr>
        <p:spPr>
          <a:xfrm>
            <a:off x="503548" y="1849388"/>
            <a:ext cx="81009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14F2A0E3-1EF3-4BCE-AAEB-6AF7BAB3C56B}"/>
              </a:ext>
            </a:extLst>
          </p:cNvPr>
          <p:cNvGrpSpPr/>
          <p:nvPr/>
        </p:nvGrpSpPr>
        <p:grpSpPr>
          <a:xfrm>
            <a:off x="2150246" y="4283360"/>
            <a:ext cx="5050046" cy="914400"/>
            <a:chOff x="2654302" y="4164496"/>
            <a:chExt cx="5050046" cy="914400"/>
          </a:xfrm>
        </p:grpSpPr>
        <p:sp>
          <p:nvSpPr>
            <p:cNvPr id="9" name="Inhaltsplatzhalter 5">
              <a:extLst>
                <a:ext uri="{FF2B5EF4-FFF2-40B4-BE49-F238E27FC236}">
                  <a16:creationId xmlns:a16="http://schemas.microsoft.com/office/drawing/2014/main" id="{CE59F17B-8639-4330-B692-5F40706A6634}"/>
                </a:ext>
              </a:extLst>
            </p:cNvPr>
            <p:cNvSpPr txBox="1">
              <a:spLocks/>
            </p:cNvSpPr>
            <p:nvPr/>
          </p:nvSpPr>
          <p:spPr>
            <a:xfrm>
              <a:off x="3635896" y="4482420"/>
              <a:ext cx="4068452" cy="432049"/>
            </a:xfrm>
            <a:prstGeom prst="rect">
              <a:avLst/>
            </a:prstGeom>
          </p:spPr>
          <p:txBody>
            <a:bodyPr lIns="0" tIns="0" rIns="0" bIns="0" numCol="1"/>
            <a:lstStyle>
              <a:lvl1pPr marL="0" marR="0" indent="0" algn="l" defTabSz="761943" rtl="0" eaLnBrk="1" fontAlgn="t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500"/>
                </a:spcAft>
                <a:buClrTx/>
                <a:buSzTx/>
                <a:buFontTx/>
                <a:buNone/>
                <a:tabLst/>
                <a:defRPr sz="1667" kern="1200" baseline="0">
                  <a:solidFill>
                    <a:srgbClr val="0B2A51"/>
                  </a:solidFill>
                  <a:latin typeface="Verdana" pitchFamily="34" charset="0"/>
                  <a:ea typeface="+mn-ea"/>
                  <a:cs typeface="+mn-cs"/>
                </a:defRPr>
              </a:lvl1pPr>
              <a:lvl2pPr marL="134932" indent="-134932" algn="l" defTabSz="761943" rtl="0" eaLnBrk="1" fontAlgn="t" latinLnBrk="0" hangingPunct="1">
                <a:spcBef>
                  <a:spcPts val="250"/>
                </a:spcBef>
                <a:spcAft>
                  <a:spcPts val="500"/>
                </a:spcAft>
                <a:buClr>
                  <a:schemeClr val="tx1"/>
                </a:buClr>
                <a:buSzPct val="120000"/>
                <a:buFont typeface="LucidaGrande" charset="0"/>
                <a:buChar char="_"/>
                <a:tabLst/>
                <a:defRPr sz="1667" kern="1200" baseline="0">
                  <a:solidFill>
                    <a:srgbClr val="0B2A51"/>
                  </a:solidFill>
                  <a:latin typeface="Verdana" pitchFamily="34" charset="0"/>
                  <a:ea typeface="+mn-ea"/>
                  <a:cs typeface="+mn-cs"/>
                </a:defRPr>
              </a:lvl2pPr>
              <a:lvl3pPr marL="0" indent="0" algn="l" defTabSz="761943" rtl="0" eaLnBrk="1" fontAlgn="t" latinLnBrk="0" hangingPunct="1">
                <a:spcBef>
                  <a:spcPts val="0"/>
                </a:spcBef>
                <a:spcAft>
                  <a:spcPts val="500"/>
                </a:spcAft>
                <a:buSzPct val="100000"/>
                <a:buFont typeface="Symbol" charset="2"/>
                <a:buNone/>
                <a:tabLst/>
                <a:defRPr sz="1333" kern="1200" baseline="0">
                  <a:solidFill>
                    <a:srgbClr val="0B2A51"/>
                  </a:solidFill>
                  <a:latin typeface="Verdana" pitchFamily="34" charset="0"/>
                  <a:ea typeface="+mn-ea"/>
                  <a:cs typeface="+mn-cs"/>
                </a:defRPr>
              </a:lvl3pPr>
              <a:lvl4pPr marL="240761" indent="-105829" algn="l" defTabSz="761943" rtl="0" eaLnBrk="1" latinLnBrk="0" hangingPunct="1">
                <a:spcBef>
                  <a:spcPts val="0"/>
                </a:spcBef>
                <a:spcAft>
                  <a:spcPts val="500"/>
                </a:spcAft>
                <a:buClr>
                  <a:schemeClr val="tx1"/>
                </a:buClr>
                <a:buSzPct val="100000"/>
                <a:buFont typeface="LucidaGrande" charset="0"/>
                <a:buChar char="_"/>
                <a:tabLst/>
                <a:defRPr sz="1333" kern="1200" baseline="0">
                  <a:solidFill>
                    <a:srgbClr val="0B2A51"/>
                  </a:solidFill>
                  <a:latin typeface="Verdana" pitchFamily="34" charset="0"/>
                  <a:ea typeface="+mn-ea"/>
                  <a:cs typeface="+mn-cs"/>
                </a:defRPr>
              </a:lvl4pPr>
              <a:lvl5pPr marL="346590" indent="-105829" algn="l" defTabSz="761943" rtl="0" eaLnBrk="1" latinLnBrk="0" hangingPunct="1">
                <a:spcBef>
                  <a:spcPts val="0"/>
                </a:spcBef>
                <a:spcAft>
                  <a:spcPts val="500"/>
                </a:spcAft>
                <a:buSzPct val="170000"/>
                <a:buFont typeface="AppleSymbols" charset="0"/>
                <a:buChar char="⌞"/>
                <a:tabLst/>
                <a:defRPr sz="1333" kern="1200" baseline="0">
                  <a:solidFill>
                    <a:srgbClr val="0B2A51"/>
                  </a:solidFill>
                  <a:latin typeface="Verdana" pitchFamily="34" charset="0"/>
                  <a:ea typeface="+mn-ea"/>
                  <a:cs typeface="+mn-cs"/>
                </a:defRPr>
              </a:lvl5pPr>
              <a:lvl6pPr marL="2095343" indent="-190486" algn="l" defTabSz="76194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476314" indent="-190486" algn="l" defTabSz="76194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857286" indent="-190486" algn="l" defTabSz="76194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238257" indent="-190486" algn="l" defTabSz="76194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sz="2000" b="1" dirty="0"/>
                <a:t>  Wahl auf Webapplikation</a:t>
              </a:r>
            </a:p>
          </p:txBody>
        </p:sp>
        <p:pic>
          <p:nvPicPr>
            <p:cNvPr id="11" name="Grafik 10" descr="Pfeil: Nach rechts drehen">
              <a:extLst>
                <a:ext uri="{FF2B5EF4-FFF2-40B4-BE49-F238E27FC236}">
                  <a16:creationId xmlns:a16="http://schemas.microsoft.com/office/drawing/2014/main" id="{FBEB635E-1D93-42EB-B2C3-6502A2D8742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654302" y="4164496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971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quarter" idx="12"/>
          </p:nvPr>
        </p:nvSpPr>
        <p:spPr>
          <a:xfrm>
            <a:off x="744507" y="2570191"/>
            <a:ext cx="7832725" cy="1259417"/>
          </a:xfrm>
        </p:spPr>
        <p:txBody>
          <a:bodyPr/>
          <a:lstStyle/>
          <a:p>
            <a:pPr marL="514350" indent="-514350">
              <a:buSzPct val="100000"/>
              <a:buFont typeface="+mj-lt"/>
              <a:buAutoNum type="arabicPeriod" startAt="3"/>
            </a:pPr>
            <a:r>
              <a:rPr lang="de-DE" sz="3200" dirty="0"/>
              <a:t>Vorstellung: Tag </a:t>
            </a:r>
            <a:r>
              <a:rPr lang="de-DE" sz="3200" dirty="0" err="1"/>
              <a:t>My</a:t>
            </a:r>
            <a:r>
              <a:rPr lang="de-DE" sz="3200" dirty="0"/>
              <a:t> Plant</a:t>
            </a:r>
            <a:endParaRPr lang="de-DE" sz="1800" dirty="0"/>
          </a:p>
          <a:p>
            <a:pPr marL="477832" lvl="1" indent="-342900">
              <a:buFont typeface="+mj-lt"/>
              <a:buAutoNum type="alphaLcPeriod"/>
            </a:pPr>
            <a:r>
              <a:rPr lang="de-DE" sz="2400" dirty="0">
                <a:solidFill>
                  <a:schemeClr val="bg1"/>
                </a:solidFill>
              </a:rPr>
              <a:t>Verwendete Werkzeuge</a:t>
            </a:r>
          </a:p>
          <a:p>
            <a:pPr marL="477832" lvl="1" indent="-342900">
              <a:buFont typeface="+mj-lt"/>
              <a:buAutoNum type="alphaLcPeriod"/>
            </a:pPr>
            <a:r>
              <a:rPr lang="de-DE" sz="2400" dirty="0">
                <a:solidFill>
                  <a:schemeClr val="bg1"/>
                </a:solidFill>
              </a:rPr>
              <a:t>Strukturierungskonzept: MVC</a:t>
            </a:r>
          </a:p>
          <a:p>
            <a:pPr marL="477832" lvl="1" indent="-342900">
              <a:spcBef>
                <a:spcPts val="0"/>
              </a:spcBef>
              <a:buFont typeface="+mj-lt"/>
              <a:buAutoNum type="alphaLcPeriod"/>
            </a:pPr>
            <a:r>
              <a:rPr lang="de-DE" sz="2400" dirty="0">
                <a:solidFill>
                  <a:schemeClr val="bg1"/>
                </a:solidFill>
              </a:rPr>
              <a:t>Architekturskizze</a:t>
            </a:r>
          </a:p>
        </p:txBody>
      </p:sp>
    </p:spTree>
    <p:extLst>
      <p:ext uri="{BB962C8B-B14F-4D97-AF65-F5344CB8AC3E}">
        <p14:creationId xmlns:p14="http://schemas.microsoft.com/office/powerpoint/2010/main" val="27435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62F0CDD-186F-4BB3-885B-17586BCD00D8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2030097" y="212832"/>
            <a:ext cx="5746259" cy="340412"/>
          </a:xfrm>
        </p:spPr>
        <p:txBody>
          <a:bodyPr/>
          <a:lstStyle/>
          <a:p>
            <a:pPr marL="457200" indent="-457200">
              <a:buFont typeface="+mj-lt"/>
              <a:buAutoNum type="alphaLcPeriod"/>
            </a:pPr>
            <a:r>
              <a:rPr lang="de-DE" sz="2000" dirty="0"/>
              <a:t>Verwendete Werkzeuge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5C44960-5976-48EC-8CFE-C9515FDA3C23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r>
              <a:rPr lang="de-DE" dirty="0"/>
              <a:t>Folie </a:t>
            </a:r>
            <a:fld id="{20336FBE-96EF-1B43-9998-83765DDB0397}" type="slidenum">
              <a:rPr lang="de-DE" smtClean="0"/>
              <a:pPr/>
              <a:t>13</a:t>
            </a:fld>
            <a:r>
              <a:rPr lang="de-DE" dirty="0"/>
              <a:t> von 21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3FD0BB73-7A77-4858-A8CF-716A1687AE17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pPr>
              <a:defRPr/>
            </a:pPr>
            <a:r>
              <a:rPr lang="de-DE">
                <a:solidFill>
                  <a:schemeClr val="bg2"/>
                </a:solidFill>
              </a:rPr>
              <a:t>Projekt: Tag My Plant – Philipp Schneevoigt</a:t>
            </a:r>
          </a:p>
          <a:p>
            <a:pPr>
              <a:defRPr/>
            </a:pPr>
            <a:r>
              <a:rPr lang="de-DE">
                <a:solidFill>
                  <a:schemeClr val="bg2"/>
                </a:solidFill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Institut für Automatisierungstechnik – AG informationsbasierte AT</a:t>
            </a:r>
            <a:endParaRPr lang="de-DE" dirty="0">
              <a:solidFill>
                <a:schemeClr val="bg2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530B95A-19C9-4AF2-8358-E25E1EAB5416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de-DE"/>
              <a:t>22.01.2019</a:t>
            </a:r>
            <a:endParaRPr lang="de-DE" dirty="0"/>
          </a:p>
        </p:txBody>
      </p: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3023D42A-709E-447A-8EF7-0E823DF21C00}"/>
              </a:ext>
            </a:extLst>
          </p:cNvPr>
          <p:cNvGrpSpPr/>
          <p:nvPr/>
        </p:nvGrpSpPr>
        <p:grpSpPr>
          <a:xfrm>
            <a:off x="3707904" y="1251519"/>
            <a:ext cx="1656184" cy="1644313"/>
            <a:chOff x="1126638" y="1453344"/>
            <a:chExt cx="2000096" cy="1823874"/>
          </a:xfrm>
        </p:grpSpPr>
        <p:pic>
          <p:nvPicPr>
            <p:cNvPr id="8" name="Grafik 7">
              <a:extLst>
                <a:ext uri="{FF2B5EF4-FFF2-40B4-BE49-F238E27FC236}">
                  <a16:creationId xmlns:a16="http://schemas.microsoft.com/office/drawing/2014/main" id="{011209C7-6831-4169-A41E-330CCDED1E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26638" y="1453344"/>
              <a:ext cx="1630643" cy="1630643"/>
            </a:xfrm>
            <a:prstGeom prst="rect">
              <a:avLst/>
            </a:prstGeom>
            <a:ln w="3175">
              <a:noFill/>
            </a:ln>
          </p:spPr>
        </p:pic>
        <p:sp>
          <p:nvSpPr>
            <p:cNvPr id="9" name="Inhaltsplatzhalter 2">
              <a:extLst>
                <a:ext uri="{FF2B5EF4-FFF2-40B4-BE49-F238E27FC236}">
                  <a16:creationId xmlns:a16="http://schemas.microsoft.com/office/drawing/2014/main" id="{7A7638B1-74AE-4316-9AB7-221866D44C60}"/>
                </a:ext>
              </a:extLst>
            </p:cNvPr>
            <p:cNvSpPr txBox="1">
              <a:spLocks/>
            </p:cNvSpPr>
            <p:nvPr/>
          </p:nvSpPr>
          <p:spPr>
            <a:xfrm>
              <a:off x="1127895" y="3135125"/>
              <a:ext cx="1998839" cy="142093"/>
            </a:xfrm>
            <a:prstGeom prst="rect">
              <a:avLst/>
            </a:prstGeom>
            <a:ln w="3175">
              <a:noFill/>
            </a:ln>
          </p:spPr>
          <p:txBody>
            <a:bodyPr lIns="0" tIns="0" rIns="0" bIns="0" anchor="b"/>
            <a:lstStyle>
              <a:lvl1pPr marL="0" indent="0" algn="l" defTabSz="761943" rtl="0" eaLnBrk="1" fontAlgn="t" latinLnBrk="0" hangingPunct="1">
                <a:spcBef>
                  <a:spcPts val="0"/>
                </a:spcBef>
                <a:spcAft>
                  <a:spcPts val="1000"/>
                </a:spcAft>
                <a:buFontTx/>
                <a:buNone/>
                <a:defRPr lang="de-DE" sz="1667" b="1" i="0" kern="1200" baseline="0" dirty="0">
                  <a:solidFill>
                    <a:schemeClr val="bg2"/>
                  </a:solidFill>
                  <a:latin typeface="Verdana" pitchFamily="34" charset="0"/>
                  <a:ea typeface="+mj-ea"/>
                  <a:cs typeface="+mj-cs"/>
                </a:defRPr>
              </a:lvl1pPr>
              <a:lvl2pPr marL="0" indent="-105829" algn="l" defTabSz="761943" rtl="0" eaLnBrk="1" fontAlgn="t" latinLnBrk="0" hangingPunct="1">
                <a:spcBef>
                  <a:spcPts val="250"/>
                </a:spcBef>
                <a:buSzPct val="100000"/>
                <a:buFont typeface="Symbol" charset="2"/>
                <a:buChar char="-"/>
                <a:tabLst/>
                <a:defRPr sz="1500" kern="1200" baseline="0">
                  <a:solidFill>
                    <a:srgbClr val="0B2A51"/>
                  </a:solidFill>
                  <a:latin typeface="Verdana" pitchFamily="34" charset="0"/>
                  <a:ea typeface="+mn-ea"/>
                  <a:cs typeface="+mn-cs"/>
                </a:defRPr>
              </a:lvl2pPr>
              <a:lvl3pPr marL="656140" indent="-105829" algn="l" defTabSz="761943" rtl="0" eaLnBrk="1" fontAlgn="t" latinLnBrk="0" hangingPunct="1">
                <a:spcBef>
                  <a:spcPts val="0"/>
                </a:spcBef>
                <a:spcAft>
                  <a:spcPts val="250"/>
                </a:spcAft>
                <a:buSzPct val="100000"/>
                <a:buFont typeface="Symbol" charset="2"/>
                <a:buChar char="-"/>
                <a:tabLst/>
                <a:defRPr sz="1500" kern="1200" baseline="0">
                  <a:solidFill>
                    <a:srgbClr val="0B2A51"/>
                  </a:solidFill>
                  <a:latin typeface="Verdana" pitchFamily="34" charset="0"/>
                  <a:ea typeface="+mn-ea"/>
                  <a:cs typeface="+mn-cs"/>
                </a:defRPr>
              </a:lvl3pPr>
              <a:lvl4pPr marL="677306" indent="0" algn="l" defTabSz="761943" rtl="0" eaLnBrk="1" latinLnBrk="0" hangingPunct="1">
                <a:spcBef>
                  <a:spcPts val="0"/>
                </a:spcBef>
                <a:buSzPct val="100000"/>
                <a:buFont typeface="AppleSymbols" charset="0"/>
                <a:buNone/>
                <a:tabLst/>
                <a:defRPr sz="1167" kern="1200" baseline="0">
                  <a:solidFill>
                    <a:srgbClr val="0B2A51"/>
                  </a:solidFill>
                  <a:latin typeface="Verdana" pitchFamily="34" charset="0"/>
                  <a:ea typeface="+mn-ea"/>
                  <a:cs typeface="+mn-cs"/>
                </a:defRPr>
              </a:lvl4pPr>
              <a:lvl5pPr marL="1195869" indent="-105829" algn="l" defTabSz="761943" rtl="0" eaLnBrk="1" latinLnBrk="0" hangingPunct="1">
                <a:spcBef>
                  <a:spcPts val="0"/>
                </a:spcBef>
                <a:buSzPct val="170000"/>
                <a:buFont typeface="AppleSymbols" charset="0"/>
                <a:buChar char="⌞"/>
                <a:tabLst/>
                <a:defRPr sz="1167" kern="1200" baseline="0">
                  <a:solidFill>
                    <a:srgbClr val="0B2A51"/>
                  </a:solidFill>
                  <a:latin typeface="Verdana" pitchFamily="34" charset="0"/>
                  <a:ea typeface="+mn-ea"/>
                  <a:cs typeface="+mn-cs"/>
                </a:defRPr>
              </a:lvl5pPr>
              <a:lvl6pPr marL="2095343" indent="-190486" algn="l" defTabSz="76194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476314" indent="-190486" algn="l" defTabSz="76194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857286" indent="-190486" algn="l" defTabSz="76194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238257" indent="-190486" algn="l" defTabSz="76194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sz="800" dirty="0"/>
                <a:t>Quelle: www.medium.com</a:t>
              </a:r>
            </a:p>
          </p:txBody>
        </p:sp>
      </p:grp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89452790-0054-4EDC-85DF-8405B4BEB5D2}"/>
              </a:ext>
            </a:extLst>
          </p:cNvPr>
          <p:cNvGrpSpPr/>
          <p:nvPr/>
        </p:nvGrpSpPr>
        <p:grpSpPr>
          <a:xfrm>
            <a:off x="5926400" y="1765283"/>
            <a:ext cx="2820876" cy="1127651"/>
            <a:chOff x="5341264" y="1453344"/>
            <a:chExt cx="2555776" cy="881760"/>
          </a:xfrm>
        </p:grpSpPr>
        <p:pic>
          <p:nvPicPr>
            <p:cNvPr id="12" name="Grafik 11">
              <a:extLst>
                <a:ext uri="{FF2B5EF4-FFF2-40B4-BE49-F238E27FC236}">
                  <a16:creationId xmlns:a16="http://schemas.microsoft.com/office/drawing/2014/main" id="{2CBC2FA0-2225-43C6-8D86-FCA71E0E221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19722" b="21111"/>
            <a:stretch/>
          </p:blipFill>
          <p:spPr>
            <a:xfrm>
              <a:off x="5341264" y="1453344"/>
              <a:ext cx="2555776" cy="756084"/>
            </a:xfrm>
            <a:prstGeom prst="rect">
              <a:avLst/>
            </a:prstGeom>
            <a:ln w="3175">
              <a:noFill/>
            </a:ln>
          </p:spPr>
        </p:pic>
        <p:sp>
          <p:nvSpPr>
            <p:cNvPr id="13" name="Inhaltsplatzhalter 2">
              <a:extLst>
                <a:ext uri="{FF2B5EF4-FFF2-40B4-BE49-F238E27FC236}">
                  <a16:creationId xmlns:a16="http://schemas.microsoft.com/office/drawing/2014/main" id="{58C61863-90E6-4D6B-97BE-50CB9B283153}"/>
                </a:ext>
              </a:extLst>
            </p:cNvPr>
            <p:cNvSpPr txBox="1">
              <a:spLocks/>
            </p:cNvSpPr>
            <p:nvPr/>
          </p:nvSpPr>
          <p:spPr>
            <a:xfrm>
              <a:off x="5342496" y="2193011"/>
              <a:ext cx="1998839" cy="142093"/>
            </a:xfrm>
            <a:prstGeom prst="rect">
              <a:avLst/>
            </a:prstGeom>
          </p:spPr>
          <p:txBody>
            <a:bodyPr lIns="0" tIns="0" rIns="0" bIns="0" anchor="b"/>
            <a:lstStyle>
              <a:lvl1pPr marL="0" indent="0" algn="l" defTabSz="761943" rtl="0" eaLnBrk="1" fontAlgn="t" latinLnBrk="0" hangingPunct="1">
                <a:spcBef>
                  <a:spcPts val="0"/>
                </a:spcBef>
                <a:spcAft>
                  <a:spcPts val="1000"/>
                </a:spcAft>
                <a:buFontTx/>
                <a:buNone/>
                <a:defRPr lang="de-DE" sz="1667" b="1" i="0" kern="1200" baseline="0" dirty="0">
                  <a:solidFill>
                    <a:schemeClr val="bg2"/>
                  </a:solidFill>
                  <a:latin typeface="Verdana" pitchFamily="34" charset="0"/>
                  <a:ea typeface="+mj-ea"/>
                  <a:cs typeface="+mj-cs"/>
                </a:defRPr>
              </a:lvl1pPr>
              <a:lvl2pPr marL="0" indent="-105829" algn="l" defTabSz="761943" rtl="0" eaLnBrk="1" fontAlgn="t" latinLnBrk="0" hangingPunct="1">
                <a:spcBef>
                  <a:spcPts val="250"/>
                </a:spcBef>
                <a:buSzPct val="100000"/>
                <a:buFont typeface="Symbol" charset="2"/>
                <a:buChar char="-"/>
                <a:tabLst/>
                <a:defRPr sz="1500" kern="1200" baseline="0">
                  <a:solidFill>
                    <a:srgbClr val="0B2A51"/>
                  </a:solidFill>
                  <a:latin typeface="Verdana" pitchFamily="34" charset="0"/>
                  <a:ea typeface="+mn-ea"/>
                  <a:cs typeface="+mn-cs"/>
                </a:defRPr>
              </a:lvl2pPr>
              <a:lvl3pPr marL="656140" indent="-105829" algn="l" defTabSz="761943" rtl="0" eaLnBrk="1" fontAlgn="t" latinLnBrk="0" hangingPunct="1">
                <a:spcBef>
                  <a:spcPts val="0"/>
                </a:spcBef>
                <a:spcAft>
                  <a:spcPts val="250"/>
                </a:spcAft>
                <a:buSzPct val="100000"/>
                <a:buFont typeface="Symbol" charset="2"/>
                <a:buChar char="-"/>
                <a:tabLst/>
                <a:defRPr sz="1500" kern="1200" baseline="0">
                  <a:solidFill>
                    <a:srgbClr val="0B2A51"/>
                  </a:solidFill>
                  <a:latin typeface="Verdana" pitchFamily="34" charset="0"/>
                  <a:ea typeface="+mn-ea"/>
                  <a:cs typeface="+mn-cs"/>
                </a:defRPr>
              </a:lvl3pPr>
              <a:lvl4pPr marL="677306" indent="0" algn="l" defTabSz="761943" rtl="0" eaLnBrk="1" latinLnBrk="0" hangingPunct="1">
                <a:spcBef>
                  <a:spcPts val="0"/>
                </a:spcBef>
                <a:buSzPct val="100000"/>
                <a:buFont typeface="AppleSymbols" charset="0"/>
                <a:buNone/>
                <a:tabLst/>
                <a:defRPr sz="1167" kern="1200" baseline="0">
                  <a:solidFill>
                    <a:srgbClr val="0B2A51"/>
                  </a:solidFill>
                  <a:latin typeface="Verdana" pitchFamily="34" charset="0"/>
                  <a:ea typeface="+mn-ea"/>
                  <a:cs typeface="+mn-cs"/>
                </a:defRPr>
              </a:lvl4pPr>
              <a:lvl5pPr marL="1195869" indent="-105829" algn="l" defTabSz="761943" rtl="0" eaLnBrk="1" latinLnBrk="0" hangingPunct="1">
                <a:spcBef>
                  <a:spcPts val="0"/>
                </a:spcBef>
                <a:buSzPct val="170000"/>
                <a:buFont typeface="AppleSymbols" charset="0"/>
                <a:buChar char="⌞"/>
                <a:tabLst/>
                <a:defRPr sz="1167" kern="1200" baseline="0">
                  <a:solidFill>
                    <a:srgbClr val="0B2A51"/>
                  </a:solidFill>
                  <a:latin typeface="Verdana" pitchFamily="34" charset="0"/>
                  <a:ea typeface="+mn-ea"/>
                  <a:cs typeface="+mn-cs"/>
                </a:defRPr>
              </a:lvl5pPr>
              <a:lvl6pPr marL="2095343" indent="-190486" algn="l" defTabSz="76194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476314" indent="-190486" algn="l" defTabSz="76194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857286" indent="-190486" algn="l" defTabSz="76194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238257" indent="-190486" algn="l" defTabSz="76194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sz="800" dirty="0"/>
                <a:t>Quelle: www.pixabay.com</a:t>
              </a:r>
            </a:p>
          </p:txBody>
        </p:sp>
      </p:grpSp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B9B1954A-E0F8-4244-ABB4-558B1B4BEAA2}"/>
              </a:ext>
            </a:extLst>
          </p:cNvPr>
          <p:cNvGrpSpPr/>
          <p:nvPr/>
        </p:nvGrpSpPr>
        <p:grpSpPr>
          <a:xfrm>
            <a:off x="5103511" y="3330896"/>
            <a:ext cx="2204793" cy="1542828"/>
            <a:chOff x="5495025" y="3188433"/>
            <a:chExt cx="1958146" cy="1360930"/>
          </a:xfrm>
        </p:grpSpPr>
        <p:pic>
          <p:nvPicPr>
            <p:cNvPr id="15" name="Grafik 14">
              <a:extLst>
                <a:ext uri="{FF2B5EF4-FFF2-40B4-BE49-F238E27FC236}">
                  <a16:creationId xmlns:a16="http://schemas.microsoft.com/office/drawing/2014/main" id="{4C96B2EB-326B-4A68-BA3F-2FA1C7E73D3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0762"/>
            <a:stretch/>
          </p:blipFill>
          <p:spPr>
            <a:xfrm>
              <a:off x="5495025" y="3188433"/>
              <a:ext cx="1519991" cy="1360930"/>
            </a:xfrm>
            <a:prstGeom prst="rect">
              <a:avLst/>
            </a:prstGeom>
          </p:spPr>
        </p:pic>
        <p:sp>
          <p:nvSpPr>
            <p:cNvPr id="16" name="Inhaltsplatzhalter 2">
              <a:extLst>
                <a:ext uri="{FF2B5EF4-FFF2-40B4-BE49-F238E27FC236}">
                  <a16:creationId xmlns:a16="http://schemas.microsoft.com/office/drawing/2014/main" id="{D42737B3-A986-4DDF-8567-B8D07F6E4F33}"/>
                </a:ext>
              </a:extLst>
            </p:cNvPr>
            <p:cNvSpPr txBox="1">
              <a:spLocks/>
            </p:cNvSpPr>
            <p:nvPr/>
          </p:nvSpPr>
          <p:spPr>
            <a:xfrm>
              <a:off x="5718283" y="4397520"/>
              <a:ext cx="1734888" cy="121482"/>
            </a:xfrm>
            <a:prstGeom prst="rect">
              <a:avLst/>
            </a:prstGeom>
          </p:spPr>
          <p:txBody>
            <a:bodyPr lIns="0" tIns="0" rIns="0" bIns="0" anchor="b"/>
            <a:lstStyle>
              <a:lvl1pPr marL="0" indent="0" algn="l" defTabSz="761943" rtl="0" eaLnBrk="1" fontAlgn="t" latinLnBrk="0" hangingPunct="1">
                <a:spcBef>
                  <a:spcPts val="0"/>
                </a:spcBef>
                <a:spcAft>
                  <a:spcPts val="1000"/>
                </a:spcAft>
                <a:buFontTx/>
                <a:buNone/>
                <a:defRPr lang="de-DE" sz="1667" b="1" i="0" kern="1200" baseline="0" dirty="0">
                  <a:solidFill>
                    <a:schemeClr val="bg2"/>
                  </a:solidFill>
                  <a:latin typeface="Verdana" pitchFamily="34" charset="0"/>
                  <a:ea typeface="+mj-ea"/>
                  <a:cs typeface="+mj-cs"/>
                </a:defRPr>
              </a:lvl1pPr>
              <a:lvl2pPr marL="0" indent="-105829" algn="l" defTabSz="761943" rtl="0" eaLnBrk="1" fontAlgn="t" latinLnBrk="0" hangingPunct="1">
                <a:spcBef>
                  <a:spcPts val="250"/>
                </a:spcBef>
                <a:buSzPct val="100000"/>
                <a:buFont typeface="Symbol" charset="2"/>
                <a:buChar char="-"/>
                <a:tabLst/>
                <a:defRPr sz="1500" kern="1200" baseline="0">
                  <a:solidFill>
                    <a:srgbClr val="0B2A51"/>
                  </a:solidFill>
                  <a:latin typeface="Verdana" pitchFamily="34" charset="0"/>
                  <a:ea typeface="+mn-ea"/>
                  <a:cs typeface="+mn-cs"/>
                </a:defRPr>
              </a:lvl2pPr>
              <a:lvl3pPr marL="656140" indent="-105829" algn="l" defTabSz="761943" rtl="0" eaLnBrk="1" fontAlgn="t" latinLnBrk="0" hangingPunct="1">
                <a:spcBef>
                  <a:spcPts val="0"/>
                </a:spcBef>
                <a:spcAft>
                  <a:spcPts val="250"/>
                </a:spcAft>
                <a:buSzPct val="100000"/>
                <a:buFont typeface="Symbol" charset="2"/>
                <a:buChar char="-"/>
                <a:tabLst/>
                <a:defRPr sz="1500" kern="1200" baseline="0">
                  <a:solidFill>
                    <a:srgbClr val="0B2A51"/>
                  </a:solidFill>
                  <a:latin typeface="Verdana" pitchFamily="34" charset="0"/>
                  <a:ea typeface="+mn-ea"/>
                  <a:cs typeface="+mn-cs"/>
                </a:defRPr>
              </a:lvl3pPr>
              <a:lvl4pPr marL="677306" indent="0" algn="l" defTabSz="761943" rtl="0" eaLnBrk="1" latinLnBrk="0" hangingPunct="1">
                <a:spcBef>
                  <a:spcPts val="0"/>
                </a:spcBef>
                <a:buSzPct val="100000"/>
                <a:buFont typeface="AppleSymbols" charset="0"/>
                <a:buNone/>
                <a:tabLst/>
                <a:defRPr sz="1167" kern="1200" baseline="0">
                  <a:solidFill>
                    <a:srgbClr val="0B2A51"/>
                  </a:solidFill>
                  <a:latin typeface="Verdana" pitchFamily="34" charset="0"/>
                  <a:ea typeface="+mn-ea"/>
                  <a:cs typeface="+mn-cs"/>
                </a:defRPr>
              </a:lvl4pPr>
              <a:lvl5pPr marL="1195869" indent="-105829" algn="l" defTabSz="761943" rtl="0" eaLnBrk="1" latinLnBrk="0" hangingPunct="1">
                <a:spcBef>
                  <a:spcPts val="0"/>
                </a:spcBef>
                <a:buSzPct val="170000"/>
                <a:buFont typeface="AppleSymbols" charset="0"/>
                <a:buChar char="⌞"/>
                <a:tabLst/>
                <a:defRPr sz="1167" kern="1200" baseline="0">
                  <a:solidFill>
                    <a:srgbClr val="0B2A51"/>
                  </a:solidFill>
                  <a:latin typeface="Verdana" pitchFamily="34" charset="0"/>
                  <a:ea typeface="+mn-ea"/>
                  <a:cs typeface="+mn-cs"/>
                </a:defRPr>
              </a:lvl5pPr>
              <a:lvl6pPr marL="2095343" indent="-190486" algn="l" defTabSz="76194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476314" indent="-190486" algn="l" defTabSz="76194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857286" indent="-190486" algn="l" defTabSz="76194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238257" indent="-190486" algn="l" defTabSz="76194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sz="800" dirty="0"/>
                <a:t>Quelle: www.googlewatchblog.de</a:t>
              </a:r>
            </a:p>
          </p:txBody>
        </p:sp>
      </p:grpSp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B33B4F51-7914-40CC-8D6B-F47107D7C17B}"/>
              </a:ext>
            </a:extLst>
          </p:cNvPr>
          <p:cNvGrpSpPr/>
          <p:nvPr/>
        </p:nvGrpSpPr>
        <p:grpSpPr>
          <a:xfrm>
            <a:off x="2051720" y="3505573"/>
            <a:ext cx="2664296" cy="1336940"/>
            <a:chOff x="3439543" y="2644197"/>
            <a:chExt cx="3161029" cy="1320136"/>
          </a:xfrm>
        </p:grpSpPr>
        <p:pic>
          <p:nvPicPr>
            <p:cNvPr id="20" name="Grafik 19">
              <a:extLst>
                <a:ext uri="{FF2B5EF4-FFF2-40B4-BE49-F238E27FC236}">
                  <a16:creationId xmlns:a16="http://schemas.microsoft.com/office/drawing/2014/main" id="{F6067BD2-962D-4328-AD45-4E5AD97E064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439543" y="2644197"/>
              <a:ext cx="2733863" cy="1123950"/>
            </a:xfrm>
            <a:prstGeom prst="rect">
              <a:avLst/>
            </a:prstGeom>
          </p:spPr>
        </p:pic>
        <p:sp>
          <p:nvSpPr>
            <p:cNvPr id="21" name="Inhaltsplatzhalter 2">
              <a:extLst>
                <a:ext uri="{FF2B5EF4-FFF2-40B4-BE49-F238E27FC236}">
                  <a16:creationId xmlns:a16="http://schemas.microsoft.com/office/drawing/2014/main" id="{C8D839C8-637F-4FC6-93F2-4431CDBE9A29}"/>
                </a:ext>
              </a:extLst>
            </p:cNvPr>
            <p:cNvSpPr txBox="1">
              <a:spLocks/>
            </p:cNvSpPr>
            <p:nvPr/>
          </p:nvSpPr>
          <p:spPr>
            <a:xfrm>
              <a:off x="3439543" y="3823049"/>
              <a:ext cx="3161029" cy="141284"/>
            </a:xfrm>
            <a:prstGeom prst="rect">
              <a:avLst/>
            </a:prstGeom>
            <a:ln w="3175">
              <a:noFill/>
            </a:ln>
          </p:spPr>
          <p:txBody>
            <a:bodyPr lIns="0" tIns="0" rIns="0" bIns="0" anchor="b"/>
            <a:lstStyle>
              <a:lvl1pPr marL="0" indent="0" algn="l" defTabSz="761943" rtl="0" eaLnBrk="1" fontAlgn="t" latinLnBrk="0" hangingPunct="1">
                <a:spcBef>
                  <a:spcPts val="0"/>
                </a:spcBef>
                <a:spcAft>
                  <a:spcPts val="1000"/>
                </a:spcAft>
                <a:buFontTx/>
                <a:buNone/>
                <a:defRPr lang="de-DE" sz="1667" b="1" i="0" kern="1200" baseline="0" dirty="0">
                  <a:solidFill>
                    <a:schemeClr val="bg2"/>
                  </a:solidFill>
                  <a:latin typeface="Verdana" pitchFamily="34" charset="0"/>
                  <a:ea typeface="+mj-ea"/>
                  <a:cs typeface="+mj-cs"/>
                </a:defRPr>
              </a:lvl1pPr>
              <a:lvl2pPr marL="0" indent="-105829" algn="l" defTabSz="761943" rtl="0" eaLnBrk="1" fontAlgn="t" latinLnBrk="0" hangingPunct="1">
                <a:spcBef>
                  <a:spcPts val="250"/>
                </a:spcBef>
                <a:buSzPct val="100000"/>
                <a:buFont typeface="Symbol" charset="2"/>
                <a:buChar char="-"/>
                <a:tabLst/>
                <a:defRPr sz="1500" kern="1200" baseline="0">
                  <a:solidFill>
                    <a:srgbClr val="0B2A51"/>
                  </a:solidFill>
                  <a:latin typeface="Verdana" pitchFamily="34" charset="0"/>
                  <a:ea typeface="+mn-ea"/>
                  <a:cs typeface="+mn-cs"/>
                </a:defRPr>
              </a:lvl2pPr>
              <a:lvl3pPr marL="656140" indent="-105829" algn="l" defTabSz="761943" rtl="0" eaLnBrk="1" fontAlgn="t" latinLnBrk="0" hangingPunct="1">
                <a:spcBef>
                  <a:spcPts val="0"/>
                </a:spcBef>
                <a:spcAft>
                  <a:spcPts val="250"/>
                </a:spcAft>
                <a:buSzPct val="100000"/>
                <a:buFont typeface="Symbol" charset="2"/>
                <a:buChar char="-"/>
                <a:tabLst/>
                <a:defRPr sz="1500" kern="1200" baseline="0">
                  <a:solidFill>
                    <a:srgbClr val="0B2A51"/>
                  </a:solidFill>
                  <a:latin typeface="Verdana" pitchFamily="34" charset="0"/>
                  <a:ea typeface="+mn-ea"/>
                  <a:cs typeface="+mn-cs"/>
                </a:defRPr>
              </a:lvl3pPr>
              <a:lvl4pPr marL="677306" indent="0" algn="l" defTabSz="761943" rtl="0" eaLnBrk="1" latinLnBrk="0" hangingPunct="1">
                <a:spcBef>
                  <a:spcPts val="0"/>
                </a:spcBef>
                <a:buSzPct val="100000"/>
                <a:buFont typeface="AppleSymbols" charset="0"/>
                <a:buNone/>
                <a:tabLst/>
                <a:defRPr sz="1167" kern="1200" baseline="0">
                  <a:solidFill>
                    <a:srgbClr val="0B2A51"/>
                  </a:solidFill>
                  <a:latin typeface="Verdana" pitchFamily="34" charset="0"/>
                  <a:ea typeface="+mn-ea"/>
                  <a:cs typeface="+mn-cs"/>
                </a:defRPr>
              </a:lvl4pPr>
              <a:lvl5pPr marL="1195869" indent="-105829" algn="l" defTabSz="761943" rtl="0" eaLnBrk="1" latinLnBrk="0" hangingPunct="1">
                <a:spcBef>
                  <a:spcPts val="0"/>
                </a:spcBef>
                <a:buSzPct val="170000"/>
                <a:buFont typeface="AppleSymbols" charset="0"/>
                <a:buChar char="⌞"/>
                <a:tabLst/>
                <a:defRPr sz="1167" kern="1200" baseline="0">
                  <a:solidFill>
                    <a:srgbClr val="0B2A51"/>
                  </a:solidFill>
                  <a:latin typeface="Verdana" pitchFamily="34" charset="0"/>
                  <a:ea typeface="+mn-ea"/>
                  <a:cs typeface="+mn-cs"/>
                </a:defRPr>
              </a:lvl5pPr>
              <a:lvl6pPr marL="2095343" indent="-190486" algn="l" defTabSz="76194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476314" indent="-190486" algn="l" defTabSz="76194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857286" indent="-190486" algn="l" defTabSz="76194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238257" indent="-190486" algn="l" defTabSz="76194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sz="800" dirty="0"/>
                <a:t>Quelle: www.serratus.github.io/quaggaJS/</a:t>
              </a:r>
            </a:p>
          </p:txBody>
        </p:sp>
      </p:grpSp>
      <p:grpSp>
        <p:nvGrpSpPr>
          <p:cNvPr id="31" name="Gruppieren 30">
            <a:extLst>
              <a:ext uri="{FF2B5EF4-FFF2-40B4-BE49-F238E27FC236}">
                <a16:creationId xmlns:a16="http://schemas.microsoft.com/office/drawing/2014/main" id="{6211D27F-4BE2-4255-895A-305ECFDF3846}"/>
              </a:ext>
            </a:extLst>
          </p:cNvPr>
          <p:cNvGrpSpPr/>
          <p:nvPr/>
        </p:nvGrpSpPr>
        <p:grpSpPr>
          <a:xfrm>
            <a:off x="574328" y="1268201"/>
            <a:ext cx="2194276" cy="1624733"/>
            <a:chOff x="3488381" y="1252803"/>
            <a:chExt cx="2194276" cy="1624733"/>
          </a:xfrm>
        </p:grpSpPr>
        <p:pic>
          <p:nvPicPr>
            <p:cNvPr id="29" name="Grafik 28">
              <a:extLst>
                <a:ext uri="{FF2B5EF4-FFF2-40B4-BE49-F238E27FC236}">
                  <a16:creationId xmlns:a16="http://schemas.microsoft.com/office/drawing/2014/main" id="{151F1949-5F4F-463F-8D28-52FBBD57897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11586" r="10626"/>
            <a:stretch/>
          </p:blipFill>
          <p:spPr>
            <a:xfrm>
              <a:off x="3488381" y="1252803"/>
              <a:ext cx="2194276" cy="1578781"/>
            </a:xfrm>
            <a:prstGeom prst="rect">
              <a:avLst/>
            </a:prstGeom>
          </p:spPr>
        </p:pic>
        <p:sp>
          <p:nvSpPr>
            <p:cNvPr id="30" name="Inhaltsplatzhalter 2">
              <a:extLst>
                <a:ext uri="{FF2B5EF4-FFF2-40B4-BE49-F238E27FC236}">
                  <a16:creationId xmlns:a16="http://schemas.microsoft.com/office/drawing/2014/main" id="{4187336A-D5E8-460E-960B-420E9428600E}"/>
                </a:ext>
              </a:extLst>
            </p:cNvPr>
            <p:cNvSpPr txBox="1">
              <a:spLocks/>
            </p:cNvSpPr>
            <p:nvPr/>
          </p:nvSpPr>
          <p:spPr>
            <a:xfrm>
              <a:off x="3685074" y="2726992"/>
              <a:ext cx="1997583" cy="150544"/>
            </a:xfrm>
            <a:prstGeom prst="rect">
              <a:avLst/>
            </a:prstGeom>
            <a:ln w="3175">
              <a:noFill/>
            </a:ln>
          </p:spPr>
          <p:txBody>
            <a:bodyPr lIns="0" tIns="0" rIns="0" bIns="0" anchor="b"/>
            <a:lstStyle>
              <a:lvl1pPr marL="0" indent="0" algn="l" defTabSz="761943" rtl="0" eaLnBrk="1" fontAlgn="t" latinLnBrk="0" hangingPunct="1">
                <a:spcBef>
                  <a:spcPts val="0"/>
                </a:spcBef>
                <a:spcAft>
                  <a:spcPts val="1000"/>
                </a:spcAft>
                <a:buFontTx/>
                <a:buNone/>
                <a:defRPr lang="de-DE" sz="1667" b="1" i="0" kern="1200" baseline="0" dirty="0">
                  <a:solidFill>
                    <a:schemeClr val="bg2"/>
                  </a:solidFill>
                  <a:latin typeface="Verdana" pitchFamily="34" charset="0"/>
                  <a:ea typeface="+mj-ea"/>
                  <a:cs typeface="+mj-cs"/>
                </a:defRPr>
              </a:lvl1pPr>
              <a:lvl2pPr marL="0" indent="-105829" algn="l" defTabSz="761943" rtl="0" eaLnBrk="1" fontAlgn="t" latinLnBrk="0" hangingPunct="1">
                <a:spcBef>
                  <a:spcPts val="250"/>
                </a:spcBef>
                <a:buSzPct val="100000"/>
                <a:buFont typeface="Symbol" charset="2"/>
                <a:buChar char="-"/>
                <a:tabLst/>
                <a:defRPr sz="1500" kern="1200" baseline="0">
                  <a:solidFill>
                    <a:srgbClr val="0B2A51"/>
                  </a:solidFill>
                  <a:latin typeface="Verdana" pitchFamily="34" charset="0"/>
                  <a:ea typeface="+mn-ea"/>
                  <a:cs typeface="+mn-cs"/>
                </a:defRPr>
              </a:lvl2pPr>
              <a:lvl3pPr marL="656140" indent="-105829" algn="l" defTabSz="761943" rtl="0" eaLnBrk="1" fontAlgn="t" latinLnBrk="0" hangingPunct="1">
                <a:spcBef>
                  <a:spcPts val="0"/>
                </a:spcBef>
                <a:spcAft>
                  <a:spcPts val="250"/>
                </a:spcAft>
                <a:buSzPct val="100000"/>
                <a:buFont typeface="Symbol" charset="2"/>
                <a:buChar char="-"/>
                <a:tabLst/>
                <a:defRPr sz="1500" kern="1200" baseline="0">
                  <a:solidFill>
                    <a:srgbClr val="0B2A51"/>
                  </a:solidFill>
                  <a:latin typeface="Verdana" pitchFamily="34" charset="0"/>
                  <a:ea typeface="+mn-ea"/>
                  <a:cs typeface="+mn-cs"/>
                </a:defRPr>
              </a:lvl3pPr>
              <a:lvl4pPr marL="677306" indent="0" algn="l" defTabSz="761943" rtl="0" eaLnBrk="1" latinLnBrk="0" hangingPunct="1">
                <a:spcBef>
                  <a:spcPts val="0"/>
                </a:spcBef>
                <a:buSzPct val="100000"/>
                <a:buFont typeface="AppleSymbols" charset="0"/>
                <a:buNone/>
                <a:tabLst/>
                <a:defRPr sz="1167" kern="1200" baseline="0">
                  <a:solidFill>
                    <a:srgbClr val="0B2A51"/>
                  </a:solidFill>
                  <a:latin typeface="Verdana" pitchFamily="34" charset="0"/>
                  <a:ea typeface="+mn-ea"/>
                  <a:cs typeface="+mn-cs"/>
                </a:defRPr>
              </a:lvl4pPr>
              <a:lvl5pPr marL="1195869" indent="-105829" algn="l" defTabSz="761943" rtl="0" eaLnBrk="1" latinLnBrk="0" hangingPunct="1">
                <a:spcBef>
                  <a:spcPts val="0"/>
                </a:spcBef>
                <a:buSzPct val="170000"/>
                <a:buFont typeface="AppleSymbols" charset="0"/>
                <a:buChar char="⌞"/>
                <a:tabLst/>
                <a:defRPr sz="1167" kern="1200" baseline="0">
                  <a:solidFill>
                    <a:srgbClr val="0B2A51"/>
                  </a:solidFill>
                  <a:latin typeface="Verdana" pitchFamily="34" charset="0"/>
                  <a:ea typeface="+mn-ea"/>
                  <a:cs typeface="+mn-cs"/>
                </a:defRPr>
              </a:lvl5pPr>
              <a:lvl6pPr marL="2095343" indent="-190486" algn="l" defTabSz="76194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476314" indent="-190486" algn="l" defTabSz="76194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857286" indent="-190486" algn="l" defTabSz="76194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238257" indent="-190486" algn="l" defTabSz="76194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sz="800" dirty="0"/>
                <a:t>Quelle: www. t3n.de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83356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nhaltsplatzhalter 16">
            <a:extLst>
              <a:ext uri="{FF2B5EF4-FFF2-40B4-BE49-F238E27FC236}">
                <a16:creationId xmlns:a16="http://schemas.microsoft.com/office/drawing/2014/main" id="{1252B2F9-FD87-4960-88F6-04CBDE9D6FC2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1106253" y="877280"/>
            <a:ext cx="6931494" cy="2989006"/>
          </a:xfrm>
        </p:spPr>
      </p:pic>
      <p:sp>
        <p:nvSpPr>
          <p:cNvPr id="13" name="Inhaltsplatzhalter 5">
            <a:extLst>
              <a:ext uri="{FF2B5EF4-FFF2-40B4-BE49-F238E27FC236}">
                <a16:creationId xmlns:a16="http://schemas.microsoft.com/office/drawing/2014/main" id="{8C91F36A-93C3-4431-865F-E8056AB08D14}"/>
              </a:ext>
            </a:extLst>
          </p:cNvPr>
          <p:cNvSpPr txBox="1">
            <a:spLocks/>
          </p:cNvSpPr>
          <p:nvPr/>
        </p:nvSpPr>
        <p:spPr>
          <a:xfrm>
            <a:off x="755580" y="1093304"/>
            <a:ext cx="8172904" cy="398405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761943" rtl="0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ClrTx/>
              <a:buSzTx/>
              <a:buFontTx/>
              <a:buNone/>
              <a:tabLst/>
              <a:defRPr sz="1667" kern="1200" baseline="0">
                <a:solidFill>
                  <a:srgbClr val="0B2A51"/>
                </a:solidFill>
                <a:latin typeface="Verdana" pitchFamily="34" charset="0"/>
                <a:ea typeface="+mn-ea"/>
                <a:cs typeface="+mn-cs"/>
              </a:defRPr>
            </a:lvl1pPr>
            <a:lvl2pPr marL="134932" indent="-134932" algn="l" defTabSz="761943" rtl="0" eaLnBrk="1" fontAlgn="t" latinLnBrk="0" hangingPunct="1">
              <a:spcBef>
                <a:spcPts val="250"/>
              </a:spcBef>
              <a:spcAft>
                <a:spcPts val="500"/>
              </a:spcAft>
              <a:buClr>
                <a:schemeClr val="tx1"/>
              </a:buClr>
              <a:buSzPct val="120000"/>
              <a:buFont typeface="LucidaGrande" charset="0"/>
              <a:buChar char="_"/>
              <a:tabLst/>
              <a:defRPr sz="1667" kern="1200" baseline="0">
                <a:solidFill>
                  <a:srgbClr val="0B2A51"/>
                </a:solidFill>
                <a:latin typeface="Verdana" pitchFamily="34" charset="0"/>
                <a:ea typeface="+mn-ea"/>
                <a:cs typeface="+mn-cs"/>
              </a:defRPr>
            </a:lvl2pPr>
            <a:lvl3pPr marL="0" indent="0" algn="l" defTabSz="761943" rtl="0" eaLnBrk="1" fontAlgn="t" latinLnBrk="0" hangingPunct="1">
              <a:spcBef>
                <a:spcPts val="0"/>
              </a:spcBef>
              <a:spcAft>
                <a:spcPts val="500"/>
              </a:spcAft>
              <a:buSzPct val="100000"/>
              <a:buFont typeface="Symbol" charset="2"/>
              <a:buNone/>
              <a:tabLst/>
              <a:defRPr sz="1333" kern="1200" baseline="0">
                <a:solidFill>
                  <a:srgbClr val="0B2A51"/>
                </a:solidFill>
                <a:latin typeface="Verdana" pitchFamily="34" charset="0"/>
                <a:ea typeface="+mn-ea"/>
                <a:cs typeface="+mn-cs"/>
              </a:defRPr>
            </a:lvl3pPr>
            <a:lvl4pPr marL="240761" indent="-105829" algn="l" defTabSz="761943" rtl="0" eaLnBrk="1" latinLnBrk="0" hangingPunct="1">
              <a:spcBef>
                <a:spcPts val="0"/>
              </a:spcBef>
              <a:spcAft>
                <a:spcPts val="500"/>
              </a:spcAft>
              <a:buClr>
                <a:schemeClr val="tx1"/>
              </a:buClr>
              <a:buSzPct val="100000"/>
              <a:buFont typeface="LucidaGrande" charset="0"/>
              <a:buChar char="_"/>
              <a:tabLst/>
              <a:defRPr sz="1333" kern="1200" baseline="0">
                <a:solidFill>
                  <a:srgbClr val="0B2A51"/>
                </a:solidFill>
                <a:latin typeface="Verdana" pitchFamily="34" charset="0"/>
                <a:ea typeface="+mn-ea"/>
                <a:cs typeface="+mn-cs"/>
              </a:defRPr>
            </a:lvl4pPr>
            <a:lvl5pPr marL="346590" indent="-105829" algn="l" defTabSz="761943" rtl="0" eaLnBrk="1" latinLnBrk="0" hangingPunct="1">
              <a:spcBef>
                <a:spcPts val="0"/>
              </a:spcBef>
              <a:spcAft>
                <a:spcPts val="500"/>
              </a:spcAft>
              <a:buSzPct val="170000"/>
              <a:buFont typeface="AppleSymbols" charset="0"/>
              <a:buChar char="⌞"/>
              <a:tabLst/>
              <a:defRPr sz="1333" kern="1200" baseline="0">
                <a:solidFill>
                  <a:srgbClr val="0B2A51"/>
                </a:solidFill>
                <a:latin typeface="Verdana" pitchFamily="34" charset="0"/>
                <a:ea typeface="+mn-ea"/>
                <a:cs typeface="+mn-cs"/>
              </a:defRPr>
            </a:lvl5pPr>
            <a:lvl6pPr marL="2095343" indent="-190486" algn="l" defTabSz="76194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76314" indent="-190486" algn="l" defTabSz="76194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57286" indent="-190486" algn="l" defTabSz="76194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38257" indent="-190486" algn="l" defTabSz="76194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sz="2000" dirty="0"/>
          </a:p>
          <a:p>
            <a:endParaRPr lang="de-DE" sz="1600" dirty="0"/>
          </a:p>
          <a:p>
            <a:r>
              <a:rPr lang="de-DE" sz="1500" dirty="0">
                <a:ea typeface="Verdana" panose="020B0604030504040204" pitchFamily="34" charset="0"/>
                <a:cs typeface="Verdana" panose="020B0604030504040204" pitchFamily="34" charset="0"/>
              </a:rPr>
              <a:t>		⊕ Schaffung einer Programmstruktur</a:t>
            </a:r>
            <a:endParaRPr lang="de-DE" sz="1500" dirty="0"/>
          </a:p>
          <a:p>
            <a:r>
              <a:rPr lang="de-DE" sz="1500" dirty="0">
                <a:ea typeface="Verdana" panose="020B0604030504040204" pitchFamily="34" charset="0"/>
                <a:cs typeface="Verdana" panose="020B0604030504040204" pitchFamily="34" charset="0"/>
              </a:rPr>
              <a:t>		⊕ Komponenten einfach austauschbar </a:t>
            </a:r>
          </a:p>
          <a:p>
            <a:r>
              <a:rPr lang="de-DE" sz="1500" dirty="0">
                <a:ea typeface="Verdana" panose="020B0604030504040204" pitchFamily="34" charset="0"/>
                <a:cs typeface="Verdana" panose="020B0604030504040204" pitchFamily="34" charset="0"/>
              </a:rPr>
              <a:t>		⊕ unabhängige Entwicklung durch Modularisierung</a:t>
            </a:r>
          </a:p>
          <a:p>
            <a:endParaRPr lang="de-DE" sz="1600" dirty="0"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de-DE" sz="16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62F0CDD-186F-4BB3-885B-17586BCD00D8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2030097" y="212832"/>
            <a:ext cx="5746259" cy="340412"/>
          </a:xfrm>
        </p:spPr>
        <p:txBody>
          <a:bodyPr/>
          <a:lstStyle/>
          <a:p>
            <a:pPr marL="457200" indent="-457200">
              <a:buFont typeface="+mj-lt"/>
              <a:buAutoNum type="alphaLcPeriod" startAt="2"/>
            </a:pPr>
            <a:r>
              <a:rPr lang="de-DE" sz="2000" dirty="0"/>
              <a:t>Strukturierungskonzept: MVC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5C44960-5976-48EC-8CFE-C9515FDA3C23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r>
              <a:rPr lang="de-DE" dirty="0"/>
              <a:t>Folie </a:t>
            </a:r>
            <a:fld id="{20336FBE-96EF-1B43-9998-83765DDB0397}" type="slidenum">
              <a:rPr lang="de-DE" smtClean="0"/>
              <a:pPr/>
              <a:t>14</a:t>
            </a:fld>
            <a:r>
              <a:rPr lang="de-DE" dirty="0"/>
              <a:t> von 21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3FD0BB73-7A77-4858-A8CF-716A1687AE17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pPr>
              <a:defRPr/>
            </a:pPr>
            <a:r>
              <a:rPr lang="de-DE">
                <a:solidFill>
                  <a:schemeClr val="bg2"/>
                </a:solidFill>
              </a:rPr>
              <a:t>Projekt: Tag My Plant – Philipp Schneevoigt</a:t>
            </a:r>
          </a:p>
          <a:p>
            <a:pPr>
              <a:defRPr/>
            </a:pPr>
            <a:r>
              <a:rPr lang="de-DE">
                <a:solidFill>
                  <a:schemeClr val="bg2"/>
                </a:solidFill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Institut für Automatisierungstechnik – AG informationsbasierte AT</a:t>
            </a:r>
            <a:endParaRPr lang="de-DE" dirty="0">
              <a:solidFill>
                <a:schemeClr val="bg2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530B95A-19C9-4AF2-8358-E25E1EAB5416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de-DE"/>
              <a:t>22.01.2019</a:t>
            </a:r>
            <a:endParaRPr lang="de-D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1886ADEF-9688-4C29-948C-ACEEB7798AE4}"/>
              </a:ext>
            </a:extLst>
          </p:cNvPr>
          <p:cNvSpPr txBox="1"/>
          <p:nvPr/>
        </p:nvSpPr>
        <p:spPr>
          <a:xfrm>
            <a:off x="3437660" y="1629029"/>
            <a:ext cx="3426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i="1" dirty="0">
                <a:solidFill>
                  <a:schemeClr val="bg1"/>
                </a:solidFill>
              </a:rPr>
              <a:t>.</a:t>
            </a:r>
            <a:r>
              <a:rPr lang="de-DE" sz="1400" i="1" dirty="0" err="1">
                <a:solidFill>
                  <a:schemeClr val="bg1"/>
                </a:solidFill>
              </a:rPr>
              <a:t>js</a:t>
            </a:r>
            <a:endParaRPr lang="de-DE" sz="1400" i="1" dirty="0">
              <a:solidFill>
                <a:schemeClr val="bg1"/>
              </a:solidFill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B334FF76-5CE1-434E-8C29-B415075F9F7F}"/>
              </a:ext>
            </a:extLst>
          </p:cNvPr>
          <p:cNvSpPr txBox="1"/>
          <p:nvPr/>
        </p:nvSpPr>
        <p:spPr>
          <a:xfrm>
            <a:off x="6824357" y="1614280"/>
            <a:ext cx="10927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i="1" dirty="0">
                <a:solidFill>
                  <a:schemeClr val="bg1"/>
                </a:solidFill>
              </a:rPr>
              <a:t>.</a:t>
            </a:r>
            <a:r>
              <a:rPr lang="de-DE" sz="1400" i="1" dirty="0" err="1">
                <a:solidFill>
                  <a:schemeClr val="bg1"/>
                </a:solidFill>
              </a:rPr>
              <a:t>html</a:t>
            </a:r>
            <a:r>
              <a:rPr lang="de-DE" sz="1400" i="1" dirty="0">
                <a:solidFill>
                  <a:schemeClr val="bg1"/>
                </a:solidFill>
              </a:rPr>
              <a:t> .</a:t>
            </a:r>
            <a:r>
              <a:rPr lang="de-DE" sz="1400" i="1" dirty="0" err="1">
                <a:solidFill>
                  <a:schemeClr val="bg1"/>
                </a:solidFill>
              </a:rPr>
              <a:t>css</a:t>
            </a:r>
            <a:r>
              <a:rPr lang="de-DE" sz="1400" i="1" dirty="0">
                <a:solidFill>
                  <a:schemeClr val="bg1"/>
                </a:solidFill>
              </a:rPr>
              <a:t> .</a:t>
            </a:r>
            <a:r>
              <a:rPr lang="de-DE" sz="1400" i="1" dirty="0" err="1">
                <a:solidFill>
                  <a:schemeClr val="bg1"/>
                </a:solidFill>
              </a:rPr>
              <a:t>js</a:t>
            </a:r>
            <a:endParaRPr lang="de-DE" sz="1400" i="1" dirty="0">
              <a:solidFill>
                <a:schemeClr val="bg1"/>
              </a:solidFill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2B623143-F2D5-4FFB-9074-43A7B14700CE}"/>
              </a:ext>
            </a:extLst>
          </p:cNvPr>
          <p:cNvSpPr txBox="1"/>
          <p:nvPr/>
        </p:nvSpPr>
        <p:spPr>
          <a:xfrm>
            <a:off x="5498558" y="3406668"/>
            <a:ext cx="6041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i="1" dirty="0">
                <a:solidFill>
                  <a:schemeClr val="bg1"/>
                </a:solidFill>
              </a:rPr>
              <a:t>.</a:t>
            </a:r>
            <a:r>
              <a:rPr lang="de-DE" sz="1400" i="1" dirty="0" err="1">
                <a:solidFill>
                  <a:schemeClr val="bg1"/>
                </a:solidFill>
              </a:rPr>
              <a:t>js</a:t>
            </a:r>
            <a:endParaRPr lang="de-DE" sz="14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1302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>
            <a:extLst>
              <a:ext uri="{FF2B5EF4-FFF2-40B4-BE49-F238E27FC236}">
                <a16:creationId xmlns:a16="http://schemas.microsoft.com/office/drawing/2014/main" id="{0892D3DA-413A-455D-BE98-528EE2A796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612" y="913284"/>
            <a:ext cx="8486775" cy="4333875"/>
          </a:xfrm>
          <a:prstGeom prst="rect">
            <a:avLst/>
          </a:prstGeom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62F0CDD-186F-4BB3-885B-17586BCD00D8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2030097" y="212832"/>
            <a:ext cx="5746259" cy="340412"/>
          </a:xfrm>
        </p:spPr>
        <p:txBody>
          <a:bodyPr/>
          <a:lstStyle/>
          <a:p>
            <a:pPr marL="457200" indent="-457200">
              <a:buFont typeface="+mj-lt"/>
              <a:buAutoNum type="alphaLcPeriod" startAt="3"/>
            </a:pPr>
            <a:r>
              <a:rPr lang="de-DE" sz="2000" dirty="0"/>
              <a:t>Architekturskizze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5C44960-5976-48EC-8CFE-C9515FDA3C23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r>
              <a:rPr lang="de-DE" dirty="0"/>
              <a:t>Folie </a:t>
            </a:r>
            <a:fld id="{20336FBE-96EF-1B43-9998-83765DDB0397}" type="slidenum">
              <a:rPr lang="de-DE" smtClean="0"/>
              <a:pPr/>
              <a:t>15</a:t>
            </a:fld>
            <a:r>
              <a:rPr lang="de-DE" dirty="0"/>
              <a:t> von 21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3FD0BB73-7A77-4858-A8CF-716A1687AE17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pPr>
              <a:defRPr/>
            </a:pPr>
            <a:r>
              <a:rPr lang="de-DE">
                <a:solidFill>
                  <a:schemeClr val="bg2"/>
                </a:solidFill>
              </a:rPr>
              <a:t>Projekt: Tag My Plant – Philipp Schneevoigt</a:t>
            </a:r>
          </a:p>
          <a:p>
            <a:pPr>
              <a:defRPr/>
            </a:pPr>
            <a:r>
              <a:rPr lang="de-DE">
                <a:solidFill>
                  <a:schemeClr val="bg2"/>
                </a:solidFill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Institut für Automatisierungstechnik – AG informationsbasierte AT</a:t>
            </a:r>
            <a:endParaRPr lang="de-DE" dirty="0">
              <a:solidFill>
                <a:schemeClr val="bg2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530B95A-19C9-4AF2-8358-E25E1EAB5416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de-DE"/>
              <a:t>22.01.2019</a:t>
            </a:r>
            <a:endParaRPr lang="de-DE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94BBEEE0-A11A-438E-A127-F44F9F1573CC}"/>
              </a:ext>
            </a:extLst>
          </p:cNvPr>
          <p:cNvSpPr txBox="1"/>
          <p:nvPr/>
        </p:nvSpPr>
        <p:spPr>
          <a:xfrm>
            <a:off x="427919" y="1084302"/>
            <a:ext cx="320435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Vererbung nach John Reisig </a:t>
            </a:r>
          </a:p>
          <a:p>
            <a:r>
              <a:rPr lang="de-DE" sz="1100" dirty="0"/>
              <a:t>www.ejohn.org/blog/simple-javascript-inheritance/</a:t>
            </a:r>
          </a:p>
        </p:txBody>
      </p:sp>
    </p:spTree>
    <p:extLst>
      <p:ext uri="{BB962C8B-B14F-4D97-AF65-F5344CB8AC3E}">
        <p14:creationId xmlns:p14="http://schemas.microsoft.com/office/powerpoint/2010/main" val="37138277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quarter" idx="12"/>
          </p:nvPr>
        </p:nvSpPr>
        <p:spPr>
          <a:xfrm>
            <a:off x="744507" y="2570191"/>
            <a:ext cx="7832725" cy="1259417"/>
          </a:xfrm>
        </p:spPr>
        <p:txBody>
          <a:bodyPr/>
          <a:lstStyle/>
          <a:p>
            <a:pPr marL="514350" indent="-514350">
              <a:buSzPct val="100000"/>
              <a:buFont typeface="+mj-lt"/>
              <a:buAutoNum type="arabicPeriod" startAt="4"/>
            </a:pPr>
            <a:r>
              <a:rPr lang="de-DE" sz="3200" dirty="0"/>
              <a:t>Ergebnis</a:t>
            </a:r>
            <a:endParaRPr lang="de-DE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60784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62F0CDD-186F-4BB3-885B-17586BCD00D8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2030097" y="212832"/>
            <a:ext cx="5746259" cy="340412"/>
          </a:xfrm>
        </p:spPr>
        <p:txBody>
          <a:bodyPr/>
          <a:lstStyle/>
          <a:p>
            <a:pPr marL="457200" indent="-457200">
              <a:buFont typeface="+mj-lt"/>
              <a:buAutoNum type="arabicPeriod" startAt="4"/>
            </a:pPr>
            <a:r>
              <a:rPr lang="de-DE" sz="2000" dirty="0"/>
              <a:t>Ergebnis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5C44960-5976-48EC-8CFE-C9515FDA3C23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r>
              <a:rPr lang="de-DE" dirty="0"/>
              <a:t>Folie </a:t>
            </a:r>
            <a:fld id="{20336FBE-96EF-1B43-9998-83765DDB0397}" type="slidenum">
              <a:rPr lang="de-DE" smtClean="0"/>
              <a:pPr/>
              <a:t>17</a:t>
            </a:fld>
            <a:r>
              <a:rPr lang="de-DE" dirty="0"/>
              <a:t> von 21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3FD0BB73-7A77-4858-A8CF-716A1687AE17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pPr>
              <a:defRPr/>
            </a:pPr>
            <a:r>
              <a:rPr lang="de-DE">
                <a:solidFill>
                  <a:schemeClr val="bg2"/>
                </a:solidFill>
              </a:rPr>
              <a:t>Projekt: Tag My Plant – Philipp Schneevoigt</a:t>
            </a:r>
          </a:p>
          <a:p>
            <a:pPr>
              <a:defRPr/>
            </a:pPr>
            <a:r>
              <a:rPr lang="de-DE">
                <a:solidFill>
                  <a:schemeClr val="bg2"/>
                </a:solidFill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Institut für Automatisierungstechnik – AG informationsbasierte AT</a:t>
            </a:r>
            <a:endParaRPr lang="de-DE" dirty="0">
              <a:solidFill>
                <a:schemeClr val="bg2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530B95A-19C9-4AF2-8358-E25E1EAB5416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de-DE"/>
              <a:t>22.01.2019</a:t>
            </a:r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38BE2B07-52CD-4EAE-8B70-780AB96D0C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2668" y="1013386"/>
            <a:ext cx="1368000" cy="1905779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D7BBEE4F-F0BE-4290-8AFB-286AF1350F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3334" y="1010647"/>
            <a:ext cx="1368000" cy="1908518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31F1C52B-13E5-4506-B4C2-AAB10FFC74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32668" y="3143864"/>
            <a:ext cx="1368000" cy="1961203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759A9DF1-F8E5-497B-A519-3566044415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1560" y="2060228"/>
            <a:ext cx="1368000" cy="1949400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7565901E-A538-40BE-9487-19DB48BB379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64440" y="2060228"/>
            <a:ext cx="1368000" cy="1906552"/>
          </a:xfrm>
          <a:prstGeom prst="rect">
            <a:avLst/>
          </a:prstGeom>
        </p:spPr>
      </p:pic>
      <p:pic>
        <p:nvPicPr>
          <p:cNvPr id="18" name="Grafik 17" descr="Pfeil: Leichte Kurve">
            <a:extLst>
              <a:ext uri="{FF2B5EF4-FFF2-40B4-BE49-F238E27FC236}">
                <a16:creationId xmlns:a16="http://schemas.microsoft.com/office/drawing/2014/main" id="{85103F8D-99A0-4E5E-B1C6-410E588DDC1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V="1">
            <a:off x="4208154" y="1340228"/>
            <a:ext cx="720000" cy="720000"/>
          </a:xfrm>
          <a:prstGeom prst="rect">
            <a:avLst/>
          </a:prstGeom>
        </p:spPr>
      </p:pic>
      <p:pic>
        <p:nvPicPr>
          <p:cNvPr id="20" name="Grafik 19" descr="Pfeil: Kurve im Uhrzeigersinn">
            <a:extLst>
              <a:ext uri="{FF2B5EF4-FFF2-40B4-BE49-F238E27FC236}">
                <a16:creationId xmlns:a16="http://schemas.microsoft.com/office/drawing/2014/main" id="{6DC0243A-80A1-4A71-A69F-B1100A70049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5400000">
            <a:off x="1907705" y="1340228"/>
            <a:ext cx="720000" cy="720000"/>
          </a:xfrm>
          <a:prstGeom prst="rect">
            <a:avLst/>
          </a:prstGeom>
        </p:spPr>
      </p:pic>
      <p:pic>
        <p:nvPicPr>
          <p:cNvPr id="21" name="Grafik 20" descr="Pfeil: Kurve im Uhrzeigersinn">
            <a:extLst>
              <a:ext uri="{FF2B5EF4-FFF2-40B4-BE49-F238E27FC236}">
                <a16:creationId xmlns:a16="http://schemas.microsoft.com/office/drawing/2014/main" id="{F11C2F37-1528-4539-8E11-A2ABD0231D8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16200000" flipV="1">
            <a:off x="1907705" y="4009628"/>
            <a:ext cx="720000" cy="720000"/>
          </a:xfrm>
          <a:prstGeom prst="rect">
            <a:avLst/>
          </a:prstGeom>
        </p:spPr>
      </p:pic>
      <p:pic>
        <p:nvPicPr>
          <p:cNvPr id="23" name="Grafik 22" descr="Pfeil: Kurve gegen den Uhrzeigersinn">
            <a:extLst>
              <a:ext uri="{FF2B5EF4-FFF2-40B4-BE49-F238E27FC236}">
                <a16:creationId xmlns:a16="http://schemas.microsoft.com/office/drawing/2014/main" id="{EA550550-5E0F-4149-B48C-9DF9C6F95BC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5400000" flipH="1">
            <a:off x="6447384" y="1340228"/>
            <a:ext cx="720000" cy="720000"/>
          </a:xfrm>
          <a:prstGeom prst="rect">
            <a:avLst/>
          </a:prstGeom>
        </p:spPr>
      </p:pic>
      <p:pic>
        <p:nvPicPr>
          <p:cNvPr id="24" name="Grafik 23" descr="Pfeil: Kurve gegen den Uhrzeigersinn">
            <a:extLst>
              <a:ext uri="{FF2B5EF4-FFF2-40B4-BE49-F238E27FC236}">
                <a16:creationId xmlns:a16="http://schemas.microsoft.com/office/drawing/2014/main" id="{03BFE47E-CDDA-4FBB-8CB7-7412D1571FB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5400000">
            <a:off x="5367420" y="3572499"/>
            <a:ext cx="720000" cy="158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116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quarter" idx="12"/>
          </p:nvPr>
        </p:nvSpPr>
        <p:spPr>
          <a:xfrm>
            <a:off x="744507" y="2570191"/>
            <a:ext cx="7832725" cy="1259417"/>
          </a:xfrm>
        </p:spPr>
        <p:txBody>
          <a:bodyPr/>
          <a:lstStyle/>
          <a:p>
            <a:pPr marL="514350" indent="-514350">
              <a:buSzPct val="100000"/>
              <a:buFont typeface="+mj-lt"/>
              <a:buAutoNum type="arabicPeriod" startAt="5"/>
            </a:pPr>
            <a:r>
              <a:rPr lang="de-DE" sz="3200" dirty="0"/>
              <a:t>Ausblick</a:t>
            </a:r>
            <a:endParaRPr lang="de-DE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90365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62F0CDD-186F-4BB3-885B-17586BCD00D8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2030097" y="212832"/>
            <a:ext cx="5746259" cy="340412"/>
          </a:xfrm>
        </p:spPr>
        <p:txBody>
          <a:bodyPr/>
          <a:lstStyle/>
          <a:p>
            <a:pPr marL="457200" indent="-457200">
              <a:buFont typeface="+mj-lt"/>
              <a:buAutoNum type="arabicPeriod" startAt="5"/>
            </a:pPr>
            <a:r>
              <a:rPr lang="de-DE" sz="2000" dirty="0"/>
              <a:t>Ausblick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5C44960-5976-48EC-8CFE-C9515FDA3C23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r>
              <a:rPr lang="de-DE" dirty="0"/>
              <a:t>Folie </a:t>
            </a:r>
            <a:fld id="{20336FBE-96EF-1B43-9998-83765DDB0397}" type="slidenum">
              <a:rPr lang="de-DE" smtClean="0"/>
              <a:pPr/>
              <a:t>19</a:t>
            </a:fld>
            <a:r>
              <a:rPr lang="de-DE" dirty="0"/>
              <a:t> von 21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2EFA101-7951-4B66-B8DC-E32447094ECD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755580" y="1093304"/>
            <a:ext cx="8028888" cy="3984050"/>
          </a:xfrm>
        </p:spPr>
        <p:txBody>
          <a:bodyPr/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de-DE" dirty="0"/>
              <a:t>Einbinden von Prozesswerten in Webapplikation</a:t>
            </a:r>
          </a:p>
          <a:p>
            <a:pPr marL="285750" indent="-28575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de-DE" dirty="0"/>
              <a:t>automatische Generierung des Skriptes aus Anlagenprojektierungs-software (Comos, etc.), welches in Webapplikation die Anlage repräsentiert</a:t>
            </a:r>
          </a:p>
          <a:p>
            <a:pPr marL="285750" indent="-28575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de-DE" dirty="0"/>
              <a:t>Anbindung an Datenbank für Aufbau eines Anlagenstamms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diverse Erweiterungsmöglichkeiten der Webapplikation</a:t>
            </a:r>
          </a:p>
          <a:p>
            <a:pPr marL="420682" lvl="1" indent="-285750"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</a:pPr>
            <a:r>
              <a:rPr lang="de-DE" sz="1400" dirty="0"/>
              <a:t>Entfernen/Hinzufügen von Betriebsmitteln zur Anlage</a:t>
            </a:r>
          </a:p>
          <a:p>
            <a:pPr marL="420682" lvl="1" indent="-285750">
              <a:buSzPct val="100000"/>
              <a:buFont typeface="Arial" panose="020B0604020202020204" pitchFamily="34" charset="0"/>
              <a:buChar char="•"/>
            </a:pPr>
            <a:r>
              <a:rPr lang="de-DE" sz="1400" dirty="0"/>
              <a:t>Wahlmöglichkeit zwischen verschiedenen Anlagen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3FD0BB73-7A77-4858-A8CF-716A1687AE17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pPr>
              <a:defRPr/>
            </a:pPr>
            <a:r>
              <a:rPr lang="de-DE">
                <a:solidFill>
                  <a:schemeClr val="bg2"/>
                </a:solidFill>
              </a:rPr>
              <a:t>Projekt: Tag My Plant – Philipp Schneevoigt</a:t>
            </a:r>
          </a:p>
          <a:p>
            <a:pPr>
              <a:defRPr/>
            </a:pPr>
            <a:r>
              <a:rPr lang="de-DE">
                <a:solidFill>
                  <a:schemeClr val="bg2"/>
                </a:solidFill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Institut für Automatisierungstechnik – AG informationsbasierte AT</a:t>
            </a:r>
            <a:endParaRPr lang="de-DE" dirty="0">
              <a:solidFill>
                <a:schemeClr val="bg2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530B95A-19C9-4AF2-8358-E25E1EAB5416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de-DE"/>
              <a:t>22.01.2019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24073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79E5F884-4904-9B43-BBA4-683442A714DD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755580" y="1309328"/>
            <a:ext cx="7832725" cy="3636404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de-DE" sz="1800" dirty="0"/>
              <a:t>Motivation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1800" dirty="0"/>
              <a:t>Vorbetrachtungen</a:t>
            </a:r>
          </a:p>
          <a:p>
            <a:pPr marL="477832" lvl="1" indent="-342900">
              <a:spcAft>
                <a:spcPts val="0"/>
              </a:spcAft>
              <a:buSzPct val="100000"/>
              <a:buFont typeface="+mj-lt"/>
              <a:buAutoNum type="alphaLcPeriod"/>
            </a:pPr>
            <a:r>
              <a:rPr lang="de-DE" sz="1600" dirty="0"/>
              <a:t>Anforderungsanalyse</a:t>
            </a:r>
          </a:p>
          <a:p>
            <a:pPr marL="477832" lvl="1" indent="-342900">
              <a:spcBef>
                <a:spcPts val="0"/>
              </a:spcBef>
              <a:buSzPct val="100000"/>
              <a:buFont typeface="+mj-lt"/>
              <a:buAutoNum type="alphaLcPeriod"/>
            </a:pPr>
            <a:r>
              <a:rPr lang="de-DE" sz="1600" dirty="0"/>
              <a:t>Festlegung auf Anwendungskonzept</a:t>
            </a:r>
          </a:p>
          <a:p>
            <a:pPr marL="342900" indent="-342900">
              <a:buSzPct val="100000"/>
              <a:buFont typeface="+mj-lt"/>
              <a:buAutoNum type="arabicPeriod"/>
            </a:pPr>
            <a:r>
              <a:rPr lang="de-DE" sz="1800" dirty="0"/>
              <a:t>Vorstellung: „Tag </a:t>
            </a:r>
            <a:r>
              <a:rPr lang="de-DE" sz="1800" dirty="0" err="1"/>
              <a:t>My</a:t>
            </a:r>
            <a:r>
              <a:rPr lang="de-DE" sz="1800" dirty="0"/>
              <a:t> Plant“</a:t>
            </a:r>
          </a:p>
          <a:p>
            <a:pPr marL="477832" lvl="1" indent="-342900">
              <a:spcAft>
                <a:spcPts val="0"/>
              </a:spcAft>
              <a:buSzPct val="100000"/>
              <a:buFont typeface="+mj-lt"/>
              <a:buAutoNum type="alphaLcPeriod"/>
            </a:pPr>
            <a:r>
              <a:rPr lang="de-DE" sz="1600" dirty="0"/>
              <a:t>Verwendete Werkzeuge</a:t>
            </a:r>
          </a:p>
          <a:p>
            <a:pPr marL="477832" lvl="1" indent="-342900">
              <a:spcBef>
                <a:spcPts val="0"/>
              </a:spcBef>
              <a:spcAft>
                <a:spcPts val="0"/>
              </a:spcAft>
              <a:buSzPct val="100000"/>
              <a:buFont typeface="+mj-lt"/>
              <a:buAutoNum type="alphaLcPeriod"/>
            </a:pPr>
            <a:r>
              <a:rPr lang="de-DE" sz="1600" dirty="0"/>
              <a:t>Strukturierungskonzept: MVC</a:t>
            </a:r>
          </a:p>
          <a:p>
            <a:pPr marL="477832" lvl="1" indent="-342900">
              <a:spcBef>
                <a:spcPts val="0"/>
              </a:spcBef>
              <a:buSzPct val="100000"/>
              <a:buFont typeface="+mj-lt"/>
              <a:buAutoNum type="alphaLcPeriod"/>
            </a:pPr>
            <a:r>
              <a:rPr lang="de-DE" sz="1600" dirty="0"/>
              <a:t>Architekturskizze</a:t>
            </a:r>
          </a:p>
          <a:p>
            <a:pPr marL="342900" indent="-342900">
              <a:buSzPct val="100000"/>
              <a:buFont typeface="+mj-lt"/>
              <a:buAutoNum type="arabicPeriod"/>
            </a:pPr>
            <a:r>
              <a:rPr lang="de-DE" sz="1800" dirty="0"/>
              <a:t>Ergebnisse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1800" dirty="0"/>
              <a:t>Ausblick</a:t>
            </a:r>
          </a:p>
          <a:p>
            <a:pPr marL="342900" indent="-342900">
              <a:buFont typeface="+mj-lt"/>
              <a:buAutoNum type="arabicPeriod"/>
            </a:pPr>
            <a:endParaRPr lang="de-DE" sz="1800" dirty="0"/>
          </a:p>
          <a:p>
            <a:pPr marL="342900" indent="-342900">
              <a:buFont typeface="+mj-lt"/>
              <a:buAutoNum type="arabicPeriod"/>
            </a:pPr>
            <a:endParaRPr lang="de-DE" sz="1670" dirty="0"/>
          </a:p>
          <a:p>
            <a:pPr marL="342900" indent="-342900">
              <a:buFont typeface="+mj-lt"/>
              <a:buAutoNum type="arabicPeriod"/>
            </a:pPr>
            <a:endParaRPr lang="de-DE" sz="1670" dirty="0"/>
          </a:p>
          <a:p>
            <a:pPr marL="342900" indent="-342900">
              <a:buFont typeface="+mj-lt"/>
              <a:buAutoNum type="arabicPeriod"/>
            </a:pPr>
            <a:endParaRPr lang="de-DE" sz="1670" dirty="0"/>
          </a:p>
          <a:p>
            <a:pPr marL="342900" indent="-342900">
              <a:buFont typeface="+mj-lt"/>
              <a:buAutoNum type="arabicPeriod"/>
            </a:pPr>
            <a:endParaRPr lang="de-DE" sz="1670" dirty="0"/>
          </a:p>
          <a:p>
            <a:pPr marL="342900" indent="-342900">
              <a:buFont typeface="+mj-lt"/>
              <a:buAutoNum type="arabicPeriod"/>
            </a:pPr>
            <a:endParaRPr lang="de-DE" sz="1670" dirty="0"/>
          </a:p>
          <a:p>
            <a:pPr marL="342900" indent="-342900">
              <a:buFont typeface="+mj-lt"/>
              <a:buAutoNum type="arabicPeriod"/>
            </a:pPr>
            <a:endParaRPr lang="de-DE" sz="1670" dirty="0"/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76E6EE0A-672D-492B-9B1F-6752349EE385}"/>
              </a:ext>
            </a:extLst>
          </p:cNvPr>
          <p:cNvSpPr txBox="1">
            <a:spLocks/>
          </p:cNvSpPr>
          <p:nvPr/>
        </p:nvSpPr>
        <p:spPr>
          <a:xfrm>
            <a:off x="2030097" y="212832"/>
            <a:ext cx="5746259" cy="340412"/>
          </a:xfrm>
          <a:prstGeom prst="rect">
            <a:avLst/>
          </a:prstGeom>
        </p:spPr>
        <p:txBody>
          <a:bodyPr lIns="0" tIns="0" rIns="0" bIns="0" anchor="b"/>
          <a:lstStyle>
            <a:lvl1pPr marL="0" indent="0" algn="l" defTabSz="761943" rtl="0" eaLnBrk="1" fontAlgn="t" latinLnBrk="0" hangingPunct="1">
              <a:spcBef>
                <a:spcPts val="0"/>
              </a:spcBef>
              <a:spcAft>
                <a:spcPts val="1000"/>
              </a:spcAft>
              <a:buFontTx/>
              <a:buNone/>
              <a:defRPr lang="de-DE" sz="1667" b="1" i="0" kern="1200" baseline="0" dirty="0">
                <a:solidFill>
                  <a:schemeClr val="bg2"/>
                </a:solidFill>
                <a:latin typeface="Verdana" pitchFamily="34" charset="0"/>
                <a:ea typeface="+mj-ea"/>
                <a:cs typeface="+mj-cs"/>
              </a:defRPr>
            </a:lvl1pPr>
            <a:lvl2pPr marL="0" indent="-105829" algn="l" defTabSz="761943" rtl="0" eaLnBrk="1" fontAlgn="t" latinLnBrk="0" hangingPunct="1">
              <a:spcBef>
                <a:spcPts val="250"/>
              </a:spcBef>
              <a:buSzPct val="100000"/>
              <a:buFont typeface="Symbol" charset="2"/>
              <a:buChar char="-"/>
              <a:tabLst/>
              <a:defRPr sz="1500" kern="1200" baseline="0">
                <a:solidFill>
                  <a:srgbClr val="0B2A51"/>
                </a:solidFill>
                <a:latin typeface="Verdana" pitchFamily="34" charset="0"/>
                <a:ea typeface="+mn-ea"/>
                <a:cs typeface="+mn-cs"/>
              </a:defRPr>
            </a:lvl2pPr>
            <a:lvl3pPr marL="656140" indent="-105829" algn="l" defTabSz="761943" rtl="0" eaLnBrk="1" fontAlgn="t" latinLnBrk="0" hangingPunct="1">
              <a:spcBef>
                <a:spcPts val="0"/>
              </a:spcBef>
              <a:spcAft>
                <a:spcPts val="250"/>
              </a:spcAft>
              <a:buSzPct val="100000"/>
              <a:buFont typeface="Symbol" charset="2"/>
              <a:buChar char="-"/>
              <a:tabLst/>
              <a:defRPr sz="1500" kern="1200" baseline="0">
                <a:solidFill>
                  <a:srgbClr val="0B2A51"/>
                </a:solidFill>
                <a:latin typeface="Verdana" pitchFamily="34" charset="0"/>
                <a:ea typeface="+mn-ea"/>
                <a:cs typeface="+mn-cs"/>
              </a:defRPr>
            </a:lvl3pPr>
            <a:lvl4pPr marL="677306" indent="0" algn="l" defTabSz="761943" rtl="0" eaLnBrk="1" latinLnBrk="0" hangingPunct="1">
              <a:spcBef>
                <a:spcPts val="0"/>
              </a:spcBef>
              <a:buSzPct val="100000"/>
              <a:buFont typeface="AppleSymbols" charset="0"/>
              <a:buNone/>
              <a:tabLst/>
              <a:defRPr sz="1167" kern="1200" baseline="0">
                <a:solidFill>
                  <a:srgbClr val="0B2A51"/>
                </a:solidFill>
                <a:latin typeface="Verdana" pitchFamily="34" charset="0"/>
                <a:ea typeface="+mn-ea"/>
                <a:cs typeface="+mn-cs"/>
              </a:defRPr>
            </a:lvl4pPr>
            <a:lvl5pPr marL="1195869" indent="-105829" algn="l" defTabSz="761943" rtl="0" eaLnBrk="1" latinLnBrk="0" hangingPunct="1">
              <a:spcBef>
                <a:spcPts val="0"/>
              </a:spcBef>
              <a:buSzPct val="170000"/>
              <a:buFont typeface="AppleSymbols" charset="0"/>
              <a:buChar char="⌞"/>
              <a:tabLst/>
              <a:defRPr sz="1167" kern="1200" baseline="0">
                <a:solidFill>
                  <a:srgbClr val="0B2A51"/>
                </a:solidFill>
                <a:latin typeface="Verdana" pitchFamily="34" charset="0"/>
                <a:ea typeface="+mn-ea"/>
                <a:cs typeface="+mn-cs"/>
              </a:defRPr>
            </a:lvl5pPr>
            <a:lvl6pPr marL="2095343" indent="-190486" algn="l" defTabSz="76194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76314" indent="-190486" algn="l" defTabSz="76194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57286" indent="-190486" algn="l" defTabSz="76194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38257" indent="-190486" algn="l" defTabSz="76194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000" dirty="0"/>
              <a:t>Gliederung</a:t>
            </a:r>
          </a:p>
        </p:txBody>
      </p:sp>
      <p:sp>
        <p:nvSpPr>
          <p:cNvPr id="8" name="Foliennummernplatzhalter 3">
            <a:extLst>
              <a:ext uri="{FF2B5EF4-FFF2-40B4-BE49-F238E27FC236}">
                <a16:creationId xmlns:a16="http://schemas.microsoft.com/office/drawing/2014/main" id="{38AAB8B3-B33B-42B0-B92D-61A727A1EC3C}"/>
              </a:ext>
            </a:extLst>
          </p:cNvPr>
          <p:cNvSpPr txBox="1">
            <a:spLocks/>
          </p:cNvSpPr>
          <p:nvPr/>
        </p:nvSpPr>
        <p:spPr>
          <a:xfrm>
            <a:off x="6788152" y="5328708"/>
            <a:ext cx="1908175" cy="211667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de-DE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Folie </a:t>
            </a:r>
            <a:fld id="{20336FBE-96EF-1B43-9998-83765DDB0397}" type="slidenum">
              <a:rPr lang="de-DE" smtClean="0"/>
              <a:pPr/>
              <a:t>2</a:t>
            </a:fld>
            <a:r>
              <a:rPr lang="de-DE" dirty="0"/>
              <a:t> von 21</a:t>
            </a:r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C43DEDC1-D9D1-444F-A977-42B8424942BC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pPr>
              <a:defRPr/>
            </a:pPr>
            <a:r>
              <a:rPr lang="de-DE">
                <a:solidFill>
                  <a:schemeClr val="bg2"/>
                </a:solidFill>
              </a:rPr>
              <a:t>Projekt: Tag My Plant – Philipp Schneevoigt</a:t>
            </a:r>
          </a:p>
          <a:p>
            <a:pPr>
              <a:defRPr/>
            </a:pPr>
            <a:r>
              <a:rPr lang="de-DE">
                <a:solidFill>
                  <a:schemeClr val="bg2"/>
                </a:solidFill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Institut für Automatisierungstechnik – AG informationsbasierte AT</a:t>
            </a:r>
            <a:endParaRPr lang="de-DE" dirty="0">
              <a:solidFill>
                <a:schemeClr val="bg2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" name="Datumsplatzhalter 11">
            <a:extLst>
              <a:ext uri="{FF2B5EF4-FFF2-40B4-BE49-F238E27FC236}">
                <a16:creationId xmlns:a16="http://schemas.microsoft.com/office/drawing/2014/main" id="{F9C50F48-A4E7-4169-BA18-255170855BCC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de-DE"/>
              <a:t>22.01.2019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814909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quarter" idx="12"/>
          </p:nvPr>
        </p:nvSpPr>
        <p:spPr>
          <a:xfrm>
            <a:off x="744507" y="2570191"/>
            <a:ext cx="7832725" cy="1259417"/>
          </a:xfrm>
        </p:spPr>
        <p:txBody>
          <a:bodyPr/>
          <a:lstStyle/>
          <a:p>
            <a:pPr marL="514350" indent="-514350">
              <a:buSzPct val="100000"/>
              <a:buFont typeface="+mj-lt"/>
              <a:buAutoNum type="arabicPeriod" startAt="6"/>
            </a:pPr>
            <a:r>
              <a:rPr lang="de-DE" sz="3200" dirty="0">
                <a:solidFill>
                  <a:schemeClr val="bg1"/>
                </a:solidFill>
              </a:rPr>
              <a:t>Praktische Vorstellung</a:t>
            </a:r>
            <a:endParaRPr lang="de-DE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40287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quarter" idx="12"/>
          </p:nvPr>
        </p:nvSpPr>
        <p:spPr>
          <a:xfrm>
            <a:off x="744507" y="2570191"/>
            <a:ext cx="7832725" cy="1259417"/>
          </a:xfrm>
        </p:spPr>
        <p:txBody>
          <a:bodyPr/>
          <a:lstStyle/>
          <a:p>
            <a:pPr algn="ctr">
              <a:buSzPct val="100000"/>
            </a:pPr>
            <a:r>
              <a:rPr lang="de-DE" sz="2400" dirty="0"/>
              <a:t>Vielen Dank für die Aufmerksamkeit!</a:t>
            </a:r>
            <a:endParaRPr lang="de-DE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164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quarter" idx="12"/>
          </p:nvPr>
        </p:nvSpPr>
        <p:spPr>
          <a:xfrm>
            <a:off x="744507" y="2570191"/>
            <a:ext cx="7832725" cy="1259417"/>
          </a:xfrm>
        </p:spPr>
        <p:txBody>
          <a:bodyPr/>
          <a:lstStyle/>
          <a:p>
            <a:pPr lvl="0"/>
            <a:r>
              <a:rPr lang="de-DE" sz="3200" dirty="0"/>
              <a:t>1. Motivation</a:t>
            </a:r>
          </a:p>
        </p:txBody>
      </p:sp>
    </p:spTree>
    <p:extLst>
      <p:ext uri="{BB962C8B-B14F-4D97-AF65-F5344CB8AC3E}">
        <p14:creationId xmlns:p14="http://schemas.microsoft.com/office/powerpoint/2010/main" val="3538161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62F0CDD-186F-4BB3-885B-17586BCD00D8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2030097" y="212832"/>
            <a:ext cx="5746259" cy="340412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de-DE" sz="2000" dirty="0"/>
              <a:t>Motivation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5C44960-5976-48EC-8CFE-C9515FDA3C23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r>
              <a:rPr lang="de-DE" dirty="0"/>
              <a:t>Folie </a:t>
            </a:r>
            <a:fld id="{20336FBE-96EF-1B43-9998-83765DDB0397}" type="slidenum">
              <a:rPr lang="de-DE" smtClean="0"/>
              <a:pPr/>
              <a:t>4</a:t>
            </a:fld>
            <a:r>
              <a:rPr lang="de-DE" dirty="0"/>
              <a:t> von 21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2EFA101-7951-4B66-B8DC-E32447094ECD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755580" y="1093304"/>
            <a:ext cx="7832725" cy="3984050"/>
          </a:xfrm>
        </p:spPr>
        <p:txBody>
          <a:bodyPr/>
          <a:lstStyle/>
          <a:p>
            <a:r>
              <a:rPr lang="de-DE" b="1" u="sng" dirty="0"/>
              <a:t>Fallbeispiel</a:t>
            </a:r>
            <a:r>
              <a:rPr lang="de-DE" u="sng" dirty="0"/>
              <a:t>:</a:t>
            </a:r>
            <a:r>
              <a:rPr lang="de-DE" dirty="0"/>
              <a:t> Wartungsgang Instandhaltung in industrieller Umgebung</a:t>
            </a:r>
          </a:p>
        </p:txBody>
      </p: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96DDE48A-FF69-431F-BC80-1D9AA93336F7}"/>
              </a:ext>
            </a:extLst>
          </p:cNvPr>
          <p:cNvGrpSpPr/>
          <p:nvPr/>
        </p:nvGrpSpPr>
        <p:grpSpPr>
          <a:xfrm>
            <a:off x="4868471" y="2838591"/>
            <a:ext cx="2860701" cy="2107141"/>
            <a:chOff x="4876557" y="1890712"/>
            <a:chExt cx="2860701" cy="2107141"/>
          </a:xfrm>
        </p:grpSpPr>
        <p:pic>
          <p:nvPicPr>
            <p:cNvPr id="7" name="Grafik 6">
              <a:extLst>
                <a:ext uri="{FF2B5EF4-FFF2-40B4-BE49-F238E27FC236}">
                  <a16:creationId xmlns:a16="http://schemas.microsoft.com/office/drawing/2014/main" id="{EBE2741B-0ABA-411B-97E1-581767235B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79758" y="1890712"/>
              <a:ext cx="2857500" cy="1933575"/>
            </a:xfrm>
            <a:prstGeom prst="rect">
              <a:avLst/>
            </a:prstGeom>
          </p:spPr>
        </p:pic>
        <p:sp>
          <p:nvSpPr>
            <p:cNvPr id="9" name="Inhaltsplatzhalter 2">
              <a:extLst>
                <a:ext uri="{FF2B5EF4-FFF2-40B4-BE49-F238E27FC236}">
                  <a16:creationId xmlns:a16="http://schemas.microsoft.com/office/drawing/2014/main" id="{EC76A0F6-5726-4400-87A7-9830FE2563DD}"/>
                </a:ext>
              </a:extLst>
            </p:cNvPr>
            <p:cNvSpPr txBox="1">
              <a:spLocks/>
            </p:cNvSpPr>
            <p:nvPr/>
          </p:nvSpPr>
          <p:spPr>
            <a:xfrm>
              <a:off x="4876557" y="3824287"/>
              <a:ext cx="2857500" cy="173566"/>
            </a:xfrm>
            <a:prstGeom prst="rect">
              <a:avLst/>
            </a:prstGeom>
          </p:spPr>
          <p:txBody>
            <a:bodyPr lIns="0" tIns="0" rIns="0" bIns="0" anchor="b"/>
            <a:lstStyle>
              <a:lvl1pPr marL="0" indent="0" algn="l" defTabSz="761943" rtl="0" eaLnBrk="1" fontAlgn="t" latinLnBrk="0" hangingPunct="1">
                <a:spcBef>
                  <a:spcPts val="0"/>
                </a:spcBef>
                <a:spcAft>
                  <a:spcPts val="1000"/>
                </a:spcAft>
                <a:buFontTx/>
                <a:buNone/>
                <a:defRPr lang="de-DE" sz="1667" b="1" i="0" kern="1200" baseline="0" dirty="0">
                  <a:solidFill>
                    <a:schemeClr val="bg2"/>
                  </a:solidFill>
                  <a:latin typeface="Verdana" pitchFamily="34" charset="0"/>
                  <a:ea typeface="+mj-ea"/>
                  <a:cs typeface="+mj-cs"/>
                </a:defRPr>
              </a:lvl1pPr>
              <a:lvl2pPr marL="0" indent="-105829" algn="l" defTabSz="761943" rtl="0" eaLnBrk="1" fontAlgn="t" latinLnBrk="0" hangingPunct="1">
                <a:spcBef>
                  <a:spcPts val="250"/>
                </a:spcBef>
                <a:buSzPct val="100000"/>
                <a:buFont typeface="Symbol" charset="2"/>
                <a:buChar char="-"/>
                <a:tabLst/>
                <a:defRPr sz="1500" kern="1200" baseline="0">
                  <a:solidFill>
                    <a:srgbClr val="0B2A51"/>
                  </a:solidFill>
                  <a:latin typeface="Verdana" pitchFamily="34" charset="0"/>
                  <a:ea typeface="+mn-ea"/>
                  <a:cs typeface="+mn-cs"/>
                </a:defRPr>
              </a:lvl2pPr>
              <a:lvl3pPr marL="656140" indent="-105829" algn="l" defTabSz="761943" rtl="0" eaLnBrk="1" fontAlgn="t" latinLnBrk="0" hangingPunct="1">
                <a:spcBef>
                  <a:spcPts val="0"/>
                </a:spcBef>
                <a:spcAft>
                  <a:spcPts val="250"/>
                </a:spcAft>
                <a:buSzPct val="100000"/>
                <a:buFont typeface="Symbol" charset="2"/>
                <a:buChar char="-"/>
                <a:tabLst/>
                <a:defRPr sz="1500" kern="1200" baseline="0">
                  <a:solidFill>
                    <a:srgbClr val="0B2A51"/>
                  </a:solidFill>
                  <a:latin typeface="Verdana" pitchFamily="34" charset="0"/>
                  <a:ea typeface="+mn-ea"/>
                  <a:cs typeface="+mn-cs"/>
                </a:defRPr>
              </a:lvl3pPr>
              <a:lvl4pPr marL="677306" indent="0" algn="l" defTabSz="761943" rtl="0" eaLnBrk="1" latinLnBrk="0" hangingPunct="1">
                <a:spcBef>
                  <a:spcPts val="0"/>
                </a:spcBef>
                <a:buSzPct val="100000"/>
                <a:buFont typeface="AppleSymbols" charset="0"/>
                <a:buNone/>
                <a:tabLst/>
                <a:defRPr sz="1167" kern="1200" baseline="0">
                  <a:solidFill>
                    <a:srgbClr val="0B2A51"/>
                  </a:solidFill>
                  <a:latin typeface="Verdana" pitchFamily="34" charset="0"/>
                  <a:ea typeface="+mn-ea"/>
                  <a:cs typeface="+mn-cs"/>
                </a:defRPr>
              </a:lvl4pPr>
              <a:lvl5pPr marL="1195869" indent="-105829" algn="l" defTabSz="761943" rtl="0" eaLnBrk="1" latinLnBrk="0" hangingPunct="1">
                <a:spcBef>
                  <a:spcPts val="0"/>
                </a:spcBef>
                <a:buSzPct val="170000"/>
                <a:buFont typeface="AppleSymbols" charset="0"/>
                <a:buChar char="⌞"/>
                <a:tabLst/>
                <a:defRPr sz="1167" kern="1200" baseline="0">
                  <a:solidFill>
                    <a:srgbClr val="0B2A51"/>
                  </a:solidFill>
                  <a:latin typeface="Verdana" pitchFamily="34" charset="0"/>
                  <a:ea typeface="+mn-ea"/>
                  <a:cs typeface="+mn-cs"/>
                </a:defRPr>
              </a:lvl5pPr>
              <a:lvl6pPr marL="2095343" indent="-190486" algn="l" defTabSz="76194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476314" indent="-190486" algn="l" defTabSz="76194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857286" indent="-190486" algn="l" defTabSz="76194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238257" indent="-190486" algn="l" defTabSz="76194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sz="1000" dirty="0"/>
                <a:t>Quelle: www.seiffertindustrial.com </a:t>
              </a:r>
            </a:p>
          </p:txBody>
        </p:sp>
      </p:grp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E071F3AF-7B39-4702-9220-72F2EAB97BD0}"/>
              </a:ext>
            </a:extLst>
          </p:cNvPr>
          <p:cNvGrpSpPr/>
          <p:nvPr/>
        </p:nvGrpSpPr>
        <p:grpSpPr>
          <a:xfrm>
            <a:off x="1414618" y="2230229"/>
            <a:ext cx="2008021" cy="2715503"/>
            <a:chOff x="550714" y="1884121"/>
            <a:chExt cx="2381250" cy="3186400"/>
          </a:xfrm>
        </p:grpSpPr>
        <p:pic>
          <p:nvPicPr>
            <p:cNvPr id="12" name="Grafik 11">
              <a:extLst>
                <a:ext uri="{FF2B5EF4-FFF2-40B4-BE49-F238E27FC236}">
                  <a16:creationId xmlns:a16="http://schemas.microsoft.com/office/drawing/2014/main" id="{BA413152-66F3-495F-8DD1-FC8DBDB8CDD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0714" y="1884121"/>
              <a:ext cx="2381250" cy="3019425"/>
            </a:xfrm>
            <a:prstGeom prst="rect">
              <a:avLst/>
            </a:prstGeom>
          </p:spPr>
        </p:pic>
        <p:sp>
          <p:nvSpPr>
            <p:cNvPr id="13" name="Inhaltsplatzhalter 2">
              <a:extLst>
                <a:ext uri="{FF2B5EF4-FFF2-40B4-BE49-F238E27FC236}">
                  <a16:creationId xmlns:a16="http://schemas.microsoft.com/office/drawing/2014/main" id="{31A57270-DED5-4889-91F6-33D15C7A1786}"/>
                </a:ext>
              </a:extLst>
            </p:cNvPr>
            <p:cNvSpPr txBox="1">
              <a:spLocks/>
            </p:cNvSpPr>
            <p:nvPr/>
          </p:nvSpPr>
          <p:spPr>
            <a:xfrm>
              <a:off x="561603" y="4903788"/>
              <a:ext cx="2370361" cy="166733"/>
            </a:xfrm>
            <a:prstGeom prst="rect">
              <a:avLst/>
            </a:prstGeom>
          </p:spPr>
          <p:txBody>
            <a:bodyPr lIns="0" tIns="0" rIns="0" bIns="0" anchor="b"/>
            <a:lstStyle>
              <a:lvl1pPr marL="0" indent="0" algn="l" defTabSz="761943" rtl="0" eaLnBrk="1" fontAlgn="t" latinLnBrk="0" hangingPunct="1">
                <a:spcBef>
                  <a:spcPts val="0"/>
                </a:spcBef>
                <a:spcAft>
                  <a:spcPts val="1000"/>
                </a:spcAft>
                <a:buFontTx/>
                <a:buNone/>
                <a:defRPr lang="de-DE" sz="1667" b="1" i="0" kern="1200" baseline="0" dirty="0">
                  <a:solidFill>
                    <a:schemeClr val="bg2"/>
                  </a:solidFill>
                  <a:latin typeface="Verdana" pitchFamily="34" charset="0"/>
                  <a:ea typeface="+mj-ea"/>
                  <a:cs typeface="+mj-cs"/>
                </a:defRPr>
              </a:lvl1pPr>
              <a:lvl2pPr marL="0" indent="-105829" algn="l" defTabSz="761943" rtl="0" eaLnBrk="1" fontAlgn="t" latinLnBrk="0" hangingPunct="1">
                <a:spcBef>
                  <a:spcPts val="250"/>
                </a:spcBef>
                <a:buSzPct val="100000"/>
                <a:buFont typeface="Symbol" charset="2"/>
                <a:buChar char="-"/>
                <a:tabLst/>
                <a:defRPr sz="1500" kern="1200" baseline="0">
                  <a:solidFill>
                    <a:srgbClr val="0B2A51"/>
                  </a:solidFill>
                  <a:latin typeface="Verdana" pitchFamily="34" charset="0"/>
                  <a:ea typeface="+mn-ea"/>
                  <a:cs typeface="+mn-cs"/>
                </a:defRPr>
              </a:lvl2pPr>
              <a:lvl3pPr marL="656140" indent="-105829" algn="l" defTabSz="761943" rtl="0" eaLnBrk="1" fontAlgn="t" latinLnBrk="0" hangingPunct="1">
                <a:spcBef>
                  <a:spcPts val="0"/>
                </a:spcBef>
                <a:spcAft>
                  <a:spcPts val="250"/>
                </a:spcAft>
                <a:buSzPct val="100000"/>
                <a:buFont typeface="Symbol" charset="2"/>
                <a:buChar char="-"/>
                <a:tabLst/>
                <a:defRPr sz="1500" kern="1200" baseline="0">
                  <a:solidFill>
                    <a:srgbClr val="0B2A51"/>
                  </a:solidFill>
                  <a:latin typeface="Verdana" pitchFamily="34" charset="0"/>
                  <a:ea typeface="+mn-ea"/>
                  <a:cs typeface="+mn-cs"/>
                </a:defRPr>
              </a:lvl3pPr>
              <a:lvl4pPr marL="677306" indent="0" algn="l" defTabSz="761943" rtl="0" eaLnBrk="1" latinLnBrk="0" hangingPunct="1">
                <a:spcBef>
                  <a:spcPts val="0"/>
                </a:spcBef>
                <a:buSzPct val="100000"/>
                <a:buFont typeface="AppleSymbols" charset="0"/>
                <a:buNone/>
                <a:tabLst/>
                <a:defRPr sz="1167" kern="1200" baseline="0">
                  <a:solidFill>
                    <a:srgbClr val="0B2A51"/>
                  </a:solidFill>
                  <a:latin typeface="Verdana" pitchFamily="34" charset="0"/>
                  <a:ea typeface="+mn-ea"/>
                  <a:cs typeface="+mn-cs"/>
                </a:defRPr>
              </a:lvl4pPr>
              <a:lvl5pPr marL="1195869" indent="-105829" algn="l" defTabSz="761943" rtl="0" eaLnBrk="1" latinLnBrk="0" hangingPunct="1">
                <a:spcBef>
                  <a:spcPts val="0"/>
                </a:spcBef>
                <a:buSzPct val="170000"/>
                <a:buFont typeface="AppleSymbols" charset="0"/>
                <a:buChar char="⌞"/>
                <a:tabLst/>
                <a:defRPr sz="1167" kern="1200" baseline="0">
                  <a:solidFill>
                    <a:srgbClr val="0B2A51"/>
                  </a:solidFill>
                  <a:latin typeface="Verdana" pitchFamily="34" charset="0"/>
                  <a:ea typeface="+mn-ea"/>
                  <a:cs typeface="+mn-cs"/>
                </a:defRPr>
              </a:lvl5pPr>
              <a:lvl6pPr marL="2095343" indent="-190486" algn="l" defTabSz="76194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476314" indent="-190486" algn="l" defTabSz="76194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857286" indent="-190486" algn="l" defTabSz="76194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238257" indent="-190486" algn="l" defTabSz="76194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sz="1000" dirty="0"/>
                <a:t>Quelle: www.vizaar.de </a:t>
              </a:r>
            </a:p>
          </p:txBody>
        </p:sp>
      </p:grp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2F6B6A22-F910-4B26-9563-F67AC829C499}"/>
              </a:ext>
            </a:extLst>
          </p:cNvPr>
          <p:cNvGrpSpPr/>
          <p:nvPr/>
        </p:nvGrpSpPr>
        <p:grpSpPr>
          <a:xfrm>
            <a:off x="4193298" y="1890242"/>
            <a:ext cx="2168768" cy="1219374"/>
            <a:chOff x="4317305" y="1833018"/>
            <a:chExt cx="2168768" cy="1219374"/>
          </a:xfrm>
        </p:grpSpPr>
        <p:sp>
          <p:nvSpPr>
            <p:cNvPr id="15" name="Inhaltsplatzhalter 5">
              <a:extLst>
                <a:ext uri="{FF2B5EF4-FFF2-40B4-BE49-F238E27FC236}">
                  <a16:creationId xmlns:a16="http://schemas.microsoft.com/office/drawing/2014/main" id="{955B675D-BA73-48AF-8531-1047767E1363}"/>
                </a:ext>
              </a:extLst>
            </p:cNvPr>
            <p:cNvSpPr txBox="1">
              <a:spLocks/>
            </p:cNvSpPr>
            <p:nvPr/>
          </p:nvSpPr>
          <p:spPr>
            <a:xfrm rot="20930482">
              <a:off x="4624706" y="1833018"/>
              <a:ext cx="256041" cy="391655"/>
            </a:xfrm>
            <a:prstGeom prst="rect">
              <a:avLst/>
            </a:prstGeom>
          </p:spPr>
          <p:txBody>
            <a:bodyPr lIns="0" tIns="0" rIns="0" bIns="0"/>
            <a:lstStyle>
              <a:lvl1pPr marL="0" marR="0" indent="0" algn="l" defTabSz="761943" rtl="0" eaLnBrk="1" fontAlgn="t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500"/>
                </a:spcAft>
                <a:buClrTx/>
                <a:buSzTx/>
                <a:buFontTx/>
                <a:buNone/>
                <a:tabLst/>
                <a:defRPr sz="1667" kern="1200" baseline="0">
                  <a:solidFill>
                    <a:srgbClr val="0B2A51"/>
                  </a:solidFill>
                  <a:latin typeface="Verdana" pitchFamily="34" charset="0"/>
                  <a:ea typeface="+mn-ea"/>
                  <a:cs typeface="+mn-cs"/>
                </a:defRPr>
              </a:lvl1pPr>
              <a:lvl2pPr marL="134932" indent="-134932" algn="l" defTabSz="761943" rtl="0" eaLnBrk="1" fontAlgn="t" latinLnBrk="0" hangingPunct="1">
                <a:spcBef>
                  <a:spcPts val="250"/>
                </a:spcBef>
                <a:spcAft>
                  <a:spcPts val="500"/>
                </a:spcAft>
                <a:buClr>
                  <a:schemeClr val="tx1"/>
                </a:buClr>
                <a:buSzPct val="120000"/>
                <a:buFont typeface="LucidaGrande" charset="0"/>
                <a:buChar char="_"/>
                <a:tabLst/>
                <a:defRPr sz="1667" kern="1200" baseline="0">
                  <a:solidFill>
                    <a:srgbClr val="0B2A51"/>
                  </a:solidFill>
                  <a:latin typeface="Verdana" pitchFamily="34" charset="0"/>
                  <a:ea typeface="+mn-ea"/>
                  <a:cs typeface="+mn-cs"/>
                </a:defRPr>
              </a:lvl2pPr>
              <a:lvl3pPr marL="0" indent="0" algn="l" defTabSz="761943" rtl="0" eaLnBrk="1" fontAlgn="t" latinLnBrk="0" hangingPunct="1">
                <a:spcBef>
                  <a:spcPts val="0"/>
                </a:spcBef>
                <a:spcAft>
                  <a:spcPts val="500"/>
                </a:spcAft>
                <a:buSzPct val="100000"/>
                <a:buFont typeface="Symbol" charset="2"/>
                <a:buNone/>
                <a:tabLst/>
                <a:defRPr sz="1333" kern="1200" baseline="0">
                  <a:solidFill>
                    <a:srgbClr val="0B2A51"/>
                  </a:solidFill>
                  <a:latin typeface="Verdana" pitchFamily="34" charset="0"/>
                  <a:ea typeface="+mn-ea"/>
                  <a:cs typeface="+mn-cs"/>
                </a:defRPr>
              </a:lvl3pPr>
              <a:lvl4pPr marL="240761" indent="-105829" algn="l" defTabSz="761943" rtl="0" eaLnBrk="1" latinLnBrk="0" hangingPunct="1">
                <a:spcBef>
                  <a:spcPts val="0"/>
                </a:spcBef>
                <a:spcAft>
                  <a:spcPts val="500"/>
                </a:spcAft>
                <a:buClr>
                  <a:schemeClr val="tx1"/>
                </a:buClr>
                <a:buSzPct val="100000"/>
                <a:buFont typeface="LucidaGrande" charset="0"/>
                <a:buChar char="_"/>
                <a:tabLst/>
                <a:defRPr sz="1333" kern="1200" baseline="0">
                  <a:solidFill>
                    <a:srgbClr val="0B2A51"/>
                  </a:solidFill>
                  <a:latin typeface="Verdana" pitchFamily="34" charset="0"/>
                  <a:ea typeface="+mn-ea"/>
                  <a:cs typeface="+mn-cs"/>
                </a:defRPr>
              </a:lvl4pPr>
              <a:lvl5pPr marL="346590" indent="-105829" algn="l" defTabSz="761943" rtl="0" eaLnBrk="1" latinLnBrk="0" hangingPunct="1">
                <a:spcBef>
                  <a:spcPts val="0"/>
                </a:spcBef>
                <a:spcAft>
                  <a:spcPts val="500"/>
                </a:spcAft>
                <a:buSzPct val="170000"/>
                <a:buFont typeface="AppleSymbols" charset="0"/>
                <a:buChar char="⌞"/>
                <a:tabLst/>
                <a:defRPr sz="1333" kern="1200" baseline="0">
                  <a:solidFill>
                    <a:srgbClr val="0B2A51"/>
                  </a:solidFill>
                  <a:latin typeface="Verdana" pitchFamily="34" charset="0"/>
                  <a:ea typeface="+mn-ea"/>
                  <a:cs typeface="+mn-cs"/>
                </a:defRPr>
              </a:lvl5pPr>
              <a:lvl6pPr marL="2095343" indent="-190486" algn="l" defTabSz="76194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476314" indent="-190486" algn="l" defTabSz="76194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857286" indent="-190486" algn="l" defTabSz="76194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238257" indent="-190486" algn="l" defTabSz="76194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sz="3200" b="1" dirty="0"/>
                <a:t>?</a:t>
              </a:r>
              <a:endParaRPr lang="de-DE" dirty="0"/>
            </a:p>
          </p:txBody>
        </p:sp>
        <p:sp>
          <p:nvSpPr>
            <p:cNvPr id="16" name="Inhaltsplatzhalter 5">
              <a:extLst>
                <a:ext uri="{FF2B5EF4-FFF2-40B4-BE49-F238E27FC236}">
                  <a16:creationId xmlns:a16="http://schemas.microsoft.com/office/drawing/2014/main" id="{33CDBDAC-F0EB-4CE1-A85D-C0A9568E2080}"/>
                </a:ext>
              </a:extLst>
            </p:cNvPr>
            <p:cNvSpPr txBox="1">
              <a:spLocks/>
            </p:cNvSpPr>
            <p:nvPr/>
          </p:nvSpPr>
          <p:spPr>
            <a:xfrm>
              <a:off x="4317305" y="2152784"/>
              <a:ext cx="1854866" cy="719500"/>
            </a:xfrm>
            <a:prstGeom prst="rect">
              <a:avLst/>
            </a:prstGeom>
          </p:spPr>
          <p:txBody>
            <a:bodyPr lIns="0" tIns="0" rIns="0" bIns="0"/>
            <a:lstStyle>
              <a:lvl1pPr marL="0" marR="0" indent="0" algn="l" defTabSz="761943" rtl="0" eaLnBrk="1" fontAlgn="t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500"/>
                </a:spcAft>
                <a:buClrTx/>
                <a:buSzTx/>
                <a:buFontTx/>
                <a:buNone/>
                <a:tabLst/>
                <a:defRPr sz="1667" kern="1200" baseline="0">
                  <a:solidFill>
                    <a:srgbClr val="0B2A51"/>
                  </a:solidFill>
                  <a:latin typeface="Verdana" pitchFamily="34" charset="0"/>
                  <a:ea typeface="+mn-ea"/>
                  <a:cs typeface="+mn-cs"/>
                </a:defRPr>
              </a:lvl1pPr>
              <a:lvl2pPr marL="134932" indent="-134932" algn="l" defTabSz="761943" rtl="0" eaLnBrk="1" fontAlgn="t" latinLnBrk="0" hangingPunct="1">
                <a:spcBef>
                  <a:spcPts val="250"/>
                </a:spcBef>
                <a:spcAft>
                  <a:spcPts val="500"/>
                </a:spcAft>
                <a:buClr>
                  <a:schemeClr val="tx1"/>
                </a:buClr>
                <a:buSzPct val="120000"/>
                <a:buFont typeface="LucidaGrande" charset="0"/>
                <a:buChar char="_"/>
                <a:tabLst/>
                <a:defRPr sz="1667" kern="1200" baseline="0">
                  <a:solidFill>
                    <a:srgbClr val="0B2A51"/>
                  </a:solidFill>
                  <a:latin typeface="Verdana" pitchFamily="34" charset="0"/>
                  <a:ea typeface="+mn-ea"/>
                  <a:cs typeface="+mn-cs"/>
                </a:defRPr>
              </a:lvl2pPr>
              <a:lvl3pPr marL="0" indent="0" algn="l" defTabSz="761943" rtl="0" eaLnBrk="1" fontAlgn="t" latinLnBrk="0" hangingPunct="1">
                <a:spcBef>
                  <a:spcPts val="0"/>
                </a:spcBef>
                <a:spcAft>
                  <a:spcPts val="500"/>
                </a:spcAft>
                <a:buSzPct val="100000"/>
                <a:buFont typeface="Symbol" charset="2"/>
                <a:buNone/>
                <a:tabLst/>
                <a:defRPr sz="1333" kern="1200" baseline="0">
                  <a:solidFill>
                    <a:srgbClr val="0B2A51"/>
                  </a:solidFill>
                  <a:latin typeface="Verdana" pitchFamily="34" charset="0"/>
                  <a:ea typeface="+mn-ea"/>
                  <a:cs typeface="+mn-cs"/>
                </a:defRPr>
              </a:lvl3pPr>
              <a:lvl4pPr marL="240761" indent="-105829" algn="l" defTabSz="761943" rtl="0" eaLnBrk="1" latinLnBrk="0" hangingPunct="1">
                <a:spcBef>
                  <a:spcPts val="0"/>
                </a:spcBef>
                <a:spcAft>
                  <a:spcPts val="500"/>
                </a:spcAft>
                <a:buClr>
                  <a:schemeClr val="tx1"/>
                </a:buClr>
                <a:buSzPct val="100000"/>
                <a:buFont typeface="LucidaGrande" charset="0"/>
                <a:buChar char="_"/>
                <a:tabLst/>
                <a:defRPr sz="1333" kern="1200" baseline="0">
                  <a:solidFill>
                    <a:srgbClr val="0B2A51"/>
                  </a:solidFill>
                  <a:latin typeface="Verdana" pitchFamily="34" charset="0"/>
                  <a:ea typeface="+mn-ea"/>
                  <a:cs typeface="+mn-cs"/>
                </a:defRPr>
              </a:lvl4pPr>
              <a:lvl5pPr marL="346590" indent="-105829" algn="l" defTabSz="761943" rtl="0" eaLnBrk="1" latinLnBrk="0" hangingPunct="1">
                <a:spcBef>
                  <a:spcPts val="0"/>
                </a:spcBef>
                <a:spcAft>
                  <a:spcPts val="500"/>
                </a:spcAft>
                <a:buSzPct val="170000"/>
                <a:buFont typeface="AppleSymbols" charset="0"/>
                <a:buChar char="⌞"/>
                <a:tabLst/>
                <a:defRPr sz="1333" kern="1200" baseline="0">
                  <a:solidFill>
                    <a:srgbClr val="0B2A51"/>
                  </a:solidFill>
                  <a:latin typeface="Verdana" pitchFamily="34" charset="0"/>
                  <a:ea typeface="+mn-ea"/>
                  <a:cs typeface="+mn-cs"/>
                </a:defRPr>
              </a:lvl5pPr>
              <a:lvl6pPr marL="2095343" indent="-190486" algn="l" defTabSz="76194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476314" indent="-190486" algn="l" defTabSz="76194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857286" indent="-190486" algn="l" defTabSz="76194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238257" indent="-190486" algn="l" defTabSz="76194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Aft>
                  <a:spcPts val="0"/>
                </a:spcAft>
              </a:pPr>
              <a:r>
                <a:rPr lang="de-DE" sz="1050" b="1" dirty="0"/>
                <a:t>Welches</a:t>
              </a:r>
            </a:p>
            <a:p>
              <a:pPr algn="ctr">
                <a:spcAft>
                  <a:spcPts val="0"/>
                </a:spcAft>
              </a:pPr>
              <a:r>
                <a:rPr lang="de-DE" sz="1050" b="1" dirty="0"/>
                <a:t>Betriebsmittel (BM) war </a:t>
              </a:r>
            </a:p>
            <a:p>
              <a:pPr algn="ctr">
                <a:spcAft>
                  <a:spcPts val="0"/>
                </a:spcAft>
              </a:pPr>
              <a:r>
                <a:rPr lang="de-DE" sz="1050" b="1" dirty="0"/>
                <a:t>das nochmal?</a:t>
              </a:r>
            </a:p>
          </p:txBody>
        </p:sp>
        <p:sp>
          <p:nvSpPr>
            <p:cNvPr id="18" name="Inhaltsplatzhalter 5">
              <a:extLst>
                <a:ext uri="{FF2B5EF4-FFF2-40B4-BE49-F238E27FC236}">
                  <a16:creationId xmlns:a16="http://schemas.microsoft.com/office/drawing/2014/main" id="{E8720745-DA48-4BB3-989D-267C69216804}"/>
                </a:ext>
              </a:extLst>
            </p:cNvPr>
            <p:cNvSpPr txBox="1">
              <a:spLocks/>
            </p:cNvSpPr>
            <p:nvPr/>
          </p:nvSpPr>
          <p:spPr>
            <a:xfrm rot="20962328">
              <a:off x="4443979" y="2660737"/>
              <a:ext cx="256041" cy="391655"/>
            </a:xfrm>
            <a:prstGeom prst="rect">
              <a:avLst/>
            </a:prstGeom>
          </p:spPr>
          <p:txBody>
            <a:bodyPr lIns="0" tIns="0" rIns="0" bIns="0"/>
            <a:lstStyle>
              <a:lvl1pPr marL="0" marR="0" indent="0" algn="l" defTabSz="761943" rtl="0" eaLnBrk="1" fontAlgn="t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500"/>
                </a:spcAft>
                <a:buClrTx/>
                <a:buSzTx/>
                <a:buFontTx/>
                <a:buNone/>
                <a:tabLst/>
                <a:defRPr sz="1667" kern="1200" baseline="0">
                  <a:solidFill>
                    <a:srgbClr val="0B2A51"/>
                  </a:solidFill>
                  <a:latin typeface="Verdana" pitchFamily="34" charset="0"/>
                  <a:ea typeface="+mn-ea"/>
                  <a:cs typeface="+mn-cs"/>
                </a:defRPr>
              </a:lvl1pPr>
              <a:lvl2pPr marL="134932" indent="-134932" algn="l" defTabSz="761943" rtl="0" eaLnBrk="1" fontAlgn="t" latinLnBrk="0" hangingPunct="1">
                <a:spcBef>
                  <a:spcPts val="250"/>
                </a:spcBef>
                <a:spcAft>
                  <a:spcPts val="500"/>
                </a:spcAft>
                <a:buClr>
                  <a:schemeClr val="tx1"/>
                </a:buClr>
                <a:buSzPct val="120000"/>
                <a:buFont typeface="LucidaGrande" charset="0"/>
                <a:buChar char="_"/>
                <a:tabLst/>
                <a:defRPr sz="1667" kern="1200" baseline="0">
                  <a:solidFill>
                    <a:srgbClr val="0B2A51"/>
                  </a:solidFill>
                  <a:latin typeface="Verdana" pitchFamily="34" charset="0"/>
                  <a:ea typeface="+mn-ea"/>
                  <a:cs typeface="+mn-cs"/>
                </a:defRPr>
              </a:lvl2pPr>
              <a:lvl3pPr marL="0" indent="0" algn="l" defTabSz="761943" rtl="0" eaLnBrk="1" fontAlgn="t" latinLnBrk="0" hangingPunct="1">
                <a:spcBef>
                  <a:spcPts val="0"/>
                </a:spcBef>
                <a:spcAft>
                  <a:spcPts val="500"/>
                </a:spcAft>
                <a:buSzPct val="100000"/>
                <a:buFont typeface="Symbol" charset="2"/>
                <a:buNone/>
                <a:tabLst/>
                <a:defRPr sz="1333" kern="1200" baseline="0">
                  <a:solidFill>
                    <a:srgbClr val="0B2A51"/>
                  </a:solidFill>
                  <a:latin typeface="Verdana" pitchFamily="34" charset="0"/>
                  <a:ea typeface="+mn-ea"/>
                  <a:cs typeface="+mn-cs"/>
                </a:defRPr>
              </a:lvl3pPr>
              <a:lvl4pPr marL="240761" indent="-105829" algn="l" defTabSz="761943" rtl="0" eaLnBrk="1" latinLnBrk="0" hangingPunct="1">
                <a:spcBef>
                  <a:spcPts val="0"/>
                </a:spcBef>
                <a:spcAft>
                  <a:spcPts val="500"/>
                </a:spcAft>
                <a:buClr>
                  <a:schemeClr val="tx1"/>
                </a:buClr>
                <a:buSzPct val="100000"/>
                <a:buFont typeface="LucidaGrande" charset="0"/>
                <a:buChar char="_"/>
                <a:tabLst/>
                <a:defRPr sz="1333" kern="1200" baseline="0">
                  <a:solidFill>
                    <a:srgbClr val="0B2A51"/>
                  </a:solidFill>
                  <a:latin typeface="Verdana" pitchFamily="34" charset="0"/>
                  <a:ea typeface="+mn-ea"/>
                  <a:cs typeface="+mn-cs"/>
                </a:defRPr>
              </a:lvl4pPr>
              <a:lvl5pPr marL="346590" indent="-105829" algn="l" defTabSz="761943" rtl="0" eaLnBrk="1" latinLnBrk="0" hangingPunct="1">
                <a:spcBef>
                  <a:spcPts val="0"/>
                </a:spcBef>
                <a:spcAft>
                  <a:spcPts val="500"/>
                </a:spcAft>
                <a:buSzPct val="170000"/>
                <a:buFont typeface="AppleSymbols" charset="0"/>
                <a:buChar char="⌞"/>
                <a:tabLst/>
                <a:defRPr sz="1333" kern="1200" baseline="0">
                  <a:solidFill>
                    <a:srgbClr val="0B2A51"/>
                  </a:solidFill>
                  <a:latin typeface="Verdana" pitchFamily="34" charset="0"/>
                  <a:ea typeface="+mn-ea"/>
                  <a:cs typeface="+mn-cs"/>
                </a:defRPr>
              </a:lvl5pPr>
              <a:lvl6pPr marL="2095343" indent="-190486" algn="l" defTabSz="76194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476314" indent="-190486" algn="l" defTabSz="76194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857286" indent="-190486" algn="l" defTabSz="76194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238257" indent="-190486" algn="l" defTabSz="76194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sz="3200" b="1" dirty="0"/>
                <a:t>?</a:t>
              </a:r>
              <a:endParaRPr lang="de-DE" dirty="0"/>
            </a:p>
          </p:txBody>
        </p:sp>
        <p:sp>
          <p:nvSpPr>
            <p:cNvPr id="19" name="Inhaltsplatzhalter 5">
              <a:extLst>
                <a:ext uri="{FF2B5EF4-FFF2-40B4-BE49-F238E27FC236}">
                  <a16:creationId xmlns:a16="http://schemas.microsoft.com/office/drawing/2014/main" id="{87070DC5-8AA0-4DB1-B679-2ED886AD4B85}"/>
                </a:ext>
              </a:extLst>
            </p:cNvPr>
            <p:cNvSpPr txBox="1">
              <a:spLocks/>
            </p:cNvSpPr>
            <p:nvPr/>
          </p:nvSpPr>
          <p:spPr>
            <a:xfrm rot="1166013">
              <a:off x="6230032" y="2269171"/>
              <a:ext cx="256041" cy="391655"/>
            </a:xfrm>
            <a:prstGeom prst="rect">
              <a:avLst/>
            </a:prstGeom>
          </p:spPr>
          <p:txBody>
            <a:bodyPr lIns="0" tIns="0" rIns="0" bIns="0"/>
            <a:lstStyle>
              <a:lvl1pPr marL="0" marR="0" indent="0" algn="l" defTabSz="761943" rtl="0" eaLnBrk="1" fontAlgn="t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500"/>
                </a:spcAft>
                <a:buClrTx/>
                <a:buSzTx/>
                <a:buFontTx/>
                <a:buNone/>
                <a:tabLst/>
                <a:defRPr sz="1667" kern="1200" baseline="0">
                  <a:solidFill>
                    <a:srgbClr val="0B2A51"/>
                  </a:solidFill>
                  <a:latin typeface="Verdana" pitchFamily="34" charset="0"/>
                  <a:ea typeface="+mn-ea"/>
                  <a:cs typeface="+mn-cs"/>
                </a:defRPr>
              </a:lvl1pPr>
              <a:lvl2pPr marL="134932" indent="-134932" algn="l" defTabSz="761943" rtl="0" eaLnBrk="1" fontAlgn="t" latinLnBrk="0" hangingPunct="1">
                <a:spcBef>
                  <a:spcPts val="250"/>
                </a:spcBef>
                <a:spcAft>
                  <a:spcPts val="500"/>
                </a:spcAft>
                <a:buClr>
                  <a:schemeClr val="tx1"/>
                </a:buClr>
                <a:buSzPct val="120000"/>
                <a:buFont typeface="LucidaGrande" charset="0"/>
                <a:buChar char="_"/>
                <a:tabLst/>
                <a:defRPr sz="1667" kern="1200" baseline="0">
                  <a:solidFill>
                    <a:srgbClr val="0B2A51"/>
                  </a:solidFill>
                  <a:latin typeface="Verdana" pitchFamily="34" charset="0"/>
                  <a:ea typeface="+mn-ea"/>
                  <a:cs typeface="+mn-cs"/>
                </a:defRPr>
              </a:lvl2pPr>
              <a:lvl3pPr marL="0" indent="0" algn="l" defTabSz="761943" rtl="0" eaLnBrk="1" fontAlgn="t" latinLnBrk="0" hangingPunct="1">
                <a:spcBef>
                  <a:spcPts val="0"/>
                </a:spcBef>
                <a:spcAft>
                  <a:spcPts val="500"/>
                </a:spcAft>
                <a:buSzPct val="100000"/>
                <a:buFont typeface="Symbol" charset="2"/>
                <a:buNone/>
                <a:tabLst/>
                <a:defRPr sz="1333" kern="1200" baseline="0">
                  <a:solidFill>
                    <a:srgbClr val="0B2A51"/>
                  </a:solidFill>
                  <a:latin typeface="Verdana" pitchFamily="34" charset="0"/>
                  <a:ea typeface="+mn-ea"/>
                  <a:cs typeface="+mn-cs"/>
                </a:defRPr>
              </a:lvl3pPr>
              <a:lvl4pPr marL="240761" indent="-105829" algn="l" defTabSz="761943" rtl="0" eaLnBrk="1" latinLnBrk="0" hangingPunct="1">
                <a:spcBef>
                  <a:spcPts val="0"/>
                </a:spcBef>
                <a:spcAft>
                  <a:spcPts val="500"/>
                </a:spcAft>
                <a:buClr>
                  <a:schemeClr val="tx1"/>
                </a:buClr>
                <a:buSzPct val="100000"/>
                <a:buFont typeface="LucidaGrande" charset="0"/>
                <a:buChar char="_"/>
                <a:tabLst/>
                <a:defRPr sz="1333" kern="1200" baseline="0">
                  <a:solidFill>
                    <a:srgbClr val="0B2A51"/>
                  </a:solidFill>
                  <a:latin typeface="Verdana" pitchFamily="34" charset="0"/>
                  <a:ea typeface="+mn-ea"/>
                  <a:cs typeface="+mn-cs"/>
                </a:defRPr>
              </a:lvl4pPr>
              <a:lvl5pPr marL="346590" indent="-105829" algn="l" defTabSz="761943" rtl="0" eaLnBrk="1" latinLnBrk="0" hangingPunct="1">
                <a:spcBef>
                  <a:spcPts val="0"/>
                </a:spcBef>
                <a:spcAft>
                  <a:spcPts val="500"/>
                </a:spcAft>
                <a:buSzPct val="170000"/>
                <a:buFont typeface="AppleSymbols" charset="0"/>
                <a:buChar char="⌞"/>
                <a:tabLst/>
                <a:defRPr sz="1333" kern="1200" baseline="0">
                  <a:solidFill>
                    <a:srgbClr val="0B2A51"/>
                  </a:solidFill>
                  <a:latin typeface="Verdana" pitchFamily="34" charset="0"/>
                  <a:ea typeface="+mn-ea"/>
                  <a:cs typeface="+mn-cs"/>
                </a:defRPr>
              </a:lvl5pPr>
              <a:lvl6pPr marL="2095343" indent="-190486" algn="l" defTabSz="76194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476314" indent="-190486" algn="l" defTabSz="76194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857286" indent="-190486" algn="l" defTabSz="76194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238257" indent="-190486" algn="l" defTabSz="76194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sz="3200" b="1" dirty="0"/>
                <a:t>?</a:t>
              </a:r>
              <a:endParaRPr lang="de-DE" dirty="0"/>
            </a:p>
          </p:txBody>
        </p:sp>
      </p:grp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084DD564-77EB-4AE0-AA15-7AF2BDDFB64B}"/>
              </a:ext>
            </a:extLst>
          </p:cNvPr>
          <p:cNvGrpSpPr/>
          <p:nvPr/>
        </p:nvGrpSpPr>
        <p:grpSpPr>
          <a:xfrm>
            <a:off x="6302081" y="1787270"/>
            <a:ext cx="2166008" cy="1195701"/>
            <a:chOff x="6302081" y="1787270"/>
            <a:chExt cx="2166008" cy="1195701"/>
          </a:xfrm>
        </p:grpSpPr>
        <p:sp>
          <p:nvSpPr>
            <p:cNvPr id="32" name="Inhaltsplatzhalter 5">
              <a:extLst>
                <a:ext uri="{FF2B5EF4-FFF2-40B4-BE49-F238E27FC236}">
                  <a16:creationId xmlns:a16="http://schemas.microsoft.com/office/drawing/2014/main" id="{54974088-C9F1-435D-90F9-3C0AE1F94FB8}"/>
                </a:ext>
              </a:extLst>
            </p:cNvPr>
            <p:cNvSpPr txBox="1">
              <a:spLocks/>
            </p:cNvSpPr>
            <p:nvPr/>
          </p:nvSpPr>
          <p:spPr>
            <a:xfrm rot="20930482">
              <a:off x="6302081" y="1817501"/>
              <a:ext cx="256041" cy="391655"/>
            </a:xfrm>
            <a:prstGeom prst="rect">
              <a:avLst/>
            </a:prstGeom>
          </p:spPr>
          <p:txBody>
            <a:bodyPr lIns="0" tIns="0" rIns="0" bIns="0"/>
            <a:lstStyle>
              <a:lvl1pPr marL="0" marR="0" indent="0" algn="l" defTabSz="761943" rtl="0" eaLnBrk="1" fontAlgn="t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500"/>
                </a:spcAft>
                <a:buClrTx/>
                <a:buSzTx/>
                <a:buFontTx/>
                <a:buNone/>
                <a:tabLst/>
                <a:defRPr sz="1667" kern="1200" baseline="0">
                  <a:solidFill>
                    <a:srgbClr val="0B2A51"/>
                  </a:solidFill>
                  <a:latin typeface="Verdana" pitchFamily="34" charset="0"/>
                  <a:ea typeface="+mn-ea"/>
                  <a:cs typeface="+mn-cs"/>
                </a:defRPr>
              </a:lvl1pPr>
              <a:lvl2pPr marL="134932" indent="-134932" algn="l" defTabSz="761943" rtl="0" eaLnBrk="1" fontAlgn="t" latinLnBrk="0" hangingPunct="1">
                <a:spcBef>
                  <a:spcPts val="250"/>
                </a:spcBef>
                <a:spcAft>
                  <a:spcPts val="500"/>
                </a:spcAft>
                <a:buClr>
                  <a:schemeClr val="tx1"/>
                </a:buClr>
                <a:buSzPct val="120000"/>
                <a:buFont typeface="LucidaGrande" charset="0"/>
                <a:buChar char="_"/>
                <a:tabLst/>
                <a:defRPr sz="1667" kern="1200" baseline="0">
                  <a:solidFill>
                    <a:srgbClr val="0B2A51"/>
                  </a:solidFill>
                  <a:latin typeface="Verdana" pitchFamily="34" charset="0"/>
                  <a:ea typeface="+mn-ea"/>
                  <a:cs typeface="+mn-cs"/>
                </a:defRPr>
              </a:lvl2pPr>
              <a:lvl3pPr marL="0" indent="0" algn="l" defTabSz="761943" rtl="0" eaLnBrk="1" fontAlgn="t" latinLnBrk="0" hangingPunct="1">
                <a:spcBef>
                  <a:spcPts val="0"/>
                </a:spcBef>
                <a:spcAft>
                  <a:spcPts val="500"/>
                </a:spcAft>
                <a:buSzPct val="100000"/>
                <a:buFont typeface="Symbol" charset="2"/>
                <a:buNone/>
                <a:tabLst/>
                <a:defRPr sz="1333" kern="1200" baseline="0">
                  <a:solidFill>
                    <a:srgbClr val="0B2A51"/>
                  </a:solidFill>
                  <a:latin typeface="Verdana" pitchFamily="34" charset="0"/>
                  <a:ea typeface="+mn-ea"/>
                  <a:cs typeface="+mn-cs"/>
                </a:defRPr>
              </a:lvl3pPr>
              <a:lvl4pPr marL="240761" indent="-105829" algn="l" defTabSz="761943" rtl="0" eaLnBrk="1" latinLnBrk="0" hangingPunct="1">
                <a:spcBef>
                  <a:spcPts val="0"/>
                </a:spcBef>
                <a:spcAft>
                  <a:spcPts val="500"/>
                </a:spcAft>
                <a:buClr>
                  <a:schemeClr val="tx1"/>
                </a:buClr>
                <a:buSzPct val="100000"/>
                <a:buFont typeface="LucidaGrande" charset="0"/>
                <a:buChar char="_"/>
                <a:tabLst/>
                <a:defRPr sz="1333" kern="1200" baseline="0">
                  <a:solidFill>
                    <a:srgbClr val="0B2A51"/>
                  </a:solidFill>
                  <a:latin typeface="Verdana" pitchFamily="34" charset="0"/>
                  <a:ea typeface="+mn-ea"/>
                  <a:cs typeface="+mn-cs"/>
                </a:defRPr>
              </a:lvl4pPr>
              <a:lvl5pPr marL="346590" indent="-105829" algn="l" defTabSz="761943" rtl="0" eaLnBrk="1" latinLnBrk="0" hangingPunct="1">
                <a:spcBef>
                  <a:spcPts val="0"/>
                </a:spcBef>
                <a:spcAft>
                  <a:spcPts val="500"/>
                </a:spcAft>
                <a:buSzPct val="170000"/>
                <a:buFont typeface="AppleSymbols" charset="0"/>
                <a:buChar char="⌞"/>
                <a:tabLst/>
                <a:defRPr sz="1333" kern="1200" baseline="0">
                  <a:solidFill>
                    <a:srgbClr val="0B2A51"/>
                  </a:solidFill>
                  <a:latin typeface="Verdana" pitchFamily="34" charset="0"/>
                  <a:ea typeface="+mn-ea"/>
                  <a:cs typeface="+mn-cs"/>
                </a:defRPr>
              </a:lvl5pPr>
              <a:lvl6pPr marL="2095343" indent="-190486" algn="l" defTabSz="76194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476314" indent="-190486" algn="l" defTabSz="76194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857286" indent="-190486" algn="l" defTabSz="76194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238257" indent="-190486" algn="l" defTabSz="76194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sz="3200" b="1" dirty="0"/>
                <a:t>?</a:t>
              </a:r>
              <a:endParaRPr lang="de-DE" dirty="0"/>
            </a:p>
          </p:txBody>
        </p:sp>
        <p:sp>
          <p:nvSpPr>
            <p:cNvPr id="33" name="Inhaltsplatzhalter 5">
              <a:extLst>
                <a:ext uri="{FF2B5EF4-FFF2-40B4-BE49-F238E27FC236}">
                  <a16:creationId xmlns:a16="http://schemas.microsoft.com/office/drawing/2014/main" id="{3E9227F9-F5A9-4D37-AB94-1716938DBDF9}"/>
                </a:ext>
              </a:extLst>
            </p:cNvPr>
            <p:cNvSpPr txBox="1">
              <a:spLocks/>
            </p:cNvSpPr>
            <p:nvPr/>
          </p:nvSpPr>
          <p:spPr>
            <a:xfrm>
              <a:off x="6597158" y="2193462"/>
              <a:ext cx="1696201" cy="719500"/>
            </a:xfrm>
            <a:prstGeom prst="rect">
              <a:avLst/>
            </a:prstGeom>
          </p:spPr>
          <p:txBody>
            <a:bodyPr lIns="0" tIns="0" rIns="0" bIns="0"/>
            <a:lstStyle>
              <a:lvl1pPr marL="0" marR="0" indent="0" algn="l" defTabSz="761943" rtl="0" eaLnBrk="1" fontAlgn="t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500"/>
                </a:spcAft>
                <a:buClrTx/>
                <a:buSzTx/>
                <a:buFontTx/>
                <a:buNone/>
                <a:tabLst/>
                <a:defRPr sz="1667" kern="1200" baseline="0">
                  <a:solidFill>
                    <a:srgbClr val="0B2A51"/>
                  </a:solidFill>
                  <a:latin typeface="Verdana" pitchFamily="34" charset="0"/>
                  <a:ea typeface="+mn-ea"/>
                  <a:cs typeface="+mn-cs"/>
                </a:defRPr>
              </a:lvl1pPr>
              <a:lvl2pPr marL="134932" indent="-134932" algn="l" defTabSz="761943" rtl="0" eaLnBrk="1" fontAlgn="t" latinLnBrk="0" hangingPunct="1">
                <a:spcBef>
                  <a:spcPts val="250"/>
                </a:spcBef>
                <a:spcAft>
                  <a:spcPts val="500"/>
                </a:spcAft>
                <a:buClr>
                  <a:schemeClr val="tx1"/>
                </a:buClr>
                <a:buSzPct val="120000"/>
                <a:buFont typeface="LucidaGrande" charset="0"/>
                <a:buChar char="_"/>
                <a:tabLst/>
                <a:defRPr sz="1667" kern="1200" baseline="0">
                  <a:solidFill>
                    <a:srgbClr val="0B2A51"/>
                  </a:solidFill>
                  <a:latin typeface="Verdana" pitchFamily="34" charset="0"/>
                  <a:ea typeface="+mn-ea"/>
                  <a:cs typeface="+mn-cs"/>
                </a:defRPr>
              </a:lvl2pPr>
              <a:lvl3pPr marL="0" indent="0" algn="l" defTabSz="761943" rtl="0" eaLnBrk="1" fontAlgn="t" latinLnBrk="0" hangingPunct="1">
                <a:spcBef>
                  <a:spcPts val="0"/>
                </a:spcBef>
                <a:spcAft>
                  <a:spcPts val="500"/>
                </a:spcAft>
                <a:buSzPct val="100000"/>
                <a:buFont typeface="Symbol" charset="2"/>
                <a:buNone/>
                <a:tabLst/>
                <a:defRPr sz="1333" kern="1200" baseline="0">
                  <a:solidFill>
                    <a:srgbClr val="0B2A51"/>
                  </a:solidFill>
                  <a:latin typeface="Verdana" pitchFamily="34" charset="0"/>
                  <a:ea typeface="+mn-ea"/>
                  <a:cs typeface="+mn-cs"/>
                </a:defRPr>
              </a:lvl3pPr>
              <a:lvl4pPr marL="240761" indent="-105829" algn="l" defTabSz="761943" rtl="0" eaLnBrk="1" latinLnBrk="0" hangingPunct="1">
                <a:spcBef>
                  <a:spcPts val="0"/>
                </a:spcBef>
                <a:spcAft>
                  <a:spcPts val="500"/>
                </a:spcAft>
                <a:buClr>
                  <a:schemeClr val="tx1"/>
                </a:buClr>
                <a:buSzPct val="100000"/>
                <a:buFont typeface="LucidaGrande" charset="0"/>
                <a:buChar char="_"/>
                <a:tabLst/>
                <a:defRPr sz="1333" kern="1200" baseline="0">
                  <a:solidFill>
                    <a:srgbClr val="0B2A51"/>
                  </a:solidFill>
                  <a:latin typeface="Verdana" pitchFamily="34" charset="0"/>
                  <a:ea typeface="+mn-ea"/>
                  <a:cs typeface="+mn-cs"/>
                </a:defRPr>
              </a:lvl4pPr>
              <a:lvl5pPr marL="346590" indent="-105829" algn="l" defTabSz="761943" rtl="0" eaLnBrk="1" latinLnBrk="0" hangingPunct="1">
                <a:spcBef>
                  <a:spcPts val="0"/>
                </a:spcBef>
                <a:spcAft>
                  <a:spcPts val="500"/>
                </a:spcAft>
                <a:buSzPct val="170000"/>
                <a:buFont typeface="AppleSymbols" charset="0"/>
                <a:buChar char="⌞"/>
                <a:tabLst/>
                <a:defRPr sz="1333" kern="1200" baseline="0">
                  <a:solidFill>
                    <a:srgbClr val="0B2A51"/>
                  </a:solidFill>
                  <a:latin typeface="Verdana" pitchFamily="34" charset="0"/>
                  <a:ea typeface="+mn-ea"/>
                  <a:cs typeface="+mn-cs"/>
                </a:defRPr>
              </a:lvl5pPr>
              <a:lvl6pPr marL="2095343" indent="-190486" algn="l" defTabSz="76194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476314" indent="-190486" algn="l" defTabSz="76194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857286" indent="-190486" algn="l" defTabSz="76194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238257" indent="-190486" algn="l" defTabSz="76194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Aft>
                  <a:spcPts val="0"/>
                </a:spcAft>
              </a:pPr>
              <a:r>
                <a:rPr lang="de-DE" sz="1050" b="1" dirty="0"/>
                <a:t>Welche speziellen Eigenschaften hat das BM?</a:t>
              </a:r>
            </a:p>
          </p:txBody>
        </p:sp>
        <p:sp>
          <p:nvSpPr>
            <p:cNvPr id="34" name="Inhaltsplatzhalter 5">
              <a:extLst>
                <a:ext uri="{FF2B5EF4-FFF2-40B4-BE49-F238E27FC236}">
                  <a16:creationId xmlns:a16="http://schemas.microsoft.com/office/drawing/2014/main" id="{FAE158CB-AA4B-428D-821F-BA8EB2D35071}"/>
                </a:ext>
              </a:extLst>
            </p:cNvPr>
            <p:cNvSpPr txBox="1">
              <a:spLocks/>
            </p:cNvSpPr>
            <p:nvPr/>
          </p:nvSpPr>
          <p:spPr>
            <a:xfrm rot="671166">
              <a:off x="8212048" y="1787270"/>
              <a:ext cx="256041" cy="391655"/>
            </a:xfrm>
            <a:prstGeom prst="rect">
              <a:avLst/>
            </a:prstGeom>
          </p:spPr>
          <p:txBody>
            <a:bodyPr lIns="0" tIns="0" rIns="0" bIns="0"/>
            <a:lstStyle>
              <a:lvl1pPr marL="0" marR="0" indent="0" algn="l" defTabSz="761943" rtl="0" eaLnBrk="1" fontAlgn="t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500"/>
                </a:spcAft>
                <a:buClrTx/>
                <a:buSzTx/>
                <a:buFontTx/>
                <a:buNone/>
                <a:tabLst/>
                <a:defRPr sz="1667" kern="1200" baseline="0">
                  <a:solidFill>
                    <a:srgbClr val="0B2A51"/>
                  </a:solidFill>
                  <a:latin typeface="Verdana" pitchFamily="34" charset="0"/>
                  <a:ea typeface="+mn-ea"/>
                  <a:cs typeface="+mn-cs"/>
                </a:defRPr>
              </a:lvl1pPr>
              <a:lvl2pPr marL="134932" indent="-134932" algn="l" defTabSz="761943" rtl="0" eaLnBrk="1" fontAlgn="t" latinLnBrk="0" hangingPunct="1">
                <a:spcBef>
                  <a:spcPts val="250"/>
                </a:spcBef>
                <a:spcAft>
                  <a:spcPts val="500"/>
                </a:spcAft>
                <a:buClr>
                  <a:schemeClr val="tx1"/>
                </a:buClr>
                <a:buSzPct val="120000"/>
                <a:buFont typeface="LucidaGrande" charset="0"/>
                <a:buChar char="_"/>
                <a:tabLst/>
                <a:defRPr sz="1667" kern="1200" baseline="0">
                  <a:solidFill>
                    <a:srgbClr val="0B2A51"/>
                  </a:solidFill>
                  <a:latin typeface="Verdana" pitchFamily="34" charset="0"/>
                  <a:ea typeface="+mn-ea"/>
                  <a:cs typeface="+mn-cs"/>
                </a:defRPr>
              </a:lvl2pPr>
              <a:lvl3pPr marL="0" indent="0" algn="l" defTabSz="761943" rtl="0" eaLnBrk="1" fontAlgn="t" latinLnBrk="0" hangingPunct="1">
                <a:spcBef>
                  <a:spcPts val="0"/>
                </a:spcBef>
                <a:spcAft>
                  <a:spcPts val="500"/>
                </a:spcAft>
                <a:buSzPct val="100000"/>
                <a:buFont typeface="Symbol" charset="2"/>
                <a:buNone/>
                <a:tabLst/>
                <a:defRPr sz="1333" kern="1200" baseline="0">
                  <a:solidFill>
                    <a:srgbClr val="0B2A51"/>
                  </a:solidFill>
                  <a:latin typeface="Verdana" pitchFamily="34" charset="0"/>
                  <a:ea typeface="+mn-ea"/>
                  <a:cs typeface="+mn-cs"/>
                </a:defRPr>
              </a:lvl3pPr>
              <a:lvl4pPr marL="240761" indent="-105829" algn="l" defTabSz="761943" rtl="0" eaLnBrk="1" latinLnBrk="0" hangingPunct="1">
                <a:spcBef>
                  <a:spcPts val="0"/>
                </a:spcBef>
                <a:spcAft>
                  <a:spcPts val="500"/>
                </a:spcAft>
                <a:buClr>
                  <a:schemeClr val="tx1"/>
                </a:buClr>
                <a:buSzPct val="100000"/>
                <a:buFont typeface="LucidaGrande" charset="0"/>
                <a:buChar char="_"/>
                <a:tabLst/>
                <a:defRPr sz="1333" kern="1200" baseline="0">
                  <a:solidFill>
                    <a:srgbClr val="0B2A51"/>
                  </a:solidFill>
                  <a:latin typeface="Verdana" pitchFamily="34" charset="0"/>
                  <a:ea typeface="+mn-ea"/>
                  <a:cs typeface="+mn-cs"/>
                </a:defRPr>
              </a:lvl4pPr>
              <a:lvl5pPr marL="346590" indent="-105829" algn="l" defTabSz="761943" rtl="0" eaLnBrk="1" latinLnBrk="0" hangingPunct="1">
                <a:spcBef>
                  <a:spcPts val="0"/>
                </a:spcBef>
                <a:spcAft>
                  <a:spcPts val="500"/>
                </a:spcAft>
                <a:buSzPct val="170000"/>
                <a:buFont typeface="AppleSymbols" charset="0"/>
                <a:buChar char="⌞"/>
                <a:tabLst/>
                <a:defRPr sz="1333" kern="1200" baseline="0">
                  <a:solidFill>
                    <a:srgbClr val="0B2A51"/>
                  </a:solidFill>
                  <a:latin typeface="Verdana" pitchFamily="34" charset="0"/>
                  <a:ea typeface="+mn-ea"/>
                  <a:cs typeface="+mn-cs"/>
                </a:defRPr>
              </a:lvl5pPr>
              <a:lvl6pPr marL="2095343" indent="-190486" algn="l" defTabSz="76194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476314" indent="-190486" algn="l" defTabSz="76194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857286" indent="-190486" algn="l" defTabSz="76194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238257" indent="-190486" algn="l" defTabSz="76194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sz="3200" b="1" dirty="0"/>
                <a:t>?</a:t>
              </a:r>
              <a:endParaRPr lang="de-DE" dirty="0"/>
            </a:p>
          </p:txBody>
        </p:sp>
        <p:sp>
          <p:nvSpPr>
            <p:cNvPr id="35" name="Inhaltsplatzhalter 5">
              <a:extLst>
                <a:ext uri="{FF2B5EF4-FFF2-40B4-BE49-F238E27FC236}">
                  <a16:creationId xmlns:a16="http://schemas.microsoft.com/office/drawing/2014/main" id="{01DF9FFB-D22F-48DD-8EB2-164E752C3595}"/>
                </a:ext>
              </a:extLst>
            </p:cNvPr>
            <p:cNvSpPr txBox="1">
              <a:spLocks/>
            </p:cNvSpPr>
            <p:nvPr/>
          </p:nvSpPr>
          <p:spPr>
            <a:xfrm rot="700190">
              <a:off x="7879394" y="2591316"/>
              <a:ext cx="256041" cy="391655"/>
            </a:xfrm>
            <a:prstGeom prst="rect">
              <a:avLst/>
            </a:prstGeom>
          </p:spPr>
          <p:txBody>
            <a:bodyPr lIns="0" tIns="0" rIns="0" bIns="0"/>
            <a:lstStyle>
              <a:lvl1pPr marL="0" marR="0" indent="0" algn="l" defTabSz="761943" rtl="0" eaLnBrk="1" fontAlgn="t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500"/>
                </a:spcAft>
                <a:buClrTx/>
                <a:buSzTx/>
                <a:buFontTx/>
                <a:buNone/>
                <a:tabLst/>
                <a:defRPr sz="1667" kern="1200" baseline="0">
                  <a:solidFill>
                    <a:srgbClr val="0B2A51"/>
                  </a:solidFill>
                  <a:latin typeface="Verdana" pitchFamily="34" charset="0"/>
                  <a:ea typeface="+mn-ea"/>
                  <a:cs typeface="+mn-cs"/>
                </a:defRPr>
              </a:lvl1pPr>
              <a:lvl2pPr marL="134932" indent="-134932" algn="l" defTabSz="761943" rtl="0" eaLnBrk="1" fontAlgn="t" latinLnBrk="0" hangingPunct="1">
                <a:spcBef>
                  <a:spcPts val="250"/>
                </a:spcBef>
                <a:spcAft>
                  <a:spcPts val="500"/>
                </a:spcAft>
                <a:buClr>
                  <a:schemeClr val="tx1"/>
                </a:buClr>
                <a:buSzPct val="120000"/>
                <a:buFont typeface="LucidaGrande" charset="0"/>
                <a:buChar char="_"/>
                <a:tabLst/>
                <a:defRPr sz="1667" kern="1200" baseline="0">
                  <a:solidFill>
                    <a:srgbClr val="0B2A51"/>
                  </a:solidFill>
                  <a:latin typeface="Verdana" pitchFamily="34" charset="0"/>
                  <a:ea typeface="+mn-ea"/>
                  <a:cs typeface="+mn-cs"/>
                </a:defRPr>
              </a:lvl2pPr>
              <a:lvl3pPr marL="0" indent="0" algn="l" defTabSz="761943" rtl="0" eaLnBrk="1" fontAlgn="t" latinLnBrk="0" hangingPunct="1">
                <a:spcBef>
                  <a:spcPts val="0"/>
                </a:spcBef>
                <a:spcAft>
                  <a:spcPts val="500"/>
                </a:spcAft>
                <a:buSzPct val="100000"/>
                <a:buFont typeface="Symbol" charset="2"/>
                <a:buNone/>
                <a:tabLst/>
                <a:defRPr sz="1333" kern="1200" baseline="0">
                  <a:solidFill>
                    <a:srgbClr val="0B2A51"/>
                  </a:solidFill>
                  <a:latin typeface="Verdana" pitchFamily="34" charset="0"/>
                  <a:ea typeface="+mn-ea"/>
                  <a:cs typeface="+mn-cs"/>
                </a:defRPr>
              </a:lvl3pPr>
              <a:lvl4pPr marL="240761" indent="-105829" algn="l" defTabSz="761943" rtl="0" eaLnBrk="1" latinLnBrk="0" hangingPunct="1">
                <a:spcBef>
                  <a:spcPts val="0"/>
                </a:spcBef>
                <a:spcAft>
                  <a:spcPts val="500"/>
                </a:spcAft>
                <a:buClr>
                  <a:schemeClr val="tx1"/>
                </a:buClr>
                <a:buSzPct val="100000"/>
                <a:buFont typeface="LucidaGrande" charset="0"/>
                <a:buChar char="_"/>
                <a:tabLst/>
                <a:defRPr sz="1333" kern="1200" baseline="0">
                  <a:solidFill>
                    <a:srgbClr val="0B2A51"/>
                  </a:solidFill>
                  <a:latin typeface="Verdana" pitchFamily="34" charset="0"/>
                  <a:ea typeface="+mn-ea"/>
                  <a:cs typeface="+mn-cs"/>
                </a:defRPr>
              </a:lvl4pPr>
              <a:lvl5pPr marL="346590" indent="-105829" algn="l" defTabSz="761943" rtl="0" eaLnBrk="1" latinLnBrk="0" hangingPunct="1">
                <a:spcBef>
                  <a:spcPts val="0"/>
                </a:spcBef>
                <a:spcAft>
                  <a:spcPts val="500"/>
                </a:spcAft>
                <a:buSzPct val="170000"/>
                <a:buFont typeface="AppleSymbols" charset="0"/>
                <a:buChar char="⌞"/>
                <a:tabLst/>
                <a:defRPr sz="1333" kern="1200" baseline="0">
                  <a:solidFill>
                    <a:srgbClr val="0B2A51"/>
                  </a:solidFill>
                  <a:latin typeface="Verdana" pitchFamily="34" charset="0"/>
                  <a:ea typeface="+mn-ea"/>
                  <a:cs typeface="+mn-cs"/>
                </a:defRPr>
              </a:lvl5pPr>
              <a:lvl6pPr marL="2095343" indent="-190486" algn="l" defTabSz="76194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476314" indent="-190486" algn="l" defTabSz="76194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857286" indent="-190486" algn="l" defTabSz="76194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238257" indent="-190486" algn="l" defTabSz="76194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sz="3200" b="1" dirty="0"/>
                <a:t>?</a:t>
              </a:r>
              <a:endParaRPr lang="de-DE" dirty="0"/>
            </a:p>
          </p:txBody>
        </p:sp>
      </p:grpSp>
      <p:sp>
        <p:nvSpPr>
          <p:cNvPr id="36" name="Fußzeilenplatzhalter 35">
            <a:extLst>
              <a:ext uri="{FF2B5EF4-FFF2-40B4-BE49-F238E27FC236}">
                <a16:creationId xmlns:a16="http://schemas.microsoft.com/office/drawing/2014/main" id="{A4E1C6B9-854D-420C-A359-817F92586823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pPr>
              <a:defRPr/>
            </a:pPr>
            <a:r>
              <a:rPr lang="de-DE">
                <a:solidFill>
                  <a:schemeClr val="bg2"/>
                </a:solidFill>
              </a:rPr>
              <a:t>Projekt: Tag My Plant – Philipp Schneevoigt</a:t>
            </a:r>
          </a:p>
          <a:p>
            <a:pPr>
              <a:defRPr/>
            </a:pPr>
            <a:r>
              <a:rPr lang="de-DE">
                <a:solidFill>
                  <a:schemeClr val="bg2"/>
                </a:solidFill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Institut für Automatisierungstechnik – AG informationsbasierte AT</a:t>
            </a:r>
            <a:endParaRPr lang="de-DE" dirty="0">
              <a:solidFill>
                <a:schemeClr val="bg2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7" name="Datumsplatzhalter 36">
            <a:extLst>
              <a:ext uri="{FF2B5EF4-FFF2-40B4-BE49-F238E27FC236}">
                <a16:creationId xmlns:a16="http://schemas.microsoft.com/office/drawing/2014/main" id="{83A9BE4B-9489-4759-950B-D61A5163C374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de-DE"/>
              <a:t>22.01.2019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18346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62F0CDD-186F-4BB3-885B-17586BCD00D8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2030097" y="212832"/>
            <a:ext cx="5746259" cy="340412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de-DE" sz="2000" dirty="0"/>
              <a:t>Motivation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5C44960-5976-48EC-8CFE-C9515FDA3C23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r>
              <a:rPr lang="de-DE" dirty="0"/>
              <a:t>Folie </a:t>
            </a:r>
            <a:fld id="{20336FBE-96EF-1B43-9998-83765DDB0397}" type="slidenum">
              <a:rPr lang="de-DE" smtClean="0"/>
              <a:pPr/>
              <a:t>5</a:t>
            </a:fld>
            <a:r>
              <a:rPr lang="de-DE" dirty="0"/>
              <a:t> von 21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2EFA101-7951-4B66-B8DC-E32447094ECD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755580" y="1093304"/>
            <a:ext cx="7832725" cy="3984050"/>
          </a:xfrm>
        </p:spPr>
        <p:txBody>
          <a:bodyPr/>
          <a:lstStyle/>
          <a:p>
            <a:r>
              <a:rPr lang="de-DE" b="1" u="sng" dirty="0"/>
              <a:t>Fallbeispiel</a:t>
            </a:r>
            <a:r>
              <a:rPr lang="de-DE" u="sng" dirty="0"/>
              <a:t>:</a:t>
            </a:r>
            <a:r>
              <a:rPr lang="de-DE" dirty="0"/>
              <a:t> Wartungsgang Instandhaltung in industrieller Umgebung</a:t>
            </a:r>
          </a:p>
          <a:p>
            <a:endParaRPr lang="de-DE" dirty="0"/>
          </a:p>
          <a:p>
            <a:pPr algn="ctr"/>
            <a:r>
              <a:rPr lang="de-DE" sz="2400" i="1" dirty="0"/>
              <a:t>Lösungsansatz: Tag </a:t>
            </a:r>
            <a:r>
              <a:rPr lang="de-DE" sz="2400" i="1" dirty="0" err="1"/>
              <a:t>My</a:t>
            </a:r>
            <a:r>
              <a:rPr lang="de-DE" sz="2400" i="1" dirty="0"/>
              <a:t> Plant</a:t>
            </a:r>
            <a:r>
              <a:rPr lang="de-DE" sz="2400" i="1" dirty="0">
                <a:sym typeface="Wingdings" panose="05000000000000000000" pitchFamily="2" charset="2"/>
              </a:rPr>
              <a:t>  </a:t>
            </a:r>
            <a:endParaRPr lang="de-DE" i="1" dirty="0"/>
          </a:p>
        </p:txBody>
      </p:sp>
      <p:pic>
        <p:nvPicPr>
          <p:cNvPr id="22" name="Grafik 21">
            <a:extLst>
              <a:ext uri="{FF2B5EF4-FFF2-40B4-BE49-F238E27FC236}">
                <a16:creationId xmlns:a16="http://schemas.microsoft.com/office/drawing/2014/main" id="{05E81E5B-AB33-4D0A-A169-78AF768EE5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3868" y="2385649"/>
            <a:ext cx="2574286" cy="2431270"/>
          </a:xfrm>
          <a:prstGeom prst="rect">
            <a:avLst/>
          </a:prstGeom>
        </p:spPr>
      </p:pic>
      <p:pic>
        <p:nvPicPr>
          <p:cNvPr id="27" name="Grafik 26" descr="Barcode">
            <a:extLst>
              <a:ext uri="{FF2B5EF4-FFF2-40B4-BE49-F238E27FC236}">
                <a16:creationId xmlns:a16="http://schemas.microsoft.com/office/drawing/2014/main" id="{C0BA2D72-3D27-408C-894D-2E08552A47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959932" y="3541576"/>
            <a:ext cx="504056" cy="504056"/>
          </a:xfrm>
          <a:prstGeom prst="rect">
            <a:avLst/>
          </a:prstGeom>
        </p:spPr>
      </p:pic>
      <p:sp>
        <p:nvSpPr>
          <p:cNvPr id="24" name="Fußzeilenplatzhalter 23">
            <a:extLst>
              <a:ext uri="{FF2B5EF4-FFF2-40B4-BE49-F238E27FC236}">
                <a16:creationId xmlns:a16="http://schemas.microsoft.com/office/drawing/2014/main" id="{337F6590-E34B-4ADE-AF46-89023CF4D1DB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pPr>
              <a:defRPr/>
            </a:pPr>
            <a:r>
              <a:rPr lang="de-DE">
                <a:solidFill>
                  <a:schemeClr val="bg2"/>
                </a:solidFill>
              </a:rPr>
              <a:t>Projekt: Tag My Plant – Philipp Schneevoigt</a:t>
            </a:r>
          </a:p>
          <a:p>
            <a:pPr>
              <a:defRPr/>
            </a:pPr>
            <a:r>
              <a:rPr lang="de-DE">
                <a:solidFill>
                  <a:schemeClr val="bg2"/>
                </a:solidFill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Institut für Automatisierungstechnik – AG informationsbasierte AT</a:t>
            </a:r>
            <a:endParaRPr lang="de-DE" dirty="0">
              <a:solidFill>
                <a:schemeClr val="bg2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5" name="Datumsplatzhalter 24">
            <a:extLst>
              <a:ext uri="{FF2B5EF4-FFF2-40B4-BE49-F238E27FC236}">
                <a16:creationId xmlns:a16="http://schemas.microsoft.com/office/drawing/2014/main" id="{E9D476EC-7A66-40B1-860F-2B9AF75ABFC1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de-DE"/>
              <a:t>22.01.2019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90579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62F0CDD-186F-4BB3-885B-17586BCD00D8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2030097" y="212832"/>
            <a:ext cx="5746259" cy="340412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de-DE" sz="2000" dirty="0"/>
              <a:t>Motivation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5C44960-5976-48EC-8CFE-C9515FDA3C23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r>
              <a:rPr lang="de-DE" dirty="0"/>
              <a:t>Folie </a:t>
            </a:r>
            <a:fld id="{20336FBE-96EF-1B43-9998-83765DDB0397}" type="slidenum">
              <a:rPr lang="de-DE" smtClean="0"/>
              <a:pPr/>
              <a:t>6</a:t>
            </a:fld>
            <a:r>
              <a:rPr lang="de-DE" dirty="0"/>
              <a:t> von 21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2EFA101-7951-4B66-B8DC-E32447094ECD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755580" y="1093304"/>
            <a:ext cx="7832725" cy="3984050"/>
          </a:xfrm>
        </p:spPr>
        <p:txBody>
          <a:bodyPr/>
          <a:lstStyle/>
          <a:p>
            <a:r>
              <a:rPr lang="de-DE" b="1" u="sng" dirty="0"/>
              <a:t>Fallbeispiel</a:t>
            </a:r>
            <a:r>
              <a:rPr lang="de-DE" u="sng" dirty="0"/>
              <a:t>:</a:t>
            </a:r>
            <a:r>
              <a:rPr lang="de-DE" dirty="0"/>
              <a:t> Wartungsgang Instandhaltung in industrieller Umgebung</a:t>
            </a:r>
          </a:p>
          <a:p>
            <a:endParaRPr lang="de-DE" dirty="0"/>
          </a:p>
          <a:p>
            <a:pPr algn="ctr"/>
            <a:r>
              <a:rPr lang="de-DE" sz="2400" i="1" dirty="0"/>
              <a:t>Lösungsansatz: Tag </a:t>
            </a:r>
            <a:r>
              <a:rPr lang="de-DE" sz="2400" i="1" dirty="0" err="1"/>
              <a:t>My</a:t>
            </a:r>
            <a:r>
              <a:rPr lang="de-DE" sz="2400" i="1" dirty="0"/>
              <a:t> Plant</a:t>
            </a:r>
            <a:r>
              <a:rPr lang="de-DE" sz="2400" i="1" dirty="0">
                <a:sym typeface="Wingdings" panose="05000000000000000000" pitchFamily="2" charset="2"/>
              </a:rPr>
              <a:t>  </a:t>
            </a:r>
            <a:endParaRPr lang="de-DE" i="1" dirty="0"/>
          </a:p>
        </p:txBody>
      </p: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EBF97924-F3C4-456B-9E48-4A3A3A5F9B32}"/>
              </a:ext>
            </a:extLst>
          </p:cNvPr>
          <p:cNvGrpSpPr/>
          <p:nvPr/>
        </p:nvGrpSpPr>
        <p:grpSpPr>
          <a:xfrm>
            <a:off x="3383868" y="2385649"/>
            <a:ext cx="2574286" cy="2431270"/>
            <a:chOff x="3383868" y="2385649"/>
            <a:chExt cx="2574286" cy="2431270"/>
          </a:xfrm>
        </p:grpSpPr>
        <p:pic>
          <p:nvPicPr>
            <p:cNvPr id="22" name="Grafik 21">
              <a:extLst>
                <a:ext uri="{FF2B5EF4-FFF2-40B4-BE49-F238E27FC236}">
                  <a16:creationId xmlns:a16="http://schemas.microsoft.com/office/drawing/2014/main" id="{05E81E5B-AB33-4D0A-A169-78AF768EE5A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83868" y="2385649"/>
              <a:ext cx="2574286" cy="2431270"/>
            </a:xfrm>
            <a:prstGeom prst="rect">
              <a:avLst/>
            </a:prstGeom>
          </p:spPr>
        </p:pic>
        <p:pic>
          <p:nvPicPr>
            <p:cNvPr id="27" name="Grafik 26" descr="Barcode">
              <a:extLst>
                <a:ext uri="{FF2B5EF4-FFF2-40B4-BE49-F238E27FC236}">
                  <a16:creationId xmlns:a16="http://schemas.microsoft.com/office/drawing/2014/main" id="{C0BA2D72-3D27-408C-894D-2E08552A47C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959932" y="3541576"/>
              <a:ext cx="504056" cy="504056"/>
            </a:xfrm>
            <a:prstGeom prst="rect">
              <a:avLst/>
            </a:prstGeom>
          </p:spPr>
        </p:pic>
      </p:grp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A50B7941-84B6-4D99-A3EC-C11B737E5979}"/>
              </a:ext>
            </a:extLst>
          </p:cNvPr>
          <p:cNvGrpSpPr/>
          <p:nvPr/>
        </p:nvGrpSpPr>
        <p:grpSpPr>
          <a:xfrm>
            <a:off x="753717" y="2961713"/>
            <a:ext cx="1404156" cy="1279142"/>
            <a:chOff x="3383868" y="2385649"/>
            <a:chExt cx="2574286" cy="2431270"/>
          </a:xfrm>
        </p:grpSpPr>
        <p:pic>
          <p:nvPicPr>
            <p:cNvPr id="9" name="Grafik 8">
              <a:extLst>
                <a:ext uri="{FF2B5EF4-FFF2-40B4-BE49-F238E27FC236}">
                  <a16:creationId xmlns:a16="http://schemas.microsoft.com/office/drawing/2014/main" id="{88372C5F-B98B-4D7D-AC90-292E457C90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83868" y="2385649"/>
              <a:ext cx="2574286" cy="2431270"/>
            </a:xfrm>
            <a:prstGeom prst="rect">
              <a:avLst/>
            </a:prstGeom>
          </p:spPr>
        </p:pic>
        <p:pic>
          <p:nvPicPr>
            <p:cNvPr id="10" name="Grafik 9" descr="Barcode">
              <a:extLst>
                <a:ext uri="{FF2B5EF4-FFF2-40B4-BE49-F238E27FC236}">
                  <a16:creationId xmlns:a16="http://schemas.microsoft.com/office/drawing/2014/main" id="{76B5C103-B504-45F7-A66D-5AE9BE32F4D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959932" y="3541576"/>
              <a:ext cx="504056" cy="504056"/>
            </a:xfrm>
            <a:prstGeom prst="rect">
              <a:avLst/>
            </a:prstGeom>
          </p:spPr>
        </p:pic>
      </p:grp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3729A6B-CF6F-4B70-8CC3-4F6F5065D033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pPr>
              <a:defRPr/>
            </a:pPr>
            <a:r>
              <a:rPr lang="de-DE">
                <a:solidFill>
                  <a:schemeClr val="bg2"/>
                </a:solidFill>
              </a:rPr>
              <a:t>Projekt: Tag My Plant – Philipp Schneevoigt</a:t>
            </a:r>
          </a:p>
          <a:p>
            <a:pPr>
              <a:defRPr/>
            </a:pPr>
            <a:r>
              <a:rPr lang="de-DE">
                <a:solidFill>
                  <a:schemeClr val="bg2"/>
                </a:solidFill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Institut für Automatisierungstechnik – AG informationsbasierte AT</a:t>
            </a:r>
            <a:endParaRPr lang="de-DE" dirty="0">
              <a:solidFill>
                <a:schemeClr val="bg2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81CEBC5-8627-444A-A4AF-3B129646468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de-DE"/>
              <a:t>22.01.2019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10198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62F0CDD-186F-4BB3-885B-17586BCD00D8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2030097" y="212832"/>
            <a:ext cx="5746259" cy="340412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de-DE" sz="2000" dirty="0"/>
              <a:t>Motivation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5C44960-5976-48EC-8CFE-C9515FDA3C23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r>
              <a:rPr lang="de-DE" dirty="0"/>
              <a:t>Folie </a:t>
            </a:r>
            <a:fld id="{20336FBE-96EF-1B43-9998-83765DDB0397}" type="slidenum">
              <a:rPr lang="de-DE" smtClean="0"/>
              <a:pPr/>
              <a:t>7</a:t>
            </a:fld>
            <a:r>
              <a:rPr lang="de-DE" dirty="0"/>
              <a:t> von 21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2EFA101-7951-4B66-B8DC-E32447094ECD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755580" y="1093304"/>
            <a:ext cx="7832725" cy="3984050"/>
          </a:xfrm>
        </p:spPr>
        <p:txBody>
          <a:bodyPr/>
          <a:lstStyle/>
          <a:p>
            <a:r>
              <a:rPr lang="de-DE" b="1" u="sng" dirty="0"/>
              <a:t>Fallbeispiel</a:t>
            </a:r>
            <a:r>
              <a:rPr lang="de-DE" dirty="0"/>
              <a:t>: Wartungsgang Instandhaltung in industrieller Umgebung</a:t>
            </a:r>
          </a:p>
          <a:p>
            <a:endParaRPr lang="de-DE" dirty="0"/>
          </a:p>
          <a:p>
            <a:pPr algn="ctr"/>
            <a:r>
              <a:rPr lang="de-DE" sz="2400" i="1" dirty="0"/>
              <a:t>Lösungsansatz: Tag </a:t>
            </a:r>
            <a:r>
              <a:rPr lang="de-DE" sz="2400" i="1" dirty="0" err="1"/>
              <a:t>My</a:t>
            </a:r>
            <a:r>
              <a:rPr lang="de-DE" sz="2400" i="1" dirty="0"/>
              <a:t> Plant</a:t>
            </a:r>
            <a:r>
              <a:rPr lang="de-DE" sz="2400" i="1" dirty="0">
                <a:sym typeface="Wingdings" panose="05000000000000000000" pitchFamily="2" charset="2"/>
              </a:rPr>
              <a:t>  </a:t>
            </a:r>
            <a:endParaRPr lang="de-DE" i="1" dirty="0"/>
          </a:p>
        </p:txBody>
      </p: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A50B7941-84B6-4D99-A3EC-C11B737E5979}"/>
              </a:ext>
            </a:extLst>
          </p:cNvPr>
          <p:cNvGrpSpPr/>
          <p:nvPr/>
        </p:nvGrpSpPr>
        <p:grpSpPr>
          <a:xfrm>
            <a:off x="753717" y="2961713"/>
            <a:ext cx="1404156" cy="1279142"/>
            <a:chOff x="3383868" y="2385649"/>
            <a:chExt cx="2574286" cy="2431270"/>
          </a:xfrm>
        </p:grpSpPr>
        <p:pic>
          <p:nvPicPr>
            <p:cNvPr id="9" name="Grafik 8">
              <a:extLst>
                <a:ext uri="{FF2B5EF4-FFF2-40B4-BE49-F238E27FC236}">
                  <a16:creationId xmlns:a16="http://schemas.microsoft.com/office/drawing/2014/main" id="{88372C5F-B98B-4D7D-AC90-292E457C90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83868" y="2385649"/>
              <a:ext cx="2574286" cy="2431270"/>
            </a:xfrm>
            <a:prstGeom prst="rect">
              <a:avLst/>
            </a:prstGeom>
          </p:spPr>
        </p:pic>
        <p:pic>
          <p:nvPicPr>
            <p:cNvPr id="10" name="Grafik 9" descr="Barcode">
              <a:extLst>
                <a:ext uri="{FF2B5EF4-FFF2-40B4-BE49-F238E27FC236}">
                  <a16:creationId xmlns:a16="http://schemas.microsoft.com/office/drawing/2014/main" id="{76B5C103-B504-45F7-A66D-5AE9BE32F4D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959932" y="3541576"/>
              <a:ext cx="504056" cy="504056"/>
            </a:xfrm>
            <a:prstGeom prst="rect">
              <a:avLst/>
            </a:prstGeom>
          </p:spPr>
        </p:pic>
      </p:grpSp>
      <p:pic>
        <p:nvPicPr>
          <p:cNvPr id="7" name="Grafik 6" descr="Pfeil: Gerade">
            <a:extLst>
              <a:ext uri="{FF2B5EF4-FFF2-40B4-BE49-F238E27FC236}">
                <a16:creationId xmlns:a16="http://schemas.microsoft.com/office/drawing/2014/main" id="{0007FE81-D9A3-4DAF-89BB-36EC82729CD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0800000">
            <a:off x="2459963" y="3220284"/>
            <a:ext cx="914400" cy="914400"/>
          </a:xfrm>
          <a:prstGeom prst="rect">
            <a:avLst/>
          </a:prstGeom>
        </p:spPr>
      </p:pic>
      <p:pic>
        <p:nvPicPr>
          <p:cNvPr id="12" name="Grafik 11" descr="Smartphone">
            <a:extLst>
              <a:ext uri="{FF2B5EF4-FFF2-40B4-BE49-F238E27FC236}">
                <a16:creationId xmlns:a16="http://schemas.microsoft.com/office/drawing/2014/main" id="{AFFE24D4-42D5-42FD-A45E-CC82C204B3B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332585" y="2463052"/>
            <a:ext cx="2478830" cy="2478830"/>
          </a:xfrm>
          <a:prstGeom prst="rect">
            <a:avLst/>
          </a:prstGeom>
        </p:spPr>
      </p:pic>
      <p:pic>
        <p:nvPicPr>
          <p:cNvPr id="15" name="Grafik 14" descr="Barcode">
            <a:extLst>
              <a:ext uri="{FF2B5EF4-FFF2-40B4-BE49-F238E27FC236}">
                <a16:creationId xmlns:a16="http://schemas.microsoft.com/office/drawing/2014/main" id="{37750372-C2FE-4BAA-AAF3-E0B4408202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35849" y="3349101"/>
            <a:ext cx="680902" cy="656766"/>
          </a:xfrm>
          <a:prstGeom prst="rect">
            <a:avLst/>
          </a:prstGeom>
        </p:spPr>
      </p:pic>
      <p:pic>
        <p:nvPicPr>
          <p:cNvPr id="20" name="Grafik 19" descr="Pfeil: Nach rechts drehen">
            <a:extLst>
              <a:ext uri="{FF2B5EF4-FFF2-40B4-BE49-F238E27FC236}">
                <a16:creationId xmlns:a16="http://schemas.microsoft.com/office/drawing/2014/main" id="{49481AB1-D302-4AF8-B812-2EBD5B452B2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683896" y="3220284"/>
            <a:ext cx="914400" cy="914400"/>
          </a:xfrm>
          <a:prstGeom prst="rect">
            <a:avLst/>
          </a:prstGeom>
        </p:spPr>
      </p:pic>
      <p:grpSp>
        <p:nvGrpSpPr>
          <p:cNvPr id="31" name="Gruppieren 30">
            <a:extLst>
              <a:ext uri="{FF2B5EF4-FFF2-40B4-BE49-F238E27FC236}">
                <a16:creationId xmlns:a16="http://schemas.microsoft.com/office/drawing/2014/main" id="{486F3921-8BE8-4405-B4C2-8DA46BD4AF10}"/>
              </a:ext>
            </a:extLst>
          </p:cNvPr>
          <p:cNvGrpSpPr/>
          <p:nvPr/>
        </p:nvGrpSpPr>
        <p:grpSpPr>
          <a:xfrm>
            <a:off x="6493048" y="2463052"/>
            <a:ext cx="2478830" cy="2478830"/>
            <a:chOff x="6493048" y="2463052"/>
            <a:chExt cx="2478830" cy="2478830"/>
          </a:xfrm>
        </p:grpSpPr>
        <p:pic>
          <p:nvPicPr>
            <p:cNvPr id="23" name="Grafik 22" descr="Smartphone">
              <a:extLst>
                <a:ext uri="{FF2B5EF4-FFF2-40B4-BE49-F238E27FC236}">
                  <a16:creationId xmlns:a16="http://schemas.microsoft.com/office/drawing/2014/main" id="{6A0A2A36-B5C1-4E9A-BD97-D7A9E92B207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6493048" y="2463052"/>
              <a:ext cx="2478830" cy="2478830"/>
            </a:xfrm>
            <a:prstGeom prst="rect">
              <a:avLst/>
            </a:prstGeom>
          </p:spPr>
        </p:pic>
        <p:pic>
          <p:nvPicPr>
            <p:cNvPr id="25" name="Grafik 24">
              <a:extLst>
                <a:ext uri="{FF2B5EF4-FFF2-40B4-BE49-F238E27FC236}">
                  <a16:creationId xmlns:a16="http://schemas.microsoft.com/office/drawing/2014/main" id="{ED3EE015-24E7-41B3-8E3B-CBF08DB9CE3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355685" y="3109528"/>
              <a:ext cx="392215" cy="357295"/>
            </a:xfrm>
            <a:prstGeom prst="rect">
              <a:avLst/>
            </a:prstGeom>
          </p:spPr>
        </p:pic>
        <p:pic>
          <p:nvPicPr>
            <p:cNvPr id="28" name="Grafik 27" descr="Information">
              <a:extLst>
                <a:ext uri="{FF2B5EF4-FFF2-40B4-BE49-F238E27FC236}">
                  <a16:creationId xmlns:a16="http://schemas.microsoft.com/office/drawing/2014/main" id="{1346E412-DE98-47CC-A662-6F9A050B054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7751676" y="3085329"/>
              <a:ext cx="396274" cy="396274"/>
            </a:xfrm>
            <a:prstGeom prst="rect">
              <a:avLst/>
            </a:prstGeom>
          </p:spPr>
        </p:pic>
        <p:pic>
          <p:nvPicPr>
            <p:cNvPr id="30" name="Grafik 29">
              <a:extLst>
                <a:ext uri="{FF2B5EF4-FFF2-40B4-BE49-F238E27FC236}">
                  <a16:creationId xmlns:a16="http://schemas.microsoft.com/office/drawing/2014/main" id="{CF44B303-9F43-45E6-98A7-373836A282B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3"/>
            <a:srcRect l="28256" r="28729"/>
            <a:stretch/>
          </p:blipFill>
          <p:spPr>
            <a:xfrm>
              <a:off x="7472795" y="3666308"/>
              <a:ext cx="519335" cy="679118"/>
            </a:xfrm>
            <a:prstGeom prst="rect">
              <a:avLst/>
            </a:prstGeom>
          </p:spPr>
        </p:pic>
      </p:grpSp>
      <p:sp>
        <p:nvSpPr>
          <p:cNvPr id="32" name="Fußzeilenplatzhalter 31">
            <a:extLst>
              <a:ext uri="{FF2B5EF4-FFF2-40B4-BE49-F238E27FC236}">
                <a16:creationId xmlns:a16="http://schemas.microsoft.com/office/drawing/2014/main" id="{AE30F45F-3D76-4C57-BF39-4392F187D062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pPr>
              <a:defRPr/>
            </a:pPr>
            <a:r>
              <a:rPr lang="de-DE">
                <a:solidFill>
                  <a:schemeClr val="bg2"/>
                </a:solidFill>
              </a:rPr>
              <a:t>Projekt: Tag My Plant – Philipp Schneevoigt</a:t>
            </a:r>
          </a:p>
          <a:p>
            <a:pPr>
              <a:defRPr/>
            </a:pPr>
            <a:r>
              <a:rPr lang="de-DE">
                <a:solidFill>
                  <a:schemeClr val="bg2"/>
                </a:solidFill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Institut für Automatisierungstechnik – AG informationsbasierte AT</a:t>
            </a:r>
            <a:endParaRPr lang="de-DE" dirty="0">
              <a:solidFill>
                <a:schemeClr val="bg2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3" name="Datumsplatzhalter 32">
            <a:extLst>
              <a:ext uri="{FF2B5EF4-FFF2-40B4-BE49-F238E27FC236}">
                <a16:creationId xmlns:a16="http://schemas.microsoft.com/office/drawing/2014/main" id="{7AC36790-0FA3-46A0-BF5D-315D46374D6C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de-DE"/>
              <a:t>22.01.2019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35490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quarter" idx="12"/>
          </p:nvPr>
        </p:nvSpPr>
        <p:spPr>
          <a:xfrm>
            <a:off x="744507" y="2570191"/>
            <a:ext cx="7832725" cy="1259417"/>
          </a:xfrm>
        </p:spPr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sz="3200" dirty="0"/>
              <a:t>Vorbetrachtungen</a:t>
            </a:r>
          </a:p>
          <a:p>
            <a:pPr marL="477832" lvl="1" indent="-342900">
              <a:buFont typeface="+mj-lt"/>
              <a:buAutoNum type="alphaLcPeriod"/>
            </a:pPr>
            <a:r>
              <a:rPr lang="de-DE" sz="2400" dirty="0">
                <a:solidFill>
                  <a:schemeClr val="bg1"/>
                </a:solidFill>
              </a:rPr>
              <a:t>Anforderungsanalyse</a:t>
            </a:r>
          </a:p>
          <a:p>
            <a:pPr marL="477832" lvl="1" indent="-342900">
              <a:spcBef>
                <a:spcPts val="0"/>
              </a:spcBef>
              <a:buFont typeface="+mj-lt"/>
              <a:buAutoNum type="alphaLcPeriod"/>
            </a:pPr>
            <a:r>
              <a:rPr lang="de-DE" sz="2400" dirty="0">
                <a:solidFill>
                  <a:schemeClr val="bg1"/>
                </a:solidFill>
              </a:rPr>
              <a:t>Festlegung auf Anwendungskonzept</a:t>
            </a:r>
          </a:p>
        </p:txBody>
      </p:sp>
    </p:spTree>
    <p:extLst>
      <p:ext uri="{BB962C8B-B14F-4D97-AF65-F5344CB8AC3E}">
        <p14:creationId xmlns:p14="http://schemas.microsoft.com/office/powerpoint/2010/main" val="17804917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62F0CDD-186F-4BB3-885B-17586BCD00D8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2030097" y="212832"/>
            <a:ext cx="5746259" cy="340412"/>
          </a:xfrm>
        </p:spPr>
        <p:txBody>
          <a:bodyPr/>
          <a:lstStyle/>
          <a:p>
            <a:pPr marL="457200" indent="-457200">
              <a:buFont typeface="+mj-lt"/>
              <a:buAutoNum type="alphaLcPeriod"/>
            </a:pPr>
            <a:r>
              <a:rPr lang="de-DE" sz="2000" dirty="0"/>
              <a:t>Anforderungsanalyse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5C44960-5976-48EC-8CFE-C9515FDA3C23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r>
              <a:rPr lang="de-DE" dirty="0"/>
              <a:t>Folie </a:t>
            </a:r>
            <a:fld id="{20336FBE-96EF-1B43-9998-83765DDB0397}" type="slidenum">
              <a:rPr lang="de-DE" smtClean="0"/>
              <a:pPr/>
              <a:t>9</a:t>
            </a:fld>
            <a:r>
              <a:rPr lang="de-DE" dirty="0"/>
              <a:t> von 21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2EFA101-7951-4B66-B8DC-E32447094ECD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755580" y="1093304"/>
            <a:ext cx="8028888" cy="3984050"/>
          </a:xfrm>
        </p:spPr>
        <p:txBody>
          <a:bodyPr/>
          <a:lstStyle/>
          <a:p>
            <a:r>
              <a:rPr lang="de-DE" b="1" u="sng" dirty="0"/>
              <a:t>Funktionale Anforderungen</a:t>
            </a:r>
          </a:p>
          <a:p>
            <a:r>
              <a:rPr lang="de-DE" sz="1400" b="1" dirty="0"/>
              <a:t>   F1	</a:t>
            </a:r>
            <a:r>
              <a:rPr lang="de-DE" sz="1400" dirty="0"/>
              <a:t>Die Anwendung soll Barcodes erfassen und decodieren können.</a:t>
            </a:r>
            <a:r>
              <a:rPr lang="de-DE" sz="1400" b="1" dirty="0"/>
              <a:t> </a:t>
            </a:r>
          </a:p>
          <a:p>
            <a:pPr>
              <a:spcAft>
                <a:spcPts val="0"/>
              </a:spcAft>
            </a:pPr>
            <a:r>
              <a:rPr lang="de-DE" sz="1400" b="1" dirty="0"/>
              <a:t>   F2	</a:t>
            </a:r>
            <a:r>
              <a:rPr lang="de-DE" sz="1400" dirty="0"/>
              <a:t>Die Anwendung soll anhand eines (entschlüsselten) Barcodes dem Nutzer </a:t>
            </a:r>
          </a:p>
          <a:p>
            <a:r>
              <a:rPr lang="de-DE" sz="1400" dirty="0"/>
              <a:t>	BM-Informationen bereitstellen.</a:t>
            </a:r>
          </a:p>
          <a:p>
            <a:pPr>
              <a:spcAft>
                <a:spcPts val="0"/>
              </a:spcAft>
            </a:pPr>
            <a:r>
              <a:rPr lang="de-DE" sz="1400" dirty="0"/>
              <a:t>   </a:t>
            </a:r>
            <a:r>
              <a:rPr lang="de-DE" sz="1400" b="1" dirty="0"/>
              <a:t>F3</a:t>
            </a:r>
            <a:r>
              <a:rPr lang="de-DE" sz="1400" dirty="0"/>
              <a:t>	Alternativ zur Barcode-Zuordnung soll es möglich sein, per direkter </a:t>
            </a:r>
          </a:p>
          <a:p>
            <a:r>
              <a:rPr lang="de-DE" sz="1400" dirty="0"/>
              <a:t>	BM-Auswahl, die BM-Informationen abrufen zu können. </a:t>
            </a:r>
          </a:p>
          <a:p>
            <a:r>
              <a:rPr lang="de-DE" b="1" u="sng" dirty="0"/>
              <a:t>Qualitative Anforderungen</a:t>
            </a:r>
          </a:p>
          <a:p>
            <a:r>
              <a:rPr lang="de-DE" sz="1400" b="1" dirty="0"/>
              <a:t>   QM1	</a:t>
            </a:r>
            <a:r>
              <a:rPr lang="de-DE" sz="1400" dirty="0"/>
              <a:t>Das „Look and </a:t>
            </a:r>
            <a:r>
              <a:rPr lang="de-DE" sz="1400" dirty="0" err="1"/>
              <a:t>Feel</a:t>
            </a:r>
            <a:r>
              <a:rPr lang="de-DE" sz="1400" dirty="0"/>
              <a:t>“ der Anwendung soll dem der üblichen Smartphone- 		Bedienung entsprechen.</a:t>
            </a:r>
          </a:p>
          <a:p>
            <a:r>
              <a:rPr lang="de-DE" sz="1400" b="1" dirty="0"/>
              <a:t>   QM2</a:t>
            </a:r>
            <a:r>
              <a:rPr lang="de-DE" sz="1400" dirty="0"/>
              <a:t>  	Die Anwendung soll Plattformübergreifend auf allen gängigen Geräten 		lauffähig sein. </a:t>
            </a:r>
          </a:p>
          <a:p>
            <a:r>
              <a:rPr lang="de-DE" b="1" u="sng" dirty="0"/>
              <a:t>Randbedingungen</a:t>
            </a:r>
          </a:p>
          <a:p>
            <a:r>
              <a:rPr lang="de-DE" sz="1400" b="1" dirty="0"/>
              <a:t>   RB1	</a:t>
            </a:r>
            <a:r>
              <a:rPr lang="de-DE" sz="1400" dirty="0"/>
              <a:t>Als Beispielanlage ist die Kleinversuchsanlage des </a:t>
            </a:r>
            <a:r>
              <a:rPr lang="de-DE" sz="1400" dirty="0" err="1"/>
              <a:t>IfA</a:t>
            </a:r>
            <a:r>
              <a:rPr lang="de-DE" sz="1400" dirty="0"/>
              <a:t>-Instituts abzubilden.</a:t>
            </a:r>
          </a:p>
          <a:p>
            <a:r>
              <a:rPr lang="de-DE" sz="1400" b="1" dirty="0"/>
              <a:t>   RB2</a:t>
            </a:r>
            <a:r>
              <a:rPr lang="de-DE" sz="1400" dirty="0"/>
              <a:t>	Die Informationen zu einem Betriebsmittel beinhaltet ein Bild, 			Datenblätter (de/en), sowie dem BM zugehörigen Barcode.</a:t>
            </a:r>
          </a:p>
          <a:p>
            <a:endParaRPr lang="de-DE" dirty="0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3FD0BB73-7A77-4858-A8CF-716A1687AE17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pPr>
              <a:defRPr/>
            </a:pPr>
            <a:r>
              <a:rPr lang="de-DE">
                <a:solidFill>
                  <a:schemeClr val="bg2"/>
                </a:solidFill>
              </a:rPr>
              <a:t>Projekt: Tag My Plant – Philipp Schneevoigt</a:t>
            </a:r>
          </a:p>
          <a:p>
            <a:pPr>
              <a:defRPr/>
            </a:pPr>
            <a:r>
              <a:rPr lang="de-DE">
                <a:solidFill>
                  <a:schemeClr val="bg2"/>
                </a:solidFill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Institut für Automatisierungstechnik – AG informationsbasierte AT</a:t>
            </a:r>
            <a:endParaRPr lang="de-DE" dirty="0">
              <a:solidFill>
                <a:schemeClr val="bg2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530B95A-19C9-4AF2-8358-E25E1EAB5416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de-DE"/>
              <a:t>22.01.2019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691208"/>
      </p:ext>
    </p:extLst>
  </p:cSld>
  <p:clrMapOvr>
    <a:masterClrMapping/>
  </p:clrMapOvr>
</p:sld>
</file>

<file path=ppt/theme/theme1.xml><?xml version="1.0" encoding="utf-8"?>
<a:theme xmlns:a="http://schemas.openxmlformats.org/drawingml/2006/main" name="160728_Praesentation_16zu10">
  <a:themeElements>
    <a:clrScheme name="TU Dresden">
      <a:dk1>
        <a:srgbClr val="083963"/>
      </a:dk1>
      <a:lt1>
        <a:srgbClr val="FFFFFF"/>
      </a:lt1>
      <a:dk2>
        <a:srgbClr val="000000"/>
      </a:dk2>
      <a:lt2>
        <a:srgbClr val="9A9A9A"/>
      </a:lt2>
      <a:accent1>
        <a:srgbClr val="0058A3"/>
      </a:accent1>
      <a:accent2>
        <a:srgbClr val="51287E"/>
      </a:accent2>
      <a:accent3>
        <a:srgbClr val="801978"/>
      </a:accent3>
      <a:accent4>
        <a:srgbClr val="5EB245"/>
      </a:accent4>
      <a:accent5>
        <a:srgbClr val="008A59"/>
      </a:accent5>
      <a:accent6>
        <a:srgbClr val="E77A13"/>
      </a:accent6>
      <a:hlink>
        <a:srgbClr val="FF2500"/>
      </a:hlink>
      <a:folHlink>
        <a:srgbClr val="954F7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671</Words>
  <Application>Microsoft Office PowerPoint</Application>
  <PresentationFormat>Bildschirmpräsentation (16:10)</PresentationFormat>
  <Paragraphs>211</Paragraphs>
  <Slides>21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21</vt:i4>
      </vt:variant>
    </vt:vector>
  </HeadingPairs>
  <TitlesOfParts>
    <vt:vector size="30" baseType="lpstr">
      <vt:lpstr>AppleSymbols</vt:lpstr>
      <vt:lpstr>Arial</vt:lpstr>
      <vt:lpstr>Calibri</vt:lpstr>
      <vt:lpstr>LucidaGrande</vt:lpstr>
      <vt:lpstr>Open Sans</vt:lpstr>
      <vt:lpstr>Symbol</vt:lpstr>
      <vt:lpstr>Verdana</vt:lpstr>
      <vt:lpstr>Wingdings</vt:lpstr>
      <vt:lpstr>160728_Praesentation_16zu10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TUD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CD-Polizei</dc:creator>
  <cp:lastModifiedBy>ms278589</cp:lastModifiedBy>
  <cp:revision>233</cp:revision>
  <cp:lastPrinted>2011-09-22T08:24:40Z</cp:lastPrinted>
  <dcterms:created xsi:type="dcterms:W3CDTF">2011-09-19T08:56:31Z</dcterms:created>
  <dcterms:modified xsi:type="dcterms:W3CDTF">2019-01-21T22:04:29Z</dcterms:modified>
</cp:coreProperties>
</file>