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70FE9-E662-0540-B26A-3A9C3CA38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03D45A-4725-2340-850A-E39FFF2F2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83E52-BB62-794E-9307-A5E34AD3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9FC04-DC65-8B4F-A777-5E97C09E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88DD0-907B-1142-A63B-2F47D33F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2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7D327-3106-1F48-8A5A-C2C652FE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F06DF4-DE56-EC48-82DE-BEDA0729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38109-204C-844D-9465-DDDB472A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45FE9-39D2-4C45-8806-44529089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47B3B-D6AC-404A-ABF8-F8B1654F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D74E31-5B21-BC4E-95BB-6DD067725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D04C05-8DCA-E945-B6D7-917349D5D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C9DDD-2F4F-8244-90F8-F0554A82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89554-4CB6-064F-9F28-0489D69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F3696-849B-1F47-AE16-B43C066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05B49-7EA4-3E47-9098-42F4345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DE3F9-A791-454C-B3AF-2F198CEC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62788-1D1E-8946-8A69-42EF0DDD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1DEAD-810D-B344-9272-B755D64A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E7CA2-607A-8D4F-BF37-4AE760E9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2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079E6-6903-DA40-A24B-D1037E78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CE49A7-9087-4E4A-ABC1-03429088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6004FF-6A5C-D14C-B6F8-416BDE6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E3262-F57C-4C4D-AF54-7C034000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F858B5-14A4-7B41-BEFD-756E6548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45ABF-FA90-3E45-A82B-1D6AB7A7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CEBF9-8331-FF43-9935-17557BADF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02DD98-41F7-E244-9583-600573B7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77F5AA-9F53-6A46-8488-957FF92C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928486-FC70-A14B-8F11-CC281160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A8D187-A033-924B-9DA3-DB0C7CA7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5C8B3-477E-E345-9B53-6AE7D9F5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80F96-082A-EB41-9E3E-6F19816C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ECC414-227B-9F4E-975E-75201D46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6C17BA-B827-E143-928C-27A09736B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6F0F15-BC94-A24D-91ED-8038D606E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CC1510-5B79-7E43-899F-23497D12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56397B-FAD6-8E4D-BCC0-C44B8701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13A52B-2CFD-EE4A-9E92-35A8FAFB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4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4CA6-2CBE-6C47-BB40-73AC401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040AC9-ADC7-904A-AE42-D380C122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9CCD0D-D944-1D45-A463-F71EBF0E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B82247-1C9A-234E-A580-8328D617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2940F4-3261-824E-AE64-318D98CA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EB68A0-AD96-4843-932C-D18B7457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F608D-314B-E445-B139-0F009CD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1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ACED3-7FF0-7044-98D1-06280F82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FC4EB-EBFA-B44C-8735-43876467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2EAB70-09BE-614C-83E2-685F12CF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253E9C-2009-194E-971D-0272D104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950629-0FDD-0B4B-A6B7-75B11F3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FD9A5C-CEB5-E84F-BDB8-1EA94CEA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2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FAB2F-D23B-6046-B9A1-50889F3E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23697A-29AD-754D-9DA1-1DA1638DB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12E1A3-917B-D943-B175-A842671F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2076A-B3E2-9641-92E7-1238DF77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49F83-5ECB-4942-A973-66839127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DBAD3-7A8C-7C49-BE6A-8417E31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25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22029-9845-BE4C-A802-BD798FDC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28EE40-26B9-414C-A58A-86911566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DFA26-6936-3840-A7B4-BC4A99F6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D0D7-7F55-EE40-B63E-20565A7A186C}" type="datetimeFigureOut">
              <a:rPr lang="ru-RU"/>
              <a:t>24.09.2018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2FA4F-0E63-C242-9057-89242C05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71CFF-D14E-5349-B723-482F08204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0B00-F40B-5343-983E-EE895E9CCE2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CE8A0-4519-364D-BF96-EE1FEC92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465"/>
          </a:xfrm>
        </p:spPr>
        <p:txBody>
          <a:bodyPr/>
          <a:lstStyle/>
          <a:p>
            <a:r>
              <a:rPr lang="ru-RU"/>
              <a:t>PHP. Синтаксис.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A0C135-C199-0743-9761-790573679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3829"/>
            <a:ext cx="9144000" cy="4446984"/>
          </a:xfrm>
        </p:spPr>
        <p:txBody>
          <a:bodyPr>
            <a:normAutofit/>
          </a:bodyPr>
          <a:lstStyle/>
          <a:p>
            <a:r>
              <a:rPr lang="ru-RU" sz="6000"/>
              <a:t>Переменные, константы,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1884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E7C7F-191A-094B-913A-7797766A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F6A07-428F-2043-9D72-DEB897B5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Логическое И : and, &amp;&amp;</a:t>
            </a:r>
          </a:p>
          <a:p>
            <a:r>
              <a:rPr lang="ru-RU"/>
              <a:t>Логическое ИЛИ: or, ||</a:t>
            </a:r>
          </a:p>
          <a:p>
            <a:r>
              <a:rPr lang="ru-RU"/>
              <a:t>Отрицание: !</a:t>
            </a:r>
          </a:p>
        </p:txBody>
      </p:sp>
    </p:spTree>
    <p:extLst>
      <p:ext uri="{BB962C8B-B14F-4D97-AF65-F5344CB8AC3E}">
        <p14:creationId xmlns:p14="http://schemas.microsoft.com/office/powerpoint/2010/main" val="18093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03DB9-15F4-1047-865B-489E6C3D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57B94-9824-7D4B-8344-4E85BEF2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Нельзя присвоить значение больше одного раза</a:t>
            </a:r>
          </a:p>
          <a:p>
            <a:r>
              <a:rPr lang="ru-RU"/>
              <a:t>Имя состоит из больших символов, без знака доллар впереди</a:t>
            </a:r>
          </a:p>
          <a:p>
            <a:r>
              <a:rPr lang="ru-RU"/>
              <a:t>Зависит от регистра</a:t>
            </a:r>
          </a:p>
          <a:p>
            <a:endParaRPr lang="ru-RU"/>
          </a:p>
          <a:p>
            <a:r>
              <a:rPr lang="ru-RU"/>
              <a:t>Есть предопределеные (уст. Интерпретатором), другие определяются программистом.</a:t>
            </a:r>
          </a:p>
          <a:p>
            <a:endParaRPr lang="ru-RU"/>
          </a:p>
          <a:p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0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DCD1F-B26E-E948-BB15-7C96517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D72C3-A8E6-5046-8002-E7643EA1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__FILE__ - хранит имя файла, в котором расположен запущенный код в настоящий момент.</a:t>
            </a:r>
          </a:p>
          <a:p>
            <a:r>
              <a:rPr lang="ru-RU"/>
              <a:t>__LINE__ - содержиь текущий номер строки.</a:t>
            </a:r>
          </a:p>
          <a:p>
            <a:r>
              <a:rPr lang="ru-RU"/>
              <a:t>__PHP_VERSION – версия интерпретатора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5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AD9AE-D121-124E-A7FE-B786B96A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Определение 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23902-AC0E-AB4D-81C5-2B700B45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Конструкция define($name, $value).</a:t>
            </a:r>
          </a:p>
          <a:p>
            <a:r>
              <a:rPr lang="ru-RU"/>
              <a:t>Созданную константу нельзя уничтожить или переопределить.</a:t>
            </a:r>
          </a:p>
          <a:p>
            <a:endParaRPr lang="ru-RU"/>
          </a:p>
          <a:p>
            <a:r>
              <a:rPr lang="ru-RU"/>
              <a:t>Функция проверки существования константы defined($name).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23A2D-B301-C84D-A481-D1B3BB95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Отладочные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6F83F-6DDB-314E-B8BE-CC6DF1BC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 print_r($exp) – принимает на входе переменную, и выводит на экран ее представление.</a:t>
            </a:r>
          </a:p>
          <a:p>
            <a:r>
              <a:rPr lang="af-ZA"/>
              <a:t>V</a:t>
            </a:r>
            <a:r>
              <a:rPr lang="ru-RU"/>
              <a:t>ar_dump($exp) – печатает информацию о значении переменной и ее тип.</a:t>
            </a:r>
          </a:p>
        </p:txBody>
      </p:sp>
    </p:spTree>
    <p:extLst>
      <p:ext uri="{BB962C8B-B14F-4D97-AF65-F5344CB8AC3E}">
        <p14:creationId xmlns:p14="http://schemas.microsoft.com/office/powerpoint/2010/main" val="258106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F9213-7A4E-DC4D-9DE2-F7E17585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Комбинированные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76270-E75A-7D4A-93E3-3432A08B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$n = 6;</a:t>
            </a:r>
          </a:p>
          <a:p>
            <a:r>
              <a:rPr lang="ru-RU"/>
              <a:t>$n += 1; // 1 прибавить к $n</a:t>
            </a:r>
          </a:p>
          <a:p>
            <a:r>
              <a:rPr lang="ru-RU"/>
              <a:t>$message = «Hello»;</a:t>
            </a:r>
          </a:p>
          <a:p>
            <a:r>
              <a:rPr lang="ru-RU"/>
              <a:t>$message .= « world!». // Hello world!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3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BE9AB-F412-2F4D-8902-BE444486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Операции инкрементом и декремента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027E9-6AD1-E141-A0C6-D41BED50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$a++  - увеличение переменной $a на 1.</a:t>
            </a:r>
          </a:p>
          <a:p>
            <a:r>
              <a:rPr lang="ru-RU"/>
              <a:t>$a-- - уменьшение переменной $a на 1.</a:t>
            </a:r>
          </a:p>
          <a:p>
            <a:r>
              <a:rPr lang="ru-RU"/>
              <a:t>--$a, ++$a</a:t>
            </a:r>
          </a:p>
        </p:txBody>
      </p:sp>
    </p:spTree>
    <p:extLst>
      <p:ext uri="{BB962C8B-B14F-4D97-AF65-F5344CB8AC3E}">
        <p14:creationId xmlns:p14="http://schemas.microsoft.com/office/powerpoint/2010/main" val="40568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F76B2-7A17-BE45-9F75-4D8AC796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CD2DE-A582-F34C-90E9-EB2B2B96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/>
              <a:t>Чувствительны к регистру</a:t>
            </a:r>
          </a:p>
          <a:p>
            <a:r>
              <a:rPr lang="ru-RU" sz="3600"/>
              <a:t>Должны начинаться со знака $</a:t>
            </a:r>
          </a:p>
          <a:p>
            <a:r>
              <a:rPr lang="ru-RU" sz="3600"/>
              <a:t>Могут содержать все что угодно</a:t>
            </a:r>
          </a:p>
          <a:p>
            <a:r>
              <a:rPr lang="ru-RU" sz="3600"/>
              <a:t>Переменные не нужно описывать явно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21EEA-4A89-684E-8883-62B748D4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Типы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B0B66-837A-2149-9852-F78E0B9A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Integer (целое число) - от -2 147 483 648 до 2 147 483 647, определить максимальное число при помощи константы PHP_INT_MAX</a:t>
            </a:r>
          </a:p>
          <a:p>
            <a:r>
              <a:rPr lang="af-ZA"/>
              <a:t>D</a:t>
            </a:r>
            <a:r>
              <a:rPr lang="ru-RU"/>
              <a:t>ouble (вещественное число) – число с плавающей точкой</a:t>
            </a:r>
          </a:p>
          <a:p>
            <a:r>
              <a:rPr lang="ru-RU"/>
              <a:t>String (строка) – строка любой длины. </a:t>
            </a:r>
          </a:p>
          <a:p>
            <a:r>
              <a:rPr lang="ru-RU"/>
              <a:t>Array (массив) – это набор из нескольких элементов, каждый из которых представляет собой пару ключ </a:t>
            </a:r>
            <a:r>
              <a:rPr lang="ru-RU">
                <a:sym typeface="Wingdings" pitchFamily="2" charset="2"/>
              </a:rPr>
              <a:t>значение. []</a:t>
            </a:r>
          </a:p>
          <a:p>
            <a:r>
              <a:rPr lang="af-ZA">
                <a:sym typeface="Wingdings" pitchFamily="2" charset="2"/>
              </a:rPr>
              <a:t>O</a:t>
            </a:r>
            <a:r>
              <a:rPr lang="ru-RU">
                <a:sym typeface="Wingdings" pitchFamily="2" charset="2"/>
              </a:rPr>
              <a:t>bject – ссылка на объект. </a:t>
            </a:r>
          </a:p>
          <a:p>
            <a:r>
              <a:rPr lang="af-ZA">
                <a:sym typeface="Wingdings" pitchFamily="2" charset="2"/>
              </a:rPr>
              <a:t>R</a:t>
            </a:r>
            <a:r>
              <a:rPr lang="ru-RU">
                <a:sym typeface="Wingdings" pitchFamily="2" charset="2"/>
              </a:rPr>
              <a:t>esource – ресурс ( пример ресурса – переменная, содержащая дескриптор открытого файла).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A1C49-C0AE-044A-9B6C-0ACD6A39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Типы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4DB08-252C-0941-80A0-2E37A2D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Boolean (логический тип) – логическая переменная, может содержать одно из двух значений. True или false</a:t>
            </a:r>
          </a:p>
          <a:p>
            <a:r>
              <a:rPr lang="ru-RU"/>
              <a:t>Пример с инкрементом</a:t>
            </a:r>
          </a:p>
          <a:p>
            <a:r>
              <a:rPr lang="af-ZA"/>
              <a:t>N</a:t>
            </a:r>
            <a:r>
              <a:rPr lang="ru-RU"/>
              <a:t>ull – специальное значение. </a:t>
            </a:r>
          </a:p>
          <a:p>
            <a:r>
              <a:rPr lang="af-ZA"/>
              <a:t>C</a:t>
            </a:r>
            <a:r>
              <a:rPr lang="ru-RU"/>
              <a:t>allable (функция обратного вызова) – некоторые функции могут принимать в качестве аргументов другие функции. Функция выступает в качестве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27775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BAF5-A726-BF46-ACD4-FE0D6B2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Действия с переменными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56EBC-54D0-B244-870B-A92A9000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Можно присвоить значение</a:t>
            </a:r>
          </a:p>
          <a:p>
            <a:r>
              <a:rPr lang="ru-RU"/>
              <a:t>Проверить на существование переменной, при помощи оператора isset(). Пример. Isset возвращает либо ложь либо истину.</a:t>
            </a:r>
          </a:p>
          <a:p>
            <a:r>
              <a:rPr lang="ru-RU"/>
              <a:t>Уничтожения переменной. Оператор unset().  ПриМер. Удаление из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303376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E3EF-284F-344C-9EEC-00B12AEC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Определение типа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4C920-B551-D04C-B2D3-C4FEA2A0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3047"/>
          </a:xfrm>
        </p:spPr>
        <p:txBody>
          <a:bodyPr/>
          <a:lstStyle/>
          <a:p>
            <a:r>
              <a:rPr lang="ru-RU"/>
              <a:t>Is_int($a)  - true, если $a целое число.</a:t>
            </a:r>
          </a:p>
          <a:p>
            <a:r>
              <a:rPr lang="af-ZA"/>
              <a:t>I</a:t>
            </a:r>
            <a:r>
              <a:rPr lang="ru-RU"/>
              <a:t>s_double()</a:t>
            </a:r>
          </a:p>
          <a:p>
            <a:r>
              <a:rPr lang="af-ZA"/>
              <a:t>I</a:t>
            </a:r>
            <a:r>
              <a:rPr lang="ru-RU"/>
              <a:t>s_infiniate()</a:t>
            </a:r>
          </a:p>
          <a:p>
            <a:r>
              <a:rPr lang="af-ZA"/>
              <a:t>I</a:t>
            </a:r>
            <a:r>
              <a:rPr lang="ru-RU"/>
              <a:t>s_nan()</a:t>
            </a:r>
          </a:p>
          <a:p>
            <a:r>
              <a:rPr lang="af-ZA"/>
              <a:t>I</a:t>
            </a:r>
            <a:r>
              <a:rPr lang="ru-RU"/>
              <a:t>s_string()</a:t>
            </a:r>
          </a:p>
          <a:p>
            <a:r>
              <a:rPr lang="af-ZA"/>
              <a:t>I</a:t>
            </a:r>
            <a:r>
              <a:rPr lang="ru-RU"/>
              <a:t>s_numeric()</a:t>
            </a:r>
          </a:p>
          <a:p>
            <a:r>
              <a:rPr lang="af-ZA"/>
              <a:t>I</a:t>
            </a:r>
            <a:r>
              <a:rPr lang="ru-RU"/>
              <a:t>s_bool()</a:t>
            </a:r>
          </a:p>
          <a:p>
            <a:r>
              <a:rPr lang="af-ZA"/>
              <a:t>I</a:t>
            </a:r>
            <a:r>
              <a:rPr lang="ru-RU"/>
              <a:t>s_scalar() gettype()</a:t>
            </a:r>
          </a:p>
          <a:p>
            <a:r>
              <a:rPr lang="af-ZA"/>
              <a:t>I</a:t>
            </a:r>
            <a:r>
              <a:rPr lang="ru-RU"/>
              <a:t>s_null()      is_array()    is_object()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6B62E-5E48-6E45-AD89-00AC346C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Привидение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17A59-AEFA-DD4F-97A5-1989CF07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(Int), (integer)</a:t>
            </a:r>
          </a:p>
          <a:p>
            <a:r>
              <a:rPr lang="ru-RU"/>
              <a:t>(bool)</a:t>
            </a:r>
          </a:p>
          <a:p>
            <a:r>
              <a:rPr lang="ru-RU"/>
              <a:t>(float)</a:t>
            </a:r>
          </a:p>
          <a:p>
            <a:r>
              <a:rPr lang="ru-RU"/>
              <a:t>(string)</a:t>
            </a:r>
          </a:p>
          <a:p>
            <a:r>
              <a:rPr lang="ru-RU"/>
              <a:t>(array)</a:t>
            </a:r>
          </a:p>
          <a:p>
            <a:r>
              <a:rPr lang="ru-RU"/>
              <a:t>(object)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A3E59-ED3E-D84A-8BFD-7586CFDE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61AC5-A4EB-2940-A017-56F90BD6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 работает всегда в паре с двумя значениями. </a:t>
            </a:r>
          </a:p>
          <a:p>
            <a:r>
              <a:rPr lang="ru-RU"/>
              <a:t>= - оператор присваивания.</a:t>
            </a:r>
          </a:p>
          <a:p>
            <a:r>
              <a:rPr lang="ru-RU"/>
              <a:t>==, !=, &lt; ,&gt; - операторы сравнения.</a:t>
            </a:r>
          </a:p>
          <a:p>
            <a:r>
              <a:rPr lang="ru-RU"/>
              <a:t>% - оператор остатка от деления одного числа на другое.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DC61B-B26F-E84A-8FBF-592E164C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1EF96-54D9-5D4B-9971-E5BD43E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Сложение +</a:t>
            </a:r>
          </a:p>
          <a:p>
            <a:r>
              <a:rPr lang="ru-RU"/>
              <a:t>Вычитание –</a:t>
            </a:r>
          </a:p>
          <a:p>
            <a:r>
              <a:rPr lang="ru-RU"/>
              <a:t>Умножение *</a:t>
            </a:r>
          </a:p>
          <a:p>
            <a:r>
              <a:rPr lang="ru-RU"/>
              <a:t>Деление /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53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PHP. Синтаксис.</vt:lpstr>
      <vt:lpstr>Переменные</vt:lpstr>
      <vt:lpstr>Типы переменных</vt:lpstr>
      <vt:lpstr>Типы переменных</vt:lpstr>
      <vt:lpstr>Действия с переменными</vt:lpstr>
      <vt:lpstr>Определение типа переменной</vt:lpstr>
      <vt:lpstr>Привидение типов</vt:lpstr>
      <vt:lpstr>Операторы</vt:lpstr>
      <vt:lpstr>Арифметические операторы</vt:lpstr>
      <vt:lpstr>Логические операторы</vt:lpstr>
      <vt:lpstr>Константы</vt:lpstr>
      <vt:lpstr>Константы</vt:lpstr>
      <vt:lpstr>Определение константы</vt:lpstr>
      <vt:lpstr>Отладочные функции</vt:lpstr>
      <vt:lpstr>Комбинированные операторы</vt:lpstr>
      <vt:lpstr>Операции инкрементом и декремента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Синтаксис.</dc:title>
  <cp:revision>2</cp:revision>
  <dcterms:modified xsi:type="dcterms:W3CDTF">2018-09-24T14:13:37Z</dcterms:modified>
</cp:coreProperties>
</file>