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C5374-969F-43C3-826B-970971BF65A6}">
          <p14:sldIdLst>
            <p14:sldId id="260"/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1DF34-5A90-49E1-87D2-154F68E7308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7B90-CF56-4C42-849C-A6EF268DB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1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B7B90-CF56-4C42-849C-A6EF268DB0E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3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5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67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4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96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88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8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0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26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4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8C0F-6933-4E00-A90E-6072EA47E57E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06BD12-7FC9-472C-A7A2-03416D49F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9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endParaRPr lang="en-IN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Exploratory Data Analysis Mini Project</a:t>
            </a:r>
          </a:p>
          <a:p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</a:t>
            </a:r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Piyali Dey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53" y="52487"/>
            <a:ext cx="2540747" cy="1330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1" y="52487"/>
            <a:ext cx="1059137" cy="1059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3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Analyse The Distribution Plot</a:t>
            </a:r>
            <a:endParaRPr lang="en-IN" sz="2800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55059"/>
            <a:ext cx="5907741" cy="426720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Cleaning the data ‘Fifa.csv’ file use distribution plot to analyse the Overall Rating for all the Players.</a:t>
            </a:r>
          </a:p>
          <a:p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According to the graph we can say that the graph is symmetry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53" y="52487"/>
            <a:ext cx="2540747" cy="1330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4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43200" cy="1035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5477" y="246254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          </a:t>
            </a:r>
            <a:br>
              <a:rPr lang="en-IN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IN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IN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         </a:t>
            </a:r>
            <a:r>
              <a:rPr lang="en-IN" sz="2800" b="1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Analysing The Pair Plot </a:t>
            </a:r>
            <a:endParaRPr lang="en-IN" sz="2800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78" y="1034140"/>
            <a:ext cx="4916775" cy="5118278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715995" y="1428034"/>
            <a:ext cx="4313864" cy="4569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 smtClean="0"/>
              <a:t>Pair plot is a plot where we can easily find several Distribution plot and all types of scatter plot 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In this case we can see the relation ships and the distribution for all these columns below:</a:t>
            </a:r>
          </a:p>
          <a:p>
            <a:pPr marL="0" indent="0">
              <a:buNone/>
            </a:pPr>
            <a:endParaRPr lang="en-US" sz="2000" b="1" i="1" dirty="0" smtClean="0"/>
          </a:p>
          <a:p>
            <a:pPr marL="0" indent="0">
              <a:buNone/>
            </a:pPr>
            <a:r>
              <a:rPr lang="en-US" sz="2000" b="1" i="1" dirty="0" smtClean="0"/>
              <a:t>Overall</a:t>
            </a:r>
            <a:r>
              <a:rPr lang="en-US" sz="2000" b="1" i="1" dirty="0"/>
              <a:t>, Value, Wage, International Reputation, Height, Weight, Release Clause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5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8040" y="5307778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Ratings and Values are strongly correlated with each other. Overall Rating Increased value increased for all the players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5" y="1256644"/>
            <a:ext cx="4831978" cy="3889096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4" y="1193892"/>
            <a:ext cx="4554068" cy="401460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53" y="52487"/>
            <a:ext cx="2540747" cy="1330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12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53" y="52487"/>
            <a:ext cx="2540747" cy="1330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755495" y="52487"/>
            <a:ext cx="8915399" cy="14688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 </a:t>
            </a:r>
            <a:r>
              <a:rPr lang="en-IN" sz="3600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FINAL STEP</a:t>
            </a:r>
            <a:endParaRPr lang="en-IN" sz="3600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1755495" y="2041987"/>
            <a:ext cx="8915399" cy="36416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After all the Data Prepossessing ,Data cleaning we did the Graphical Representation.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Generated a table ‘top20.xlsx’ with top 20 players whose contract expire in 2020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lso generate a table ‘combined table’ with top 5 players for each Position.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174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Wingdings 3</vt:lpstr>
      <vt:lpstr>Wisp</vt:lpstr>
      <vt:lpstr>Exploratory Data Analysis</vt:lpstr>
      <vt:lpstr>Analyse The Distribution Plot</vt:lpstr>
      <vt:lpstr>                       Analysing The Pair Plot </vt:lpstr>
      <vt:lpstr>Overall Ratings and Values are strongly correlated with each other. Overall Rating Increased value increased for all the players</vt:lpstr>
      <vt:lpstr>  FINAL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Microsoft account</dc:creator>
  <cp:lastModifiedBy>Microsoft account</cp:lastModifiedBy>
  <cp:revision>11</cp:revision>
  <dcterms:created xsi:type="dcterms:W3CDTF">2021-07-21T19:47:32Z</dcterms:created>
  <dcterms:modified xsi:type="dcterms:W3CDTF">2021-07-21T21:27:06Z</dcterms:modified>
</cp:coreProperties>
</file>