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390BB-05F4-64DF-E40F-67B021131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7A0E8-3C04-1E08-CE6A-38BD5F8BC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A1211-616D-1173-E71F-A6BC2B16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09C85-EB7C-0B39-F389-FA20611A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A2A12-718D-D9EC-5F90-2DF18EC4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01FCF-311E-B7F0-672F-6B3B011E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90838C-9940-0342-5937-8CEF856E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2BCEC-02EE-5A61-267E-5372972A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06621-8CDA-6767-30FE-3B8B7771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5C3D6-6863-C237-65DA-D37C0924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7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F8F48-37B1-4557-6BC0-7AA06E35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F3331-19CF-989F-D0A1-EC07A02FC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CE104-AE59-4967-8235-DAC38762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C5170-8613-903C-E1A7-E2C4E08A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334BA-9B55-1F8D-BE90-CE83ED6E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5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F0BB7-EF90-F27E-884C-24A77041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6D168-2F93-F38F-A70D-5CC48F1F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A559C-4445-819C-E601-7B2D3233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19769-7879-D9B2-2D69-FA89479E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7C3A0-A4FD-83BF-83C3-536755D1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5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61E33-660C-78E7-D42A-8F7E6FD3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73377-219C-C790-3AE7-C507E62CB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D77FF-8D1A-3623-FFD9-A47E467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D3896-BE79-A9F6-049C-636F2D6A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983E8-4504-E50D-30CC-8B22D2AF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5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05C78-8ABD-E399-7CE8-DDBC20A3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F206-73A9-031D-17B4-A1A7C0C58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EC2565-1316-FE48-08EF-7F5E51AF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9AFEF-549E-F0CA-B411-C42CB2D5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0B69C-3CBC-7424-0DA2-2756C725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610F2-9A58-73A5-46CA-CC1F0827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2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0B6-8215-157A-C569-30415114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4F5A8-CB61-4433-A6AB-DB69EC7E6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C761C1-5E87-D981-2292-2FCB53BF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9AA811-6EB1-5B31-CCAE-54AF04943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332486-E58C-73D5-3B5C-4B6A64CE0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E2D88-58E2-CF7F-8C46-AD212924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C6D58-0A75-77D6-E032-79917F0F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5AA403-1CA5-ABA9-644F-F5F3B69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9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625B-FFA7-A7C6-E34C-7D2E046A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5917D-65CA-9B09-27F9-BE26029D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6F14D-1497-A7D9-B0A1-6F6D1D17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7825B5-CC49-77EC-8993-3C2E2AF3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A9A61A-3070-F055-A3D7-ABF32D82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A657D8-9B40-6BFF-AEA7-DCFDDEAE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449F34-8E72-954E-A6FC-7E4D2D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8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A233-2A93-E08D-BF67-6A7D16D6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FDB24-C14A-D1E5-9A4F-A6470607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95F4C-DAFD-7F7C-DB1E-5FB92785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0127EA-BE1B-E1B8-064A-FABDE20E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F6DC4-5A38-73ED-EA5D-C4E0964C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2118D-3227-48C9-8FF9-D0FDCFBD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8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49F39-B98C-3DE8-D888-D66CF882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94AD8C-3516-9F59-8C8D-15C3FE37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5389D-9C2D-57ED-3E35-EFBBD09E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F0652-1D19-9D9C-AE7A-61DEAFA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154C7-50AC-C847-D847-6ADE2A75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5CEC6-ECCC-F867-9F36-28A55FDB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3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87CCD-B8C8-AAF2-3A1E-27AD4B61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2CFEA-6E36-027F-BE52-DAF27777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B629B-BF64-2DA3-99B8-48343347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4B37-A620-4C2E-8545-463F5699ABA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2672B-DF04-E1AA-D410-483FC9FF8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E2008-267F-8458-6F02-9E09849E0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5BAD-888A-4760-AFD9-4385CD5F9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3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BBF3213-A233-9647-BC0D-85632134C81C}"/>
              </a:ext>
            </a:extLst>
          </p:cNvPr>
          <p:cNvSpPr/>
          <p:nvPr/>
        </p:nvSpPr>
        <p:spPr>
          <a:xfrm>
            <a:off x="461265" y="572599"/>
            <a:ext cx="8586941" cy="579549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5" name="Graphic 25">
            <a:extLst>
              <a:ext uri="{FF2B5EF4-FFF2-40B4-BE49-F238E27FC236}">
                <a16:creationId xmlns:a16="http://schemas.microsoft.com/office/drawing/2014/main" id="{03D82E32-BD0D-184A-3C34-D1C1844F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89" y="566107"/>
            <a:ext cx="381000" cy="381000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2218892C-D02C-8A4B-DEC9-6C4F2CDEDC94}"/>
              </a:ext>
            </a:extLst>
          </p:cNvPr>
          <p:cNvSpPr/>
          <p:nvPr/>
        </p:nvSpPr>
        <p:spPr>
          <a:xfrm>
            <a:off x="841789" y="1202164"/>
            <a:ext cx="3130414" cy="504423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A117085-7CC6-BC75-8274-231F2B816B92}"/>
              </a:ext>
            </a:extLst>
          </p:cNvPr>
          <p:cNvSpPr/>
          <p:nvPr/>
        </p:nvSpPr>
        <p:spPr>
          <a:xfrm>
            <a:off x="5462687" y="1202164"/>
            <a:ext cx="3219758" cy="504423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c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ECD74B-1E0C-8A32-9860-2262EF1BD670}"/>
              </a:ext>
            </a:extLst>
          </p:cNvPr>
          <p:cNvSpPr/>
          <p:nvPr/>
        </p:nvSpPr>
        <p:spPr>
          <a:xfrm>
            <a:off x="629654" y="1546058"/>
            <a:ext cx="8235672" cy="4539916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7B685EC7-35D6-F928-4875-1A5B33571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4852" y="1546058"/>
            <a:ext cx="381000" cy="381000"/>
          </a:xfrm>
          <a:prstGeom prst="rect">
            <a:avLst/>
          </a:prstGeom>
        </p:spPr>
      </p:pic>
      <p:sp>
        <p:nvSpPr>
          <p:cNvPr id="11" name="Rectangle 32">
            <a:extLst>
              <a:ext uri="{FF2B5EF4-FFF2-40B4-BE49-F238E27FC236}">
                <a16:creationId xmlns:a16="http://schemas.microsoft.com/office/drawing/2014/main" id="{42573B0B-6345-096B-4C69-0234626FD8D9}"/>
              </a:ext>
            </a:extLst>
          </p:cNvPr>
          <p:cNvSpPr/>
          <p:nvPr/>
        </p:nvSpPr>
        <p:spPr>
          <a:xfrm>
            <a:off x="1015850" y="2011515"/>
            <a:ext cx="2886520" cy="117083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662C2141-3A2E-D52B-A920-0C60F3181D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487" y="2013103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770D47AB-EAE1-7C3C-28AC-F66FF079FA2B}"/>
              </a:ext>
            </a:extLst>
          </p:cNvPr>
          <p:cNvSpPr/>
          <p:nvPr/>
        </p:nvSpPr>
        <p:spPr>
          <a:xfrm>
            <a:off x="5626644" y="2011515"/>
            <a:ext cx="2933882" cy="117083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" name="Graphic 19">
            <a:extLst>
              <a:ext uri="{FF2B5EF4-FFF2-40B4-BE49-F238E27FC236}">
                <a16:creationId xmlns:a16="http://schemas.microsoft.com/office/drawing/2014/main" id="{E3FC926A-92E0-6785-A960-299368023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7280" y="2013103"/>
            <a:ext cx="381000" cy="381000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3365A8C6-2CF4-173A-5991-B75FECFF1F4B}"/>
              </a:ext>
            </a:extLst>
          </p:cNvPr>
          <p:cNvSpPr/>
          <p:nvPr/>
        </p:nvSpPr>
        <p:spPr>
          <a:xfrm>
            <a:off x="1015850" y="3367562"/>
            <a:ext cx="2886520" cy="11708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21">
            <a:extLst>
              <a:ext uri="{FF2B5EF4-FFF2-40B4-BE49-F238E27FC236}">
                <a16:creationId xmlns:a16="http://schemas.microsoft.com/office/drawing/2014/main" id="{068F8E27-9DC8-400C-5009-96493D6EF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613" y="3369150"/>
            <a:ext cx="381000" cy="381000"/>
          </a:xfrm>
          <a:prstGeom prst="rect">
            <a:avLst/>
          </a:prstGeom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4104C83B-D660-E04E-7508-FFC2C415E60B}"/>
              </a:ext>
            </a:extLst>
          </p:cNvPr>
          <p:cNvSpPr/>
          <p:nvPr/>
        </p:nvSpPr>
        <p:spPr>
          <a:xfrm>
            <a:off x="5626644" y="3367562"/>
            <a:ext cx="2933882" cy="11708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21">
            <a:extLst>
              <a:ext uri="{FF2B5EF4-FFF2-40B4-BE49-F238E27FC236}">
                <a16:creationId xmlns:a16="http://schemas.microsoft.com/office/drawing/2014/main" id="{2C61F775-BF3D-C80A-CD30-C5C9DFDE6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1407" y="3369150"/>
            <a:ext cx="381000" cy="381000"/>
          </a:xfrm>
          <a:prstGeom prst="rect">
            <a:avLst/>
          </a:prstGeom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D66A49E9-6A29-2E96-A5DF-8135C5FE2B26}"/>
              </a:ext>
            </a:extLst>
          </p:cNvPr>
          <p:cNvSpPr/>
          <p:nvPr/>
        </p:nvSpPr>
        <p:spPr>
          <a:xfrm>
            <a:off x="1015850" y="4724599"/>
            <a:ext cx="2886520" cy="11708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FE411395-6C58-A297-CC2C-8F638CF5E5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613" y="4726187"/>
            <a:ext cx="381000" cy="38100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C004D921-E7E5-387C-1DF0-B4905E6416C5}"/>
              </a:ext>
            </a:extLst>
          </p:cNvPr>
          <p:cNvSpPr/>
          <p:nvPr/>
        </p:nvSpPr>
        <p:spPr>
          <a:xfrm>
            <a:off x="5626644" y="4724599"/>
            <a:ext cx="2933882" cy="11708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A7D543D4-61DF-7227-E2F6-0C0E188BF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1407" y="4726187"/>
            <a:ext cx="381000" cy="38100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47D4F034-F6F6-24B9-F7CF-6F579FB22C5B}"/>
              </a:ext>
            </a:extLst>
          </p:cNvPr>
          <p:cNvSpPr/>
          <p:nvPr/>
        </p:nvSpPr>
        <p:spPr>
          <a:xfrm>
            <a:off x="1993232" y="3811918"/>
            <a:ext cx="5530974" cy="6688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6" name="Graphic 52">
            <a:extLst>
              <a:ext uri="{FF2B5EF4-FFF2-40B4-BE49-F238E27FC236}">
                <a16:creationId xmlns:a16="http://schemas.microsoft.com/office/drawing/2014/main" id="{0310DC9E-0852-B6EC-8979-CDDF1F17C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2569" y="3812233"/>
            <a:ext cx="381000" cy="381000"/>
          </a:xfrm>
          <a:prstGeom prst="rect">
            <a:avLst/>
          </a:prstGeom>
        </p:spPr>
      </p:pic>
      <p:pic>
        <p:nvPicPr>
          <p:cNvPr id="27" name="Graphic 60">
            <a:extLst>
              <a:ext uri="{FF2B5EF4-FFF2-40B4-BE49-F238E27FC236}">
                <a16:creationId xmlns:a16="http://schemas.microsoft.com/office/drawing/2014/main" id="{FB5D59CE-19C2-FFB3-458F-AA8F2CBF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21" y="3899827"/>
            <a:ext cx="410494" cy="4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5B7CBA06-CCDB-C042-89E7-8BC2D1F4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815" y="4242452"/>
            <a:ext cx="10016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29" name="Graphic 60">
            <a:extLst>
              <a:ext uri="{FF2B5EF4-FFF2-40B4-BE49-F238E27FC236}">
                <a16:creationId xmlns:a16="http://schemas.microsoft.com/office/drawing/2014/main" id="{F256EFF4-DC6F-CFD2-AC54-B252904B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47" y="3905999"/>
            <a:ext cx="410494" cy="4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6">
            <a:extLst>
              <a:ext uri="{FF2B5EF4-FFF2-40B4-BE49-F238E27FC236}">
                <a16:creationId xmlns:a16="http://schemas.microsoft.com/office/drawing/2014/main" id="{4E0A8C80-D362-209C-320E-AEC8ECD1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3341" y="4248624"/>
            <a:ext cx="10016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31" name="Graphic 60">
            <a:extLst>
              <a:ext uri="{FF2B5EF4-FFF2-40B4-BE49-F238E27FC236}">
                <a16:creationId xmlns:a16="http://schemas.microsoft.com/office/drawing/2014/main" id="{AD2EA351-9DD0-1CEE-FB81-7955ACDF7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95" y="2439684"/>
            <a:ext cx="410494" cy="4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E555FC64-3AC7-C530-2C97-F62F1AF78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289" y="2782309"/>
            <a:ext cx="10016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33" name="Graphic 60">
            <a:extLst>
              <a:ext uri="{FF2B5EF4-FFF2-40B4-BE49-F238E27FC236}">
                <a16:creationId xmlns:a16="http://schemas.microsoft.com/office/drawing/2014/main" id="{8B2BDAB9-56D4-E8A1-BBA4-75077494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81" y="2439684"/>
            <a:ext cx="410494" cy="4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211E96B1-1865-78C5-66D7-5FB6A10D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475" y="2782309"/>
            <a:ext cx="10016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35" name="Graphic 60">
            <a:extLst>
              <a:ext uri="{FF2B5EF4-FFF2-40B4-BE49-F238E27FC236}">
                <a16:creationId xmlns:a16="http://schemas.microsoft.com/office/drawing/2014/main" id="{5A56C155-9C09-BF64-D671-2DA33E79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93" y="2397906"/>
            <a:ext cx="410494" cy="4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C8337D2C-9738-2E20-F2E6-D96F7606D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787" y="2740531"/>
            <a:ext cx="10016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Instance</a:t>
            </a:r>
          </a:p>
        </p:txBody>
      </p:sp>
      <p:pic>
        <p:nvPicPr>
          <p:cNvPr id="37" name="Graphic 53">
            <a:extLst>
              <a:ext uri="{FF2B5EF4-FFF2-40B4-BE49-F238E27FC236}">
                <a16:creationId xmlns:a16="http://schemas.microsoft.com/office/drawing/2014/main" id="{4B09AAD3-1239-C6F9-2958-8D38FCD81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97" y="50957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EF831300-A744-DDC0-D1DA-D28834AB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094" y="5491958"/>
            <a:ext cx="10016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(Standby)</a:t>
            </a:r>
          </a:p>
        </p:txBody>
      </p:sp>
      <p:sp>
        <p:nvSpPr>
          <p:cNvPr id="41" name="TextBox 16">
            <a:extLst>
              <a:ext uri="{FF2B5EF4-FFF2-40B4-BE49-F238E27FC236}">
                <a16:creationId xmlns:a16="http://schemas.microsoft.com/office/drawing/2014/main" id="{0AB877B0-FF3D-6AA1-7FD0-32CED6D84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265" y="5491958"/>
            <a:ext cx="10016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(Master)</a:t>
            </a:r>
          </a:p>
        </p:txBody>
      </p:sp>
      <p:pic>
        <p:nvPicPr>
          <p:cNvPr id="42" name="Graphic 53">
            <a:extLst>
              <a:ext uri="{FF2B5EF4-FFF2-40B4-BE49-F238E27FC236}">
                <a16:creationId xmlns:a16="http://schemas.microsoft.com/office/drawing/2014/main" id="{C6C69808-A3E7-EC58-2DF3-39C41686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79" y="50957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9">
            <a:extLst>
              <a:ext uri="{FF2B5EF4-FFF2-40B4-BE49-F238E27FC236}">
                <a16:creationId xmlns:a16="http://schemas.microsoft.com/office/drawing/2014/main" id="{99A9D79C-FB91-B992-B0DC-071A6DF8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251" y="2917824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id="{594C262D-8D52-6D7C-714D-2D291C3D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92" y="24283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2">
            <a:extLst>
              <a:ext uri="{FF2B5EF4-FFF2-40B4-BE49-F238E27FC236}">
                <a16:creationId xmlns:a16="http://schemas.microsoft.com/office/drawing/2014/main" id="{63CA60F4-A1AB-61B2-512A-2F374930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5770" y="170835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F17CE00F-A916-F4D2-1568-F018D46E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45" y="1276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제목 48">
            <a:extLst>
              <a:ext uri="{FF2B5EF4-FFF2-40B4-BE49-F238E27FC236}">
                <a16:creationId xmlns:a16="http://schemas.microsoft.com/office/drawing/2014/main" id="{6B4734EF-1016-0C91-ACB8-9F1BD57E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89" y="11746"/>
            <a:ext cx="2581591" cy="560281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Over-all architecture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EEE844-5021-D3AA-AA0D-9C7A80244860}"/>
              </a:ext>
            </a:extLst>
          </p:cNvPr>
          <p:cNvSpPr/>
          <p:nvPr/>
        </p:nvSpPr>
        <p:spPr>
          <a:xfrm>
            <a:off x="9265920" y="572599"/>
            <a:ext cx="2464815" cy="5795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제목 48">
            <a:extLst>
              <a:ext uri="{FF2B5EF4-FFF2-40B4-BE49-F238E27FC236}">
                <a16:creationId xmlns:a16="http://schemas.microsoft.com/office/drawing/2014/main" id="{FA5E9A6A-7B91-8ECB-0221-E821583F762A}"/>
              </a:ext>
            </a:extLst>
          </p:cNvPr>
          <p:cNvSpPr txBox="1">
            <a:spLocks/>
          </p:cNvSpPr>
          <p:nvPr/>
        </p:nvSpPr>
        <p:spPr>
          <a:xfrm>
            <a:off x="9261560" y="2024498"/>
            <a:ext cx="2464815" cy="3596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AWS RDS Multi- AZ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Active DB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Standby DB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가 다른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에 구성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이 실행되는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서브넷과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서브넷을 분리하여 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보안 강화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를 통해 외부 관리자가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서버에 접속할 수 있는 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jump Server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8">
            <a:extLst>
              <a:ext uri="{FF2B5EF4-FFF2-40B4-BE49-F238E27FC236}">
                <a16:creationId xmlns:a16="http://schemas.microsoft.com/office/drawing/2014/main" id="{DE6B1DB0-E6A5-157B-8E40-9392D5A074E1}"/>
              </a:ext>
            </a:extLst>
          </p:cNvPr>
          <p:cNvSpPr txBox="1">
            <a:spLocks/>
          </p:cNvSpPr>
          <p:nvPr/>
        </p:nvSpPr>
        <p:spPr>
          <a:xfrm>
            <a:off x="384589" y="11746"/>
            <a:ext cx="2581591" cy="56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S/W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구성도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C31776F-EBA9-EAF7-5042-A7A985EFDCCE}"/>
              </a:ext>
            </a:extLst>
          </p:cNvPr>
          <p:cNvSpPr/>
          <p:nvPr/>
        </p:nvSpPr>
        <p:spPr>
          <a:xfrm>
            <a:off x="461265" y="572599"/>
            <a:ext cx="11269946" cy="579549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5">
            <a:extLst>
              <a:ext uri="{FF2B5EF4-FFF2-40B4-BE49-F238E27FC236}">
                <a16:creationId xmlns:a16="http://schemas.microsoft.com/office/drawing/2014/main" id="{F45A1445-24FF-2A14-7CF0-91B086EF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89" y="566107"/>
            <a:ext cx="381000" cy="381000"/>
          </a:xfrm>
          <a:prstGeom prst="rect">
            <a:avLst/>
          </a:prstGeom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BEDFABB4-CC39-8B47-6D76-F3A5894AAB40}"/>
              </a:ext>
            </a:extLst>
          </p:cNvPr>
          <p:cNvSpPr/>
          <p:nvPr/>
        </p:nvSpPr>
        <p:spPr>
          <a:xfrm>
            <a:off x="841788" y="1202164"/>
            <a:ext cx="4721457" cy="504423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3425385-3B6B-75B3-4E60-F69FE4FE2C1D}"/>
              </a:ext>
            </a:extLst>
          </p:cNvPr>
          <p:cNvSpPr/>
          <p:nvPr/>
        </p:nvSpPr>
        <p:spPr>
          <a:xfrm>
            <a:off x="6628755" y="1198008"/>
            <a:ext cx="4707767" cy="504423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EC90E-EF0D-4516-5C45-17084BCA8C00}"/>
              </a:ext>
            </a:extLst>
          </p:cNvPr>
          <p:cNvSpPr/>
          <p:nvPr/>
        </p:nvSpPr>
        <p:spPr>
          <a:xfrm>
            <a:off x="629653" y="1546058"/>
            <a:ext cx="10927495" cy="4539916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693B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16">
            <a:extLst>
              <a:ext uri="{FF2B5EF4-FFF2-40B4-BE49-F238E27FC236}">
                <a16:creationId xmlns:a16="http://schemas.microsoft.com/office/drawing/2014/main" id="{50FE4DD2-7510-1B6E-39B6-7261984AE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4852" y="1546058"/>
            <a:ext cx="381000" cy="381000"/>
          </a:xfrm>
          <a:prstGeom prst="rect">
            <a:avLst/>
          </a:prstGeom>
        </p:spPr>
      </p:pic>
      <p:sp>
        <p:nvSpPr>
          <p:cNvPr id="9" name="Rectangle 32">
            <a:extLst>
              <a:ext uri="{FF2B5EF4-FFF2-40B4-BE49-F238E27FC236}">
                <a16:creationId xmlns:a16="http://schemas.microsoft.com/office/drawing/2014/main" id="{D000ABA8-64DB-A4EF-2D62-7D4A79E7BA43}"/>
              </a:ext>
            </a:extLst>
          </p:cNvPr>
          <p:cNvSpPr/>
          <p:nvPr/>
        </p:nvSpPr>
        <p:spPr>
          <a:xfrm>
            <a:off x="931816" y="2011515"/>
            <a:ext cx="4568751" cy="117083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69AF60B6-14AA-4C18-F838-8E586282E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487" y="2013103"/>
            <a:ext cx="381000" cy="381000"/>
          </a:xfrm>
          <a:prstGeom prst="rect">
            <a:avLst/>
          </a:prstGeom>
        </p:spPr>
      </p:pic>
      <p:sp>
        <p:nvSpPr>
          <p:cNvPr id="11" name="Rectangle 32">
            <a:extLst>
              <a:ext uri="{FF2B5EF4-FFF2-40B4-BE49-F238E27FC236}">
                <a16:creationId xmlns:a16="http://schemas.microsoft.com/office/drawing/2014/main" id="{0F1DD347-CE97-A513-400E-AA0D9A155C56}"/>
              </a:ext>
            </a:extLst>
          </p:cNvPr>
          <p:cNvSpPr/>
          <p:nvPr/>
        </p:nvSpPr>
        <p:spPr>
          <a:xfrm>
            <a:off x="6834541" y="2011515"/>
            <a:ext cx="4425641" cy="117083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4D4F24DE-5198-5999-6954-4B4D1E02A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3582" y="2018521"/>
            <a:ext cx="381000" cy="381000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CCCCAA76-40FE-5762-C2FA-1B2EA963A8A8}"/>
              </a:ext>
            </a:extLst>
          </p:cNvPr>
          <p:cNvSpPr/>
          <p:nvPr/>
        </p:nvSpPr>
        <p:spPr>
          <a:xfrm>
            <a:off x="1015850" y="3367562"/>
            <a:ext cx="4468122" cy="11708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21">
            <a:extLst>
              <a:ext uri="{FF2B5EF4-FFF2-40B4-BE49-F238E27FC236}">
                <a16:creationId xmlns:a16="http://schemas.microsoft.com/office/drawing/2014/main" id="{5DE204D4-23C4-78A9-622E-24817AD7B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613" y="3369150"/>
            <a:ext cx="381000" cy="381000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D3250043-55AA-32A1-704C-1B0487BE8FDC}"/>
              </a:ext>
            </a:extLst>
          </p:cNvPr>
          <p:cNvSpPr/>
          <p:nvPr/>
        </p:nvSpPr>
        <p:spPr>
          <a:xfrm>
            <a:off x="6834544" y="3367562"/>
            <a:ext cx="4425640" cy="11708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1">
            <a:extLst>
              <a:ext uri="{FF2B5EF4-FFF2-40B4-BE49-F238E27FC236}">
                <a16:creationId xmlns:a16="http://schemas.microsoft.com/office/drawing/2014/main" id="{3BD39C16-7B47-343F-C677-5D08BF59D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582" y="3399906"/>
            <a:ext cx="381000" cy="381000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DABA77C-D4D9-1E4C-1109-7BC780D8B438}"/>
              </a:ext>
            </a:extLst>
          </p:cNvPr>
          <p:cNvSpPr/>
          <p:nvPr/>
        </p:nvSpPr>
        <p:spPr>
          <a:xfrm>
            <a:off x="1015849" y="4724599"/>
            <a:ext cx="4468121" cy="11708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21">
            <a:extLst>
              <a:ext uri="{FF2B5EF4-FFF2-40B4-BE49-F238E27FC236}">
                <a16:creationId xmlns:a16="http://schemas.microsoft.com/office/drawing/2014/main" id="{307E696A-1D69-F5D4-F1E1-846B0B482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613" y="4726187"/>
            <a:ext cx="381000" cy="381000"/>
          </a:xfrm>
          <a:prstGeom prst="rect">
            <a:avLst/>
          </a:prstGeom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599CB298-8D98-CB01-A271-8903835FBE54}"/>
              </a:ext>
            </a:extLst>
          </p:cNvPr>
          <p:cNvSpPr/>
          <p:nvPr/>
        </p:nvSpPr>
        <p:spPr>
          <a:xfrm>
            <a:off x="6834543" y="4752007"/>
            <a:ext cx="4425639" cy="11708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21">
            <a:extLst>
              <a:ext uri="{FF2B5EF4-FFF2-40B4-BE49-F238E27FC236}">
                <a16:creationId xmlns:a16="http://schemas.microsoft.com/office/drawing/2014/main" id="{FB94FB1B-E1C0-CB40-296A-A7E0C997F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582" y="4787346"/>
            <a:ext cx="381000" cy="381000"/>
          </a:xfrm>
          <a:prstGeom prst="rect">
            <a:avLst/>
          </a:prstGeom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9A21EA61-46AE-2DAA-CA53-0B1F3B1FE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846" y="5252804"/>
            <a:ext cx="126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MySQL RDS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(Master)</a:t>
            </a:r>
          </a:p>
        </p:txBody>
      </p:sp>
      <p:pic>
        <p:nvPicPr>
          <p:cNvPr id="36" name="Graphic 53">
            <a:extLst>
              <a:ext uri="{FF2B5EF4-FFF2-40B4-BE49-F238E27FC236}">
                <a16:creationId xmlns:a16="http://schemas.microsoft.com/office/drawing/2014/main" id="{9790FB70-B804-ED23-D872-72C8D2FE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93" y="4894407"/>
            <a:ext cx="288006" cy="2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0">
            <a:extLst>
              <a:ext uri="{FF2B5EF4-FFF2-40B4-BE49-F238E27FC236}">
                <a16:creationId xmlns:a16="http://schemas.microsoft.com/office/drawing/2014/main" id="{C66D6F10-A6F2-DF8B-7C74-D3A07E3AD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42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E97F6D1F-D1F6-B9E8-DD6B-97F7B2C1A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15" y="3543472"/>
            <a:ext cx="286716" cy="2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13">
            <a:extLst>
              <a:ext uri="{FF2B5EF4-FFF2-40B4-BE49-F238E27FC236}">
                <a16:creationId xmlns:a16="http://schemas.microsoft.com/office/drawing/2014/main" id="{1D75C8EB-9FE2-8140-50B8-B4F95C115BF4}"/>
              </a:ext>
            </a:extLst>
          </p:cNvPr>
          <p:cNvSpPr/>
          <p:nvPr/>
        </p:nvSpPr>
        <p:spPr>
          <a:xfrm>
            <a:off x="2595615" y="3553974"/>
            <a:ext cx="1269500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52">
            <a:extLst>
              <a:ext uri="{FF2B5EF4-FFF2-40B4-BE49-F238E27FC236}">
                <a16:creationId xmlns:a16="http://schemas.microsoft.com/office/drawing/2014/main" id="{86B42BC1-318C-BE1E-5D5F-64F20D1C18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74410" y="3524497"/>
            <a:ext cx="288006" cy="288006"/>
          </a:xfrm>
          <a:prstGeom prst="rect">
            <a:avLst/>
          </a:prstGeom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F787BFA1-D1B6-7BD6-6678-049AFA10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93" y="3506926"/>
            <a:ext cx="286716" cy="2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13">
            <a:extLst>
              <a:ext uri="{FF2B5EF4-FFF2-40B4-BE49-F238E27FC236}">
                <a16:creationId xmlns:a16="http://schemas.microsoft.com/office/drawing/2014/main" id="{E2966848-6A39-6AF2-108D-642C8A5066D0}"/>
              </a:ext>
            </a:extLst>
          </p:cNvPr>
          <p:cNvSpPr/>
          <p:nvPr/>
        </p:nvSpPr>
        <p:spPr>
          <a:xfrm>
            <a:off x="8291993" y="3517428"/>
            <a:ext cx="1269500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04358ADB-69E7-FAB9-F154-1087C3FC398C}"/>
              </a:ext>
            </a:extLst>
          </p:cNvPr>
          <p:cNvSpPr/>
          <p:nvPr/>
        </p:nvSpPr>
        <p:spPr>
          <a:xfrm>
            <a:off x="2595615" y="4898176"/>
            <a:ext cx="1269500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53">
            <a:extLst>
              <a:ext uri="{FF2B5EF4-FFF2-40B4-BE49-F238E27FC236}">
                <a16:creationId xmlns:a16="http://schemas.microsoft.com/office/drawing/2014/main" id="{47A12320-EEF2-176B-1673-26D4DCCD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95" y="4893348"/>
            <a:ext cx="288006" cy="2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13">
            <a:extLst>
              <a:ext uri="{FF2B5EF4-FFF2-40B4-BE49-F238E27FC236}">
                <a16:creationId xmlns:a16="http://schemas.microsoft.com/office/drawing/2014/main" id="{A301B77A-9CAA-A1D5-E047-2FD407378A4C}"/>
              </a:ext>
            </a:extLst>
          </p:cNvPr>
          <p:cNvSpPr/>
          <p:nvPr/>
        </p:nvSpPr>
        <p:spPr>
          <a:xfrm>
            <a:off x="8293317" y="4897117"/>
            <a:ext cx="1269500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9F27DB-50E9-E563-4F9A-E9C3F9159C25}"/>
              </a:ext>
            </a:extLst>
          </p:cNvPr>
          <p:cNvSpPr/>
          <p:nvPr/>
        </p:nvSpPr>
        <p:spPr>
          <a:xfrm>
            <a:off x="2664308" y="3873781"/>
            <a:ext cx="1132114" cy="470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3AFD13-BB87-9CEE-549A-5D3C5DFA866C}"/>
              </a:ext>
            </a:extLst>
          </p:cNvPr>
          <p:cNvSpPr/>
          <p:nvPr/>
        </p:nvSpPr>
        <p:spPr>
          <a:xfrm>
            <a:off x="8340077" y="3873781"/>
            <a:ext cx="1132114" cy="47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Graphic 52">
            <a:extLst>
              <a:ext uri="{FF2B5EF4-FFF2-40B4-BE49-F238E27FC236}">
                <a16:creationId xmlns:a16="http://schemas.microsoft.com/office/drawing/2014/main" id="{006AE705-2520-DFC7-7417-78554D3ACF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81264" y="3534999"/>
            <a:ext cx="288006" cy="288006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CA3CC9-6E74-6BE4-3122-386C1A10416C}"/>
              </a:ext>
            </a:extLst>
          </p:cNvPr>
          <p:cNvSpPr/>
          <p:nvPr/>
        </p:nvSpPr>
        <p:spPr>
          <a:xfrm>
            <a:off x="2664308" y="5249301"/>
            <a:ext cx="1132114" cy="470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16">
            <a:extLst>
              <a:ext uri="{FF2B5EF4-FFF2-40B4-BE49-F238E27FC236}">
                <a16:creationId xmlns:a16="http://schemas.microsoft.com/office/drawing/2014/main" id="{E329C2D4-CF05-92A1-DF6E-2247D6370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841" y="5362063"/>
            <a:ext cx="12632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MySQL 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014C76-EE9E-2597-B90F-1174723D1EE6}"/>
              </a:ext>
            </a:extLst>
          </p:cNvPr>
          <p:cNvSpPr txBox="1"/>
          <p:nvPr/>
        </p:nvSpPr>
        <p:spPr>
          <a:xfrm>
            <a:off x="8442908" y="4900716"/>
            <a:ext cx="9684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 DB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BF011B-9B38-D4F0-2963-EE9C07C9D31F}"/>
              </a:ext>
            </a:extLst>
          </p:cNvPr>
          <p:cNvSpPr txBox="1"/>
          <p:nvPr/>
        </p:nvSpPr>
        <p:spPr>
          <a:xfrm>
            <a:off x="2826096" y="4900716"/>
            <a:ext cx="8085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 DB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0C28-F074-369B-B207-64015F4A2A90}"/>
              </a:ext>
            </a:extLst>
          </p:cNvPr>
          <p:cNvSpPr/>
          <p:nvPr/>
        </p:nvSpPr>
        <p:spPr>
          <a:xfrm>
            <a:off x="8363720" y="5255514"/>
            <a:ext cx="1132114" cy="470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1E7279EB-0112-E52A-E9C7-BE116A717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253" y="5368276"/>
            <a:ext cx="12632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MySQL RDS</a:t>
            </a:r>
          </a:p>
        </p:txBody>
      </p:sp>
      <p:sp>
        <p:nvSpPr>
          <p:cNvPr id="64" name="TextBox 16">
            <a:extLst>
              <a:ext uri="{FF2B5EF4-FFF2-40B4-BE49-F238E27FC236}">
                <a16:creationId xmlns:a16="http://schemas.microsoft.com/office/drawing/2014/main" id="{783DB1C1-04A9-C62E-5056-32ED847F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507" y="3938658"/>
            <a:ext cx="126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Server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2</a:t>
            </a:r>
          </a:p>
        </p:txBody>
      </p:sp>
      <p:sp>
        <p:nvSpPr>
          <p:cNvPr id="65" name="TextBox 16">
            <a:extLst>
              <a:ext uri="{FF2B5EF4-FFF2-40B4-BE49-F238E27FC236}">
                <a16:creationId xmlns:a16="http://schemas.microsoft.com/office/drawing/2014/main" id="{83CB634E-1B11-BA24-56B1-13483A16B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795" y="3928156"/>
            <a:ext cx="126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Server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2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4EDF95A-0797-408D-FED0-1D48DA421A48}"/>
              </a:ext>
            </a:extLst>
          </p:cNvPr>
          <p:cNvCxnSpPr>
            <a:cxnSpLocks/>
            <a:stCxn id="9" idx="3"/>
            <a:endCxn id="68" idx="1"/>
          </p:cNvCxnSpPr>
          <p:nvPr/>
        </p:nvCxnSpPr>
        <p:spPr>
          <a:xfrm>
            <a:off x="5500567" y="2596934"/>
            <a:ext cx="3668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8">
            <a:extLst>
              <a:ext uri="{FF2B5EF4-FFF2-40B4-BE49-F238E27FC236}">
                <a16:creationId xmlns:a16="http://schemas.microsoft.com/office/drawing/2014/main" id="{39BE3FAF-DA3B-3995-4B62-A25136D27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8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7DA69BC-0E9B-9F2E-339E-CD04174A9203}"/>
              </a:ext>
            </a:extLst>
          </p:cNvPr>
          <p:cNvCxnSpPr>
            <a:cxnSpLocks/>
            <a:stCxn id="68" idx="3"/>
            <a:endCxn id="11" idx="1"/>
          </p:cNvCxnSpPr>
          <p:nvPr/>
        </p:nvCxnSpPr>
        <p:spPr>
          <a:xfrm>
            <a:off x="6324600" y="2596934"/>
            <a:ext cx="5099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60">
            <a:extLst>
              <a:ext uri="{FF2B5EF4-FFF2-40B4-BE49-F238E27FC236}">
                <a16:creationId xmlns:a16="http://schemas.microsoft.com/office/drawing/2014/main" id="{3252B135-1DE0-C360-5743-A424714D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02" y="2181443"/>
            <a:ext cx="286716" cy="2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13">
            <a:extLst>
              <a:ext uri="{FF2B5EF4-FFF2-40B4-BE49-F238E27FC236}">
                <a16:creationId xmlns:a16="http://schemas.microsoft.com/office/drawing/2014/main" id="{F40113CE-7835-4D6F-0414-4F5AA91F91B2}"/>
              </a:ext>
            </a:extLst>
          </p:cNvPr>
          <p:cNvSpPr/>
          <p:nvPr/>
        </p:nvSpPr>
        <p:spPr>
          <a:xfrm>
            <a:off x="1631702" y="2191945"/>
            <a:ext cx="1269500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ADB891-2FF9-31CF-8BB8-863820198B28}"/>
              </a:ext>
            </a:extLst>
          </p:cNvPr>
          <p:cNvSpPr/>
          <p:nvPr/>
        </p:nvSpPr>
        <p:spPr>
          <a:xfrm>
            <a:off x="1700395" y="2511752"/>
            <a:ext cx="1132114" cy="470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16">
            <a:extLst>
              <a:ext uri="{FF2B5EF4-FFF2-40B4-BE49-F238E27FC236}">
                <a16:creationId xmlns:a16="http://schemas.microsoft.com/office/drawing/2014/main" id="{FB72C163-5387-AB33-40D8-839D36DD6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702" y="2578131"/>
            <a:ext cx="126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2</a:t>
            </a:r>
          </a:p>
        </p:txBody>
      </p:sp>
      <p:pic>
        <p:nvPicPr>
          <p:cNvPr id="81" name="Graphic 60">
            <a:extLst>
              <a:ext uri="{FF2B5EF4-FFF2-40B4-BE49-F238E27FC236}">
                <a16:creationId xmlns:a16="http://schemas.microsoft.com/office/drawing/2014/main" id="{930B5377-5B35-E612-76F1-37161A24F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027" y="2176256"/>
            <a:ext cx="286716" cy="2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13">
            <a:extLst>
              <a:ext uri="{FF2B5EF4-FFF2-40B4-BE49-F238E27FC236}">
                <a16:creationId xmlns:a16="http://schemas.microsoft.com/office/drawing/2014/main" id="{4573F668-867F-8716-5423-D47D4F16C566}"/>
              </a:ext>
            </a:extLst>
          </p:cNvPr>
          <p:cNvSpPr/>
          <p:nvPr/>
        </p:nvSpPr>
        <p:spPr>
          <a:xfrm>
            <a:off x="3746027" y="2186758"/>
            <a:ext cx="1269500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25D3D0F-DE44-766D-85CB-B95CA394995E}"/>
              </a:ext>
            </a:extLst>
          </p:cNvPr>
          <p:cNvSpPr/>
          <p:nvPr/>
        </p:nvSpPr>
        <p:spPr>
          <a:xfrm>
            <a:off x="3814720" y="2506565"/>
            <a:ext cx="1132114" cy="470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8C4CBB31-39C9-C86C-92F5-2D97161A9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027" y="2572944"/>
            <a:ext cx="126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Instance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VPC-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60">
            <a:extLst>
              <a:ext uri="{FF2B5EF4-FFF2-40B4-BE49-F238E27FC236}">
                <a16:creationId xmlns:a16="http://schemas.microsoft.com/office/drawing/2014/main" id="{A51B2FBC-F60E-5FCC-1284-1CE7F9E4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95" y="2181573"/>
            <a:ext cx="286716" cy="2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13">
            <a:extLst>
              <a:ext uri="{FF2B5EF4-FFF2-40B4-BE49-F238E27FC236}">
                <a16:creationId xmlns:a16="http://schemas.microsoft.com/office/drawing/2014/main" id="{5E5AF8A8-1391-FBA5-8FB4-A11D62B264F7}"/>
              </a:ext>
            </a:extLst>
          </p:cNvPr>
          <p:cNvSpPr/>
          <p:nvPr/>
        </p:nvSpPr>
        <p:spPr>
          <a:xfrm>
            <a:off x="8288795" y="2192075"/>
            <a:ext cx="1269500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F37015A-49B5-1D6D-4873-BDF913D6EC5D}"/>
              </a:ext>
            </a:extLst>
          </p:cNvPr>
          <p:cNvSpPr/>
          <p:nvPr/>
        </p:nvSpPr>
        <p:spPr>
          <a:xfrm>
            <a:off x="8357488" y="2511882"/>
            <a:ext cx="1132114" cy="470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2573D635-0103-B065-7E5F-0B1DA4A71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2702" y="2574994"/>
            <a:ext cx="126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Instance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VPC-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0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138</Words>
  <Application>Microsoft Office PowerPoint</Application>
  <PresentationFormat>와이드스크린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Over-all architecture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서나경</dc:creator>
  <cp:lastModifiedBy>서나경</cp:lastModifiedBy>
  <cp:revision>10</cp:revision>
  <dcterms:created xsi:type="dcterms:W3CDTF">2023-04-20T13:00:00Z</dcterms:created>
  <dcterms:modified xsi:type="dcterms:W3CDTF">2023-05-01T08:26:10Z</dcterms:modified>
</cp:coreProperties>
</file>