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0" r:id="rId5"/>
    <p:sldId id="259" r:id="rId6"/>
    <p:sldId id="276" r:id="rId7"/>
    <p:sldId id="275" r:id="rId8"/>
    <p:sldId id="277" r:id="rId9"/>
    <p:sldId id="260" r:id="rId10"/>
    <p:sldId id="281" r:id="rId11"/>
    <p:sldId id="278" r:id="rId12"/>
    <p:sldId id="261" r:id="rId13"/>
    <p:sldId id="285" r:id="rId14"/>
    <p:sldId id="286" r:id="rId15"/>
    <p:sldId id="280" r:id="rId16"/>
    <p:sldId id="263" r:id="rId17"/>
    <p:sldId id="272" r:id="rId18"/>
    <p:sldId id="264" r:id="rId19"/>
    <p:sldId id="287" r:id="rId20"/>
    <p:sldId id="284" r:id="rId21"/>
    <p:sldId id="266" r:id="rId22"/>
    <p:sldId id="279" r:id="rId23"/>
    <p:sldId id="262" r:id="rId24"/>
    <p:sldId id="271" r:id="rId25"/>
    <p:sldId id="267" r:id="rId2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3C3CD-A5C6-F641-BD1E-F7D2523270B8}" v="10" dt="2023-05-04T20:49:57.679"/>
    <p1510:client id="{3720BE0B-6D74-54C7-21C3-92DC8F635320}" v="18" dt="2023-05-04T17:14:49.949"/>
    <p1510:client id="{5E809ADD-F12D-46B9-A20A-C6DAB19E9674}" v="300" dt="2023-05-04T16:00:29.294"/>
    <p1510:client id="{6E5F6508-34D8-E24A-9E62-81CB2D7439BD}" v="424" dt="2023-05-05T09:26:55.407"/>
    <p1510:client id="{739BDDB1-B6C6-0626-D978-C33EB9F11AE7}" v="27" dt="2023-05-04T16:37:06.565"/>
    <p1510:client id="{914860C9-5D38-4C48-7562-E5D028746B96}" v="9" dt="2023-05-04T20:52:15.224"/>
    <p1510:client id="{A88CA02D-774B-8664-678A-DB80E4834433}" v="17" dt="2023-05-04T17:01:31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030"/>
  </p:normalViewPr>
  <p:slideViewPr>
    <p:cSldViewPr snapToGrid="0">
      <p:cViewPr varScale="1">
        <p:scale>
          <a:sx n="89" d="100"/>
          <a:sy n="89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18E9B-7453-478F-9074-8A62940286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FB937B-A97B-4DAF-815E-4120DD7C0FBB}">
      <dgm:prSet/>
      <dgm:spPr/>
      <dgm:t>
        <a:bodyPr/>
        <a:lstStyle/>
        <a:p>
          <a:pPr rtl="0"/>
          <a:r>
            <a:rPr lang="en-US">
              <a:latin typeface="Roboto"/>
              <a:ea typeface="Roboto"/>
              <a:cs typeface="Roboto"/>
            </a:rPr>
            <a:t>Obtain, Analyze and Process the Used Cars dataset</a:t>
          </a:r>
        </a:p>
      </dgm:t>
    </dgm:pt>
    <dgm:pt modelId="{9507E264-303F-4598-B6B3-7D1E62CE59C2}" type="parTrans" cxnId="{64B20163-9214-4367-8017-79CD714238EB}">
      <dgm:prSet/>
      <dgm:spPr/>
      <dgm:t>
        <a:bodyPr/>
        <a:lstStyle/>
        <a:p>
          <a:endParaRPr lang="en-US"/>
        </a:p>
      </dgm:t>
    </dgm:pt>
    <dgm:pt modelId="{312AE1C7-8FEF-47FC-B5EA-9284210C342C}" type="sibTrans" cxnId="{64B20163-9214-4367-8017-79CD714238EB}">
      <dgm:prSet/>
      <dgm:spPr/>
      <dgm:t>
        <a:bodyPr/>
        <a:lstStyle/>
        <a:p>
          <a:endParaRPr lang="en-US"/>
        </a:p>
      </dgm:t>
    </dgm:pt>
    <dgm:pt modelId="{7C4D7158-B239-4BD1-81A3-BF9EBFB6184A}">
      <dgm:prSet/>
      <dgm:spPr/>
      <dgm:t>
        <a:bodyPr/>
        <a:lstStyle/>
        <a:p>
          <a:r>
            <a:rPr lang="en-US">
              <a:latin typeface="Roboto"/>
              <a:ea typeface="Roboto"/>
              <a:cs typeface="Roboto"/>
            </a:rPr>
            <a:t>The project aims to predict prices of vehicles using Spark machine learning techniques</a:t>
          </a:r>
        </a:p>
      </dgm:t>
    </dgm:pt>
    <dgm:pt modelId="{6ED6FC7B-E619-47CF-A294-C2BF050F7A54}" type="parTrans" cxnId="{D5859210-A7FC-4AF1-8382-3FE63FADA7C9}">
      <dgm:prSet/>
      <dgm:spPr/>
      <dgm:t>
        <a:bodyPr/>
        <a:lstStyle/>
        <a:p>
          <a:endParaRPr lang="en-US"/>
        </a:p>
      </dgm:t>
    </dgm:pt>
    <dgm:pt modelId="{9D25F5EF-501E-417E-B9DA-992AF55CF955}" type="sibTrans" cxnId="{D5859210-A7FC-4AF1-8382-3FE63FADA7C9}">
      <dgm:prSet/>
      <dgm:spPr/>
      <dgm:t>
        <a:bodyPr/>
        <a:lstStyle/>
        <a:p>
          <a:endParaRPr lang="en-US"/>
        </a:p>
      </dgm:t>
    </dgm:pt>
    <dgm:pt modelId="{61CA49B8-D82B-4CBA-81F1-3C99B7C87A46}">
      <dgm:prSet/>
      <dgm:spPr/>
      <dgm:t>
        <a:bodyPr/>
        <a:lstStyle/>
        <a:p>
          <a:r>
            <a:rPr lang="en-US">
              <a:latin typeface="Roboto"/>
              <a:ea typeface="Roboto"/>
              <a:cs typeface="Roboto"/>
            </a:rPr>
            <a:t>Additionally, a recommendation system based on several parameters was developed</a:t>
          </a:r>
        </a:p>
      </dgm:t>
    </dgm:pt>
    <dgm:pt modelId="{AF06F285-D109-45E2-B7E4-D2D9B3716E7F}" type="parTrans" cxnId="{EEBBE108-A4A4-47C2-955E-0088C80FB5BB}">
      <dgm:prSet/>
      <dgm:spPr/>
      <dgm:t>
        <a:bodyPr/>
        <a:lstStyle/>
        <a:p>
          <a:endParaRPr lang="en-US"/>
        </a:p>
      </dgm:t>
    </dgm:pt>
    <dgm:pt modelId="{4A76A0D1-DAAC-45DD-8508-16F90E21DCD2}" type="sibTrans" cxnId="{EEBBE108-A4A4-47C2-955E-0088C80FB5BB}">
      <dgm:prSet/>
      <dgm:spPr/>
      <dgm:t>
        <a:bodyPr/>
        <a:lstStyle/>
        <a:p>
          <a:endParaRPr lang="en-US"/>
        </a:p>
      </dgm:t>
    </dgm:pt>
    <dgm:pt modelId="{62A8DD12-FA66-47BC-A72D-844C71DC6D4C}" type="pres">
      <dgm:prSet presAssocID="{B6218E9B-7453-478F-9074-8A6294028684}" presName="root" presStyleCnt="0">
        <dgm:presLayoutVars>
          <dgm:dir/>
          <dgm:resizeHandles val="exact"/>
        </dgm:presLayoutVars>
      </dgm:prSet>
      <dgm:spPr/>
    </dgm:pt>
    <dgm:pt modelId="{97528D14-751A-4BFD-ACD6-44280C302C36}" type="pres">
      <dgm:prSet presAssocID="{97FB937B-A97B-4DAF-815E-4120DD7C0FBB}" presName="compNode" presStyleCnt="0"/>
      <dgm:spPr/>
    </dgm:pt>
    <dgm:pt modelId="{56F3610A-92FB-43F7-ADD1-9E2FA09FD7CC}" type="pres">
      <dgm:prSet presAssocID="{97FB937B-A97B-4DAF-815E-4120DD7C0F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F11839-1795-4E5C-B8C8-3B80E1FC92E8}" type="pres">
      <dgm:prSet presAssocID="{97FB937B-A97B-4DAF-815E-4120DD7C0FBB}" presName="spaceRect" presStyleCnt="0"/>
      <dgm:spPr/>
    </dgm:pt>
    <dgm:pt modelId="{6712CEB1-334F-427E-ACB7-3BAED20C7749}" type="pres">
      <dgm:prSet presAssocID="{97FB937B-A97B-4DAF-815E-4120DD7C0FBB}" presName="textRect" presStyleLbl="revTx" presStyleIdx="0" presStyleCnt="3">
        <dgm:presLayoutVars>
          <dgm:chMax val="1"/>
          <dgm:chPref val="1"/>
        </dgm:presLayoutVars>
      </dgm:prSet>
      <dgm:spPr/>
    </dgm:pt>
    <dgm:pt modelId="{4CF0D69F-3AC1-487E-A557-E259721FC468}" type="pres">
      <dgm:prSet presAssocID="{312AE1C7-8FEF-47FC-B5EA-9284210C342C}" presName="sibTrans" presStyleCnt="0"/>
      <dgm:spPr/>
    </dgm:pt>
    <dgm:pt modelId="{647F53FD-80E9-40E2-9494-DD68C81B508D}" type="pres">
      <dgm:prSet presAssocID="{7C4D7158-B239-4BD1-81A3-BF9EBFB6184A}" presName="compNode" presStyleCnt="0"/>
      <dgm:spPr/>
    </dgm:pt>
    <dgm:pt modelId="{80341748-A9BF-452D-AAE3-7D085C3A159D}" type="pres">
      <dgm:prSet presAssocID="{7C4D7158-B239-4BD1-81A3-BF9EBFB618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B0D58987-4744-4498-96DC-39FE06C453AD}" type="pres">
      <dgm:prSet presAssocID="{7C4D7158-B239-4BD1-81A3-BF9EBFB6184A}" presName="spaceRect" presStyleCnt="0"/>
      <dgm:spPr/>
    </dgm:pt>
    <dgm:pt modelId="{B5756F36-D0AA-4CC6-82FC-5A13B60A7865}" type="pres">
      <dgm:prSet presAssocID="{7C4D7158-B239-4BD1-81A3-BF9EBFB6184A}" presName="textRect" presStyleLbl="revTx" presStyleIdx="1" presStyleCnt="3">
        <dgm:presLayoutVars>
          <dgm:chMax val="1"/>
          <dgm:chPref val="1"/>
        </dgm:presLayoutVars>
      </dgm:prSet>
      <dgm:spPr/>
    </dgm:pt>
    <dgm:pt modelId="{2610CB5C-1C47-4F19-8368-8E8E3BAFB97D}" type="pres">
      <dgm:prSet presAssocID="{9D25F5EF-501E-417E-B9DA-992AF55CF955}" presName="sibTrans" presStyleCnt="0"/>
      <dgm:spPr/>
    </dgm:pt>
    <dgm:pt modelId="{95A9F848-63E1-4378-BB22-FAE8F20279FA}" type="pres">
      <dgm:prSet presAssocID="{61CA49B8-D82B-4CBA-81F1-3C99B7C87A46}" presName="compNode" presStyleCnt="0"/>
      <dgm:spPr/>
    </dgm:pt>
    <dgm:pt modelId="{15E43C41-3818-4B65-B9EF-88EC00D80402}" type="pres">
      <dgm:prSet presAssocID="{61CA49B8-D82B-4CBA-81F1-3C99B7C87A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996794B-7E03-42A7-996D-1C6764FC260F}" type="pres">
      <dgm:prSet presAssocID="{61CA49B8-D82B-4CBA-81F1-3C99B7C87A46}" presName="spaceRect" presStyleCnt="0"/>
      <dgm:spPr/>
    </dgm:pt>
    <dgm:pt modelId="{2FE32927-8C0B-49CA-927C-BFE44886192F}" type="pres">
      <dgm:prSet presAssocID="{61CA49B8-D82B-4CBA-81F1-3C99B7C87A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5A4100-C917-4213-98AD-2B85499FADE1}" type="presOf" srcId="{61CA49B8-D82B-4CBA-81F1-3C99B7C87A46}" destId="{2FE32927-8C0B-49CA-927C-BFE44886192F}" srcOrd="0" destOrd="0" presId="urn:microsoft.com/office/officeart/2018/2/layout/IconLabelList"/>
    <dgm:cxn modelId="{EEBBE108-A4A4-47C2-955E-0088C80FB5BB}" srcId="{B6218E9B-7453-478F-9074-8A6294028684}" destId="{61CA49B8-D82B-4CBA-81F1-3C99B7C87A46}" srcOrd="2" destOrd="0" parTransId="{AF06F285-D109-45E2-B7E4-D2D9B3716E7F}" sibTransId="{4A76A0D1-DAAC-45DD-8508-16F90E21DCD2}"/>
    <dgm:cxn modelId="{D5859210-A7FC-4AF1-8382-3FE63FADA7C9}" srcId="{B6218E9B-7453-478F-9074-8A6294028684}" destId="{7C4D7158-B239-4BD1-81A3-BF9EBFB6184A}" srcOrd="1" destOrd="0" parTransId="{6ED6FC7B-E619-47CF-A294-C2BF050F7A54}" sibTransId="{9D25F5EF-501E-417E-B9DA-992AF55CF955}"/>
    <dgm:cxn modelId="{64B20163-9214-4367-8017-79CD714238EB}" srcId="{B6218E9B-7453-478F-9074-8A6294028684}" destId="{97FB937B-A97B-4DAF-815E-4120DD7C0FBB}" srcOrd="0" destOrd="0" parTransId="{9507E264-303F-4598-B6B3-7D1E62CE59C2}" sibTransId="{312AE1C7-8FEF-47FC-B5EA-9284210C342C}"/>
    <dgm:cxn modelId="{8EDA797E-BD01-450F-B0E5-348628E76570}" type="presOf" srcId="{B6218E9B-7453-478F-9074-8A6294028684}" destId="{62A8DD12-FA66-47BC-A72D-844C71DC6D4C}" srcOrd="0" destOrd="0" presId="urn:microsoft.com/office/officeart/2018/2/layout/IconLabelList"/>
    <dgm:cxn modelId="{261506C6-BFFC-4FE1-8149-DC78FEB500D2}" type="presOf" srcId="{97FB937B-A97B-4DAF-815E-4120DD7C0FBB}" destId="{6712CEB1-334F-427E-ACB7-3BAED20C7749}" srcOrd="0" destOrd="0" presId="urn:microsoft.com/office/officeart/2018/2/layout/IconLabelList"/>
    <dgm:cxn modelId="{6417BBFA-8374-49DF-B051-D1F8336B66B6}" type="presOf" srcId="{7C4D7158-B239-4BD1-81A3-BF9EBFB6184A}" destId="{B5756F36-D0AA-4CC6-82FC-5A13B60A7865}" srcOrd="0" destOrd="0" presId="urn:microsoft.com/office/officeart/2018/2/layout/IconLabelList"/>
    <dgm:cxn modelId="{802EBE25-C952-4DAB-B6F3-28B6FB62128A}" type="presParOf" srcId="{62A8DD12-FA66-47BC-A72D-844C71DC6D4C}" destId="{97528D14-751A-4BFD-ACD6-44280C302C36}" srcOrd="0" destOrd="0" presId="urn:microsoft.com/office/officeart/2018/2/layout/IconLabelList"/>
    <dgm:cxn modelId="{8E07D1C5-34A7-4E60-9F98-5FC56FDCA6C1}" type="presParOf" srcId="{97528D14-751A-4BFD-ACD6-44280C302C36}" destId="{56F3610A-92FB-43F7-ADD1-9E2FA09FD7CC}" srcOrd="0" destOrd="0" presId="urn:microsoft.com/office/officeart/2018/2/layout/IconLabelList"/>
    <dgm:cxn modelId="{9B09A64C-3BB7-45B4-BC7A-8D87886216AC}" type="presParOf" srcId="{97528D14-751A-4BFD-ACD6-44280C302C36}" destId="{8FF11839-1795-4E5C-B8C8-3B80E1FC92E8}" srcOrd="1" destOrd="0" presId="urn:microsoft.com/office/officeart/2018/2/layout/IconLabelList"/>
    <dgm:cxn modelId="{65649967-7A90-44B1-87C8-B7FDA732B0AC}" type="presParOf" srcId="{97528D14-751A-4BFD-ACD6-44280C302C36}" destId="{6712CEB1-334F-427E-ACB7-3BAED20C7749}" srcOrd="2" destOrd="0" presId="urn:microsoft.com/office/officeart/2018/2/layout/IconLabelList"/>
    <dgm:cxn modelId="{4F750D62-2B8A-463D-8786-23205DC1F4CC}" type="presParOf" srcId="{62A8DD12-FA66-47BC-A72D-844C71DC6D4C}" destId="{4CF0D69F-3AC1-487E-A557-E259721FC468}" srcOrd="1" destOrd="0" presId="urn:microsoft.com/office/officeart/2018/2/layout/IconLabelList"/>
    <dgm:cxn modelId="{7471A715-FFB6-4EB8-B580-8CD1AFD0D07B}" type="presParOf" srcId="{62A8DD12-FA66-47BC-A72D-844C71DC6D4C}" destId="{647F53FD-80E9-40E2-9494-DD68C81B508D}" srcOrd="2" destOrd="0" presId="urn:microsoft.com/office/officeart/2018/2/layout/IconLabelList"/>
    <dgm:cxn modelId="{55FE651D-28C3-47B7-BA2D-FD1338FB2874}" type="presParOf" srcId="{647F53FD-80E9-40E2-9494-DD68C81B508D}" destId="{80341748-A9BF-452D-AAE3-7D085C3A159D}" srcOrd="0" destOrd="0" presId="urn:microsoft.com/office/officeart/2018/2/layout/IconLabelList"/>
    <dgm:cxn modelId="{A4AE76B0-D3D9-4D60-9EEF-5C53B183B747}" type="presParOf" srcId="{647F53FD-80E9-40E2-9494-DD68C81B508D}" destId="{B0D58987-4744-4498-96DC-39FE06C453AD}" srcOrd="1" destOrd="0" presId="urn:microsoft.com/office/officeart/2018/2/layout/IconLabelList"/>
    <dgm:cxn modelId="{EF119A20-76B3-4CB6-8BA4-988C8BD55215}" type="presParOf" srcId="{647F53FD-80E9-40E2-9494-DD68C81B508D}" destId="{B5756F36-D0AA-4CC6-82FC-5A13B60A7865}" srcOrd="2" destOrd="0" presId="urn:microsoft.com/office/officeart/2018/2/layout/IconLabelList"/>
    <dgm:cxn modelId="{39BD2499-AD33-4B9B-B1EA-0896B66899D9}" type="presParOf" srcId="{62A8DD12-FA66-47BC-A72D-844C71DC6D4C}" destId="{2610CB5C-1C47-4F19-8368-8E8E3BAFB97D}" srcOrd="3" destOrd="0" presId="urn:microsoft.com/office/officeart/2018/2/layout/IconLabelList"/>
    <dgm:cxn modelId="{0D775486-10B7-46C2-95A1-B886E2DB1F8C}" type="presParOf" srcId="{62A8DD12-FA66-47BC-A72D-844C71DC6D4C}" destId="{95A9F848-63E1-4378-BB22-FAE8F20279FA}" srcOrd="4" destOrd="0" presId="urn:microsoft.com/office/officeart/2018/2/layout/IconLabelList"/>
    <dgm:cxn modelId="{EBCAEECD-49AF-4F29-A591-400AC35DCAE2}" type="presParOf" srcId="{95A9F848-63E1-4378-BB22-FAE8F20279FA}" destId="{15E43C41-3818-4B65-B9EF-88EC00D80402}" srcOrd="0" destOrd="0" presId="urn:microsoft.com/office/officeart/2018/2/layout/IconLabelList"/>
    <dgm:cxn modelId="{A7D82495-4BC5-48B7-A5E0-4609B617978F}" type="presParOf" srcId="{95A9F848-63E1-4378-BB22-FAE8F20279FA}" destId="{5996794B-7E03-42A7-996D-1C6764FC260F}" srcOrd="1" destOrd="0" presId="urn:microsoft.com/office/officeart/2018/2/layout/IconLabelList"/>
    <dgm:cxn modelId="{D2209EC4-B007-42F5-9676-FA5C60D92A25}" type="presParOf" srcId="{95A9F848-63E1-4378-BB22-FAE8F20279FA}" destId="{2FE32927-8C0B-49CA-927C-BFE4488619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36C2B-B0F9-4292-956D-9F7CF5A3FF4E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C6E992-A128-4BAC-AAEB-31A805285DC4}">
      <dgm:prSet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pPr rtl="0"/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Craigslist is one of the biggest platforms where a customer can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purchase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 or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sell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 a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car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gm:t>
    </dgm:pt>
    <dgm:pt modelId="{E22DAD1B-6D03-44E6-AE78-CAAE6A10042E}" type="parTrans" cxnId="{0325816B-A111-4080-86E6-34DEB5C6C133}">
      <dgm:prSet/>
      <dgm:spPr/>
      <dgm:t>
        <a:bodyPr/>
        <a:lstStyle/>
        <a:p>
          <a:endParaRPr lang="en-US"/>
        </a:p>
      </dgm:t>
    </dgm:pt>
    <dgm:pt modelId="{49810CE4-951D-409B-895D-22C8874D8A90}" type="sibTrans" cxnId="{0325816B-A111-4080-86E6-34DEB5C6C133}">
      <dgm:prSet/>
      <dgm:spPr/>
      <dgm:t>
        <a:bodyPr/>
        <a:lstStyle/>
        <a:p>
          <a:endParaRPr lang="en-US"/>
        </a:p>
      </dgm:t>
    </dgm:pt>
    <dgm:pt modelId="{AC94A44B-6983-435A-832B-DE5B49405ACD}">
      <dgm:prSet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A huge amount of transaction takes place every day in more than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70 countries 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and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700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 different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cities</a:t>
          </a:r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gm:t>
    </dgm:pt>
    <dgm:pt modelId="{C1D6B33F-BD15-4808-A068-3F3B59E2877D}" type="parTrans" cxnId="{C3E16514-66A6-4CF3-91C8-88E5B5C86AFE}">
      <dgm:prSet/>
      <dgm:spPr/>
      <dgm:t>
        <a:bodyPr/>
        <a:lstStyle/>
        <a:p>
          <a:endParaRPr lang="en-US"/>
        </a:p>
      </dgm:t>
    </dgm:pt>
    <dgm:pt modelId="{6A1E63BF-74FB-4032-9FC7-87D75BCC4693}" type="sibTrans" cxnId="{C3E16514-66A6-4CF3-91C8-88E5B5C86AFE}">
      <dgm:prSet/>
      <dgm:spPr/>
      <dgm:t>
        <a:bodyPr/>
        <a:lstStyle/>
        <a:p>
          <a:endParaRPr lang="en-US"/>
        </a:p>
      </dgm:t>
    </dgm:pt>
    <dgm:pt modelId="{4FBC7D39-912E-4C33-B752-683306BEC558}">
      <dgm:prSet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0">
              <a:latin typeface="Roboto" panose="02000000000000000000" pitchFamily="2" charset="0"/>
              <a:ea typeface="Roboto" panose="02000000000000000000" pitchFamily="2" charset="0"/>
            </a:rPr>
            <a:t>The Craigslist dataset consists of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1.3 GB of data</a:t>
          </a:r>
          <a:r>
            <a:rPr lang="en-US" b="0">
              <a:latin typeface="Roboto" panose="02000000000000000000" pitchFamily="2" charset="0"/>
              <a:ea typeface="Roboto" panose="02000000000000000000" pitchFamily="2" charset="0"/>
            </a:rPr>
            <a:t> and has </a:t>
          </a:r>
          <a:r>
            <a:rPr lang="en-US" b="1">
              <a:latin typeface="Roboto" panose="02000000000000000000" pitchFamily="2" charset="0"/>
              <a:ea typeface="Roboto" panose="02000000000000000000" pitchFamily="2" charset="0"/>
            </a:rPr>
            <a:t>26 columns;</a:t>
          </a:r>
        </a:p>
      </dgm:t>
    </dgm:pt>
    <dgm:pt modelId="{17206C81-629A-4C67-A216-83AEE6783237}" type="parTrans" cxnId="{E6655E8E-E838-45CD-B793-F92EE574BEF3}">
      <dgm:prSet/>
      <dgm:spPr/>
      <dgm:t>
        <a:bodyPr/>
        <a:lstStyle/>
        <a:p>
          <a:endParaRPr lang="en-US"/>
        </a:p>
      </dgm:t>
    </dgm:pt>
    <dgm:pt modelId="{978C9FF0-D58D-41AC-9CCC-CC2186137100}" type="sibTrans" cxnId="{E6655E8E-E838-45CD-B793-F92EE574BEF3}">
      <dgm:prSet/>
      <dgm:spPr/>
      <dgm:t>
        <a:bodyPr/>
        <a:lstStyle/>
        <a:p>
          <a:endParaRPr lang="en-US"/>
        </a:p>
      </dgm:t>
    </dgm:pt>
    <dgm:pt modelId="{EBA80403-B007-4401-9C5B-1CE5D740004D}">
      <dgm:prSet phldr="0" custT="1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Dataproc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-&gt;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Cluster, Jobs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and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Buckets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-&gt;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Jupyter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Notebook,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Py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Files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and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PNG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Images</a:t>
          </a:r>
        </a:p>
      </dgm:t>
    </dgm:pt>
    <dgm:pt modelId="{096244DC-A897-4E99-8DC0-640A17182CC8}" type="parTrans" cxnId="{061437F8-8F49-1A4E-95C9-C09B404C5356}">
      <dgm:prSet/>
      <dgm:spPr/>
      <dgm:t>
        <a:bodyPr/>
        <a:lstStyle/>
        <a:p>
          <a:endParaRPr lang="en-GB"/>
        </a:p>
      </dgm:t>
    </dgm:pt>
    <dgm:pt modelId="{42737B2C-41DE-4F4D-A5B4-05748F813710}" type="sibTrans" cxnId="{061437F8-8F49-1A4E-95C9-C09B404C5356}">
      <dgm:prSet/>
      <dgm:spPr/>
      <dgm:t>
        <a:bodyPr/>
        <a:lstStyle/>
        <a:p>
          <a:endParaRPr lang="en-GB"/>
        </a:p>
      </dgm:t>
    </dgm:pt>
    <dgm:pt modelId="{2C59C46F-23DA-448E-A018-7B8518B39EB2}" type="pres">
      <dgm:prSet presAssocID="{89936C2B-B0F9-4292-956D-9F7CF5A3FF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21B8AE-CC0E-4D56-B1D6-2D4E3992D9A9}" type="pres">
      <dgm:prSet presAssocID="{D8C6E992-A128-4BAC-AAEB-31A805285DC4}" presName="hierRoot1" presStyleCnt="0"/>
      <dgm:spPr/>
    </dgm:pt>
    <dgm:pt modelId="{C874F9EB-9DAD-4BB7-BE88-2B4FE9F9EE75}" type="pres">
      <dgm:prSet presAssocID="{D8C6E992-A128-4BAC-AAEB-31A805285DC4}" presName="composite" presStyleCnt="0"/>
      <dgm:spPr/>
    </dgm:pt>
    <dgm:pt modelId="{2BBA7AC8-1283-4968-99AF-F317CCA23FC8}" type="pres">
      <dgm:prSet presAssocID="{D8C6E992-A128-4BAC-AAEB-31A805285DC4}" presName="background" presStyleLbl="node0" presStyleIdx="0" presStyleCnt="4"/>
      <dgm:spPr>
        <a:solidFill>
          <a:schemeClr val="accent1">
            <a:lumMod val="75000"/>
          </a:schemeClr>
        </a:solidFill>
      </dgm:spPr>
    </dgm:pt>
    <dgm:pt modelId="{845292B2-B94B-4B4E-B6A9-A101DBC51AB8}" type="pres">
      <dgm:prSet presAssocID="{D8C6E992-A128-4BAC-AAEB-31A805285DC4}" presName="text" presStyleLbl="fgAcc0" presStyleIdx="0" presStyleCnt="4">
        <dgm:presLayoutVars>
          <dgm:chPref val="3"/>
        </dgm:presLayoutVars>
      </dgm:prSet>
      <dgm:spPr/>
    </dgm:pt>
    <dgm:pt modelId="{429EB726-02C1-4820-A4F8-61B71F351CB7}" type="pres">
      <dgm:prSet presAssocID="{D8C6E992-A128-4BAC-AAEB-31A805285DC4}" presName="hierChild2" presStyleCnt="0"/>
      <dgm:spPr/>
    </dgm:pt>
    <dgm:pt modelId="{AC68ECF5-F3B2-42B1-B798-FB754D8DE373}" type="pres">
      <dgm:prSet presAssocID="{AC94A44B-6983-435A-832B-DE5B49405ACD}" presName="hierRoot1" presStyleCnt="0"/>
      <dgm:spPr/>
    </dgm:pt>
    <dgm:pt modelId="{A42DE235-5CFC-4003-9261-EE87CBA40966}" type="pres">
      <dgm:prSet presAssocID="{AC94A44B-6983-435A-832B-DE5B49405ACD}" presName="composite" presStyleCnt="0"/>
      <dgm:spPr/>
    </dgm:pt>
    <dgm:pt modelId="{D3AA9307-FE1D-4905-BC9E-32AE1936AAD3}" type="pres">
      <dgm:prSet presAssocID="{AC94A44B-6983-435A-832B-DE5B49405ACD}" presName="background" presStyleLbl="node0" presStyleIdx="1" presStyleCnt="4"/>
      <dgm:spPr>
        <a:solidFill>
          <a:schemeClr val="accent1">
            <a:lumMod val="75000"/>
          </a:schemeClr>
        </a:solidFill>
      </dgm:spPr>
    </dgm:pt>
    <dgm:pt modelId="{C1FEAAE6-38C4-4924-B086-A3F62A3726BF}" type="pres">
      <dgm:prSet presAssocID="{AC94A44B-6983-435A-832B-DE5B49405ACD}" presName="text" presStyleLbl="fgAcc0" presStyleIdx="1" presStyleCnt="4">
        <dgm:presLayoutVars>
          <dgm:chPref val="3"/>
        </dgm:presLayoutVars>
      </dgm:prSet>
      <dgm:spPr/>
    </dgm:pt>
    <dgm:pt modelId="{A4C709B3-EED3-45B3-BFC2-7340506B746F}" type="pres">
      <dgm:prSet presAssocID="{AC94A44B-6983-435A-832B-DE5B49405ACD}" presName="hierChild2" presStyleCnt="0"/>
      <dgm:spPr/>
    </dgm:pt>
    <dgm:pt modelId="{2FC4086F-CE1F-44FD-8CB6-71D23DD11EAB}" type="pres">
      <dgm:prSet presAssocID="{4FBC7D39-912E-4C33-B752-683306BEC558}" presName="hierRoot1" presStyleCnt="0"/>
      <dgm:spPr/>
    </dgm:pt>
    <dgm:pt modelId="{C877028C-8F49-472F-B011-8B77B9DB94DB}" type="pres">
      <dgm:prSet presAssocID="{4FBC7D39-912E-4C33-B752-683306BEC558}" presName="composite" presStyleCnt="0"/>
      <dgm:spPr/>
    </dgm:pt>
    <dgm:pt modelId="{9759C96B-F86E-494C-A617-F7419A296220}" type="pres">
      <dgm:prSet presAssocID="{4FBC7D39-912E-4C33-B752-683306BEC558}" presName="background" presStyleLbl="node0" presStyleIdx="2" presStyleCnt="4"/>
      <dgm:spPr>
        <a:solidFill>
          <a:schemeClr val="accent1">
            <a:lumMod val="75000"/>
          </a:schemeClr>
        </a:solidFill>
      </dgm:spPr>
    </dgm:pt>
    <dgm:pt modelId="{C46C47B5-7203-4B3D-8A84-2A10AEA1CECC}" type="pres">
      <dgm:prSet presAssocID="{4FBC7D39-912E-4C33-B752-683306BEC558}" presName="text" presStyleLbl="fgAcc0" presStyleIdx="2" presStyleCnt="4">
        <dgm:presLayoutVars>
          <dgm:chPref val="3"/>
        </dgm:presLayoutVars>
      </dgm:prSet>
      <dgm:spPr/>
    </dgm:pt>
    <dgm:pt modelId="{E3D4CB58-561C-42E3-9E79-6BA4D1DC7B08}" type="pres">
      <dgm:prSet presAssocID="{4FBC7D39-912E-4C33-B752-683306BEC558}" presName="hierChild2" presStyleCnt="0"/>
      <dgm:spPr/>
    </dgm:pt>
    <dgm:pt modelId="{F84C2144-46E5-4F17-B0AF-7649A43E73F9}" type="pres">
      <dgm:prSet presAssocID="{EBA80403-B007-4401-9C5B-1CE5D740004D}" presName="hierRoot1" presStyleCnt="0"/>
      <dgm:spPr/>
    </dgm:pt>
    <dgm:pt modelId="{1B682EC6-4650-4CAE-B7A4-6098E5BC43E2}" type="pres">
      <dgm:prSet presAssocID="{EBA80403-B007-4401-9C5B-1CE5D740004D}" presName="composite" presStyleCnt="0"/>
      <dgm:spPr/>
    </dgm:pt>
    <dgm:pt modelId="{271EFB8D-A145-4FD7-BC53-23F051AB2124}" type="pres">
      <dgm:prSet presAssocID="{EBA80403-B007-4401-9C5B-1CE5D740004D}" presName="background" presStyleLbl="node0" presStyleIdx="3" presStyleCnt="4"/>
      <dgm:spPr>
        <a:solidFill>
          <a:schemeClr val="accent1">
            <a:lumMod val="75000"/>
          </a:schemeClr>
        </a:solidFill>
      </dgm:spPr>
    </dgm:pt>
    <dgm:pt modelId="{D6383B97-C464-49F9-8082-F46DB3D387F3}" type="pres">
      <dgm:prSet presAssocID="{EBA80403-B007-4401-9C5B-1CE5D740004D}" presName="text" presStyleLbl="fgAcc0" presStyleIdx="3" presStyleCnt="4">
        <dgm:presLayoutVars>
          <dgm:chPref val="3"/>
        </dgm:presLayoutVars>
      </dgm:prSet>
      <dgm:spPr/>
    </dgm:pt>
    <dgm:pt modelId="{56B7F2BC-2593-4819-970A-D6DCB695249D}" type="pres">
      <dgm:prSet presAssocID="{EBA80403-B007-4401-9C5B-1CE5D740004D}" presName="hierChild2" presStyleCnt="0"/>
      <dgm:spPr/>
    </dgm:pt>
  </dgm:ptLst>
  <dgm:cxnLst>
    <dgm:cxn modelId="{C3E16514-66A6-4CF3-91C8-88E5B5C86AFE}" srcId="{89936C2B-B0F9-4292-956D-9F7CF5A3FF4E}" destId="{AC94A44B-6983-435A-832B-DE5B49405ACD}" srcOrd="1" destOrd="0" parTransId="{C1D6B33F-BD15-4808-A068-3F3B59E2877D}" sibTransId="{6A1E63BF-74FB-4032-9FC7-87D75BCC4693}"/>
    <dgm:cxn modelId="{0325816B-A111-4080-86E6-34DEB5C6C133}" srcId="{89936C2B-B0F9-4292-956D-9F7CF5A3FF4E}" destId="{D8C6E992-A128-4BAC-AAEB-31A805285DC4}" srcOrd="0" destOrd="0" parTransId="{E22DAD1B-6D03-44E6-AE78-CAAE6A10042E}" sibTransId="{49810CE4-951D-409B-895D-22C8874D8A90}"/>
    <dgm:cxn modelId="{E6655E8E-E838-45CD-B793-F92EE574BEF3}" srcId="{89936C2B-B0F9-4292-956D-9F7CF5A3FF4E}" destId="{4FBC7D39-912E-4C33-B752-683306BEC558}" srcOrd="2" destOrd="0" parTransId="{17206C81-629A-4C67-A216-83AEE6783237}" sibTransId="{978C9FF0-D58D-41AC-9CCC-CC2186137100}"/>
    <dgm:cxn modelId="{E815C8C5-7E1E-422E-97F9-C78912B8E123}" type="presOf" srcId="{D8C6E992-A128-4BAC-AAEB-31A805285DC4}" destId="{845292B2-B94B-4B4E-B6A9-A101DBC51AB8}" srcOrd="0" destOrd="0" presId="urn:microsoft.com/office/officeart/2005/8/layout/hierarchy1"/>
    <dgm:cxn modelId="{E6E0ECCC-3B9F-4120-AFB7-FF86BBD2719C}" type="presOf" srcId="{AC94A44B-6983-435A-832B-DE5B49405ACD}" destId="{C1FEAAE6-38C4-4924-B086-A3F62A3726BF}" srcOrd="0" destOrd="0" presId="urn:microsoft.com/office/officeart/2005/8/layout/hierarchy1"/>
    <dgm:cxn modelId="{E40D0CD0-4CBB-4D9E-BADC-59D225B6FA22}" type="presOf" srcId="{89936C2B-B0F9-4292-956D-9F7CF5A3FF4E}" destId="{2C59C46F-23DA-448E-A018-7B8518B39EB2}" srcOrd="0" destOrd="0" presId="urn:microsoft.com/office/officeart/2005/8/layout/hierarchy1"/>
    <dgm:cxn modelId="{DC2038D7-475E-402C-B329-D57141EDB968}" type="presOf" srcId="{4FBC7D39-912E-4C33-B752-683306BEC558}" destId="{C46C47B5-7203-4B3D-8A84-2A10AEA1CECC}" srcOrd="0" destOrd="0" presId="urn:microsoft.com/office/officeart/2005/8/layout/hierarchy1"/>
    <dgm:cxn modelId="{BF7D8AD7-4C45-FA4A-84A0-0B51BD0401BE}" type="presOf" srcId="{EBA80403-B007-4401-9C5B-1CE5D740004D}" destId="{D6383B97-C464-49F9-8082-F46DB3D387F3}" srcOrd="0" destOrd="0" presId="urn:microsoft.com/office/officeart/2005/8/layout/hierarchy1"/>
    <dgm:cxn modelId="{061437F8-8F49-1A4E-95C9-C09B404C5356}" srcId="{89936C2B-B0F9-4292-956D-9F7CF5A3FF4E}" destId="{EBA80403-B007-4401-9C5B-1CE5D740004D}" srcOrd="3" destOrd="0" parTransId="{096244DC-A897-4E99-8DC0-640A17182CC8}" sibTransId="{42737B2C-41DE-4F4D-A5B4-05748F813710}"/>
    <dgm:cxn modelId="{BF83DD00-80BF-49D6-BA3B-2E421303EA0A}" type="presParOf" srcId="{2C59C46F-23DA-448E-A018-7B8518B39EB2}" destId="{6021B8AE-CC0E-4D56-B1D6-2D4E3992D9A9}" srcOrd="0" destOrd="0" presId="urn:microsoft.com/office/officeart/2005/8/layout/hierarchy1"/>
    <dgm:cxn modelId="{6F2A4504-9AEC-4995-B77F-535FA68CA4A3}" type="presParOf" srcId="{6021B8AE-CC0E-4D56-B1D6-2D4E3992D9A9}" destId="{C874F9EB-9DAD-4BB7-BE88-2B4FE9F9EE75}" srcOrd="0" destOrd="0" presId="urn:microsoft.com/office/officeart/2005/8/layout/hierarchy1"/>
    <dgm:cxn modelId="{24E59739-D310-4D51-B3B4-67DCC62E1A27}" type="presParOf" srcId="{C874F9EB-9DAD-4BB7-BE88-2B4FE9F9EE75}" destId="{2BBA7AC8-1283-4968-99AF-F317CCA23FC8}" srcOrd="0" destOrd="0" presId="urn:microsoft.com/office/officeart/2005/8/layout/hierarchy1"/>
    <dgm:cxn modelId="{58AED658-BEAE-440E-806D-AA117D4BA855}" type="presParOf" srcId="{C874F9EB-9DAD-4BB7-BE88-2B4FE9F9EE75}" destId="{845292B2-B94B-4B4E-B6A9-A101DBC51AB8}" srcOrd="1" destOrd="0" presId="urn:microsoft.com/office/officeart/2005/8/layout/hierarchy1"/>
    <dgm:cxn modelId="{61433851-A649-4539-B663-379CD975CBA5}" type="presParOf" srcId="{6021B8AE-CC0E-4D56-B1D6-2D4E3992D9A9}" destId="{429EB726-02C1-4820-A4F8-61B71F351CB7}" srcOrd="1" destOrd="0" presId="urn:microsoft.com/office/officeart/2005/8/layout/hierarchy1"/>
    <dgm:cxn modelId="{61CD90DD-1F35-4F90-8A14-750CB2E0BC29}" type="presParOf" srcId="{2C59C46F-23DA-448E-A018-7B8518B39EB2}" destId="{AC68ECF5-F3B2-42B1-B798-FB754D8DE373}" srcOrd="1" destOrd="0" presId="urn:microsoft.com/office/officeart/2005/8/layout/hierarchy1"/>
    <dgm:cxn modelId="{297F0AF8-7FFA-4587-B319-C66800F1D4CF}" type="presParOf" srcId="{AC68ECF5-F3B2-42B1-B798-FB754D8DE373}" destId="{A42DE235-5CFC-4003-9261-EE87CBA40966}" srcOrd="0" destOrd="0" presId="urn:microsoft.com/office/officeart/2005/8/layout/hierarchy1"/>
    <dgm:cxn modelId="{AA0E490F-9052-4407-898B-7811EF5284F1}" type="presParOf" srcId="{A42DE235-5CFC-4003-9261-EE87CBA40966}" destId="{D3AA9307-FE1D-4905-BC9E-32AE1936AAD3}" srcOrd="0" destOrd="0" presId="urn:microsoft.com/office/officeart/2005/8/layout/hierarchy1"/>
    <dgm:cxn modelId="{FDA384A8-A77B-4629-8F5D-6183CC174124}" type="presParOf" srcId="{A42DE235-5CFC-4003-9261-EE87CBA40966}" destId="{C1FEAAE6-38C4-4924-B086-A3F62A3726BF}" srcOrd="1" destOrd="0" presId="urn:microsoft.com/office/officeart/2005/8/layout/hierarchy1"/>
    <dgm:cxn modelId="{7586A1E0-E259-4302-A1C2-3F50E4657A28}" type="presParOf" srcId="{AC68ECF5-F3B2-42B1-B798-FB754D8DE373}" destId="{A4C709B3-EED3-45B3-BFC2-7340506B746F}" srcOrd="1" destOrd="0" presId="urn:microsoft.com/office/officeart/2005/8/layout/hierarchy1"/>
    <dgm:cxn modelId="{5D808DB8-C7D3-40BA-921F-B2B596DDC186}" type="presParOf" srcId="{2C59C46F-23DA-448E-A018-7B8518B39EB2}" destId="{2FC4086F-CE1F-44FD-8CB6-71D23DD11EAB}" srcOrd="2" destOrd="0" presId="urn:microsoft.com/office/officeart/2005/8/layout/hierarchy1"/>
    <dgm:cxn modelId="{40A72061-FF75-4F74-910C-913E05A73C96}" type="presParOf" srcId="{2FC4086F-CE1F-44FD-8CB6-71D23DD11EAB}" destId="{C877028C-8F49-472F-B011-8B77B9DB94DB}" srcOrd="0" destOrd="0" presId="urn:microsoft.com/office/officeart/2005/8/layout/hierarchy1"/>
    <dgm:cxn modelId="{357A2693-0DE7-4004-AC62-FE32D410FB18}" type="presParOf" srcId="{C877028C-8F49-472F-B011-8B77B9DB94DB}" destId="{9759C96B-F86E-494C-A617-F7419A296220}" srcOrd="0" destOrd="0" presId="urn:microsoft.com/office/officeart/2005/8/layout/hierarchy1"/>
    <dgm:cxn modelId="{8F5EFE5A-1BDC-4E0E-B9D6-C44BE41271DF}" type="presParOf" srcId="{C877028C-8F49-472F-B011-8B77B9DB94DB}" destId="{C46C47B5-7203-4B3D-8A84-2A10AEA1CECC}" srcOrd="1" destOrd="0" presId="urn:microsoft.com/office/officeart/2005/8/layout/hierarchy1"/>
    <dgm:cxn modelId="{4921FD70-A658-4C44-AE2A-D1C98939CCDF}" type="presParOf" srcId="{2FC4086F-CE1F-44FD-8CB6-71D23DD11EAB}" destId="{E3D4CB58-561C-42E3-9E79-6BA4D1DC7B08}" srcOrd="1" destOrd="0" presId="urn:microsoft.com/office/officeart/2005/8/layout/hierarchy1"/>
    <dgm:cxn modelId="{06E916ED-5A70-4846-AE87-38FA7B1F4FDB}" type="presParOf" srcId="{2C59C46F-23DA-448E-A018-7B8518B39EB2}" destId="{F84C2144-46E5-4F17-B0AF-7649A43E73F9}" srcOrd="3" destOrd="0" presId="urn:microsoft.com/office/officeart/2005/8/layout/hierarchy1"/>
    <dgm:cxn modelId="{94538E3C-20C4-D34D-9418-D35FB068D44D}" type="presParOf" srcId="{F84C2144-46E5-4F17-B0AF-7649A43E73F9}" destId="{1B682EC6-4650-4CAE-B7A4-6098E5BC43E2}" srcOrd="0" destOrd="0" presId="urn:microsoft.com/office/officeart/2005/8/layout/hierarchy1"/>
    <dgm:cxn modelId="{F79C6D33-5B29-9C4E-9013-5C7C8B19AE81}" type="presParOf" srcId="{1B682EC6-4650-4CAE-B7A4-6098E5BC43E2}" destId="{271EFB8D-A145-4FD7-BC53-23F051AB2124}" srcOrd="0" destOrd="0" presId="urn:microsoft.com/office/officeart/2005/8/layout/hierarchy1"/>
    <dgm:cxn modelId="{5DDF3259-86F5-2B4D-9358-18A92681B429}" type="presParOf" srcId="{1B682EC6-4650-4CAE-B7A4-6098E5BC43E2}" destId="{D6383B97-C464-49F9-8082-F46DB3D387F3}" srcOrd="1" destOrd="0" presId="urn:microsoft.com/office/officeart/2005/8/layout/hierarchy1"/>
    <dgm:cxn modelId="{F16787D3-A5EE-DB45-99AB-AFA1EF90CD70}" type="presParOf" srcId="{F84C2144-46E5-4F17-B0AF-7649A43E73F9}" destId="{56B7F2BC-2593-4819-970A-D6DCB69524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436D2-60FA-419C-BB08-4C46E219CE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4F271F-92EA-4DC3-A1AC-A6E4C793F710}">
      <dgm:prSet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The following steps were made:</a:t>
          </a:r>
        </a:p>
      </dgm:t>
    </dgm:pt>
    <dgm:pt modelId="{95B261B8-FCB7-4FAA-9F70-2EDA1B5A0CF6}" type="parTrans" cxnId="{2936D158-73B5-479F-86EE-CFE29856D821}">
      <dgm:prSet/>
      <dgm:spPr/>
      <dgm:t>
        <a:bodyPr/>
        <a:lstStyle/>
        <a:p>
          <a:endParaRPr lang="en-US"/>
        </a:p>
      </dgm:t>
    </dgm:pt>
    <dgm:pt modelId="{AD0775F2-A54F-4401-B312-77AD84B0683A}" type="sibTrans" cxnId="{2936D158-73B5-479F-86EE-CFE29856D821}">
      <dgm:prSet/>
      <dgm:spPr/>
      <dgm:t>
        <a:bodyPr/>
        <a:lstStyle/>
        <a:p>
          <a:endParaRPr lang="en-US"/>
        </a:p>
      </dgm:t>
    </dgm:pt>
    <dgm:pt modelId="{2E28AB48-A3C3-41CE-8093-2E377A97409F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Removed MV’s &amp; duplicates;</a:t>
          </a:r>
        </a:p>
      </dgm:t>
    </dgm:pt>
    <dgm:pt modelId="{9E9428B8-BC11-4F4A-A22F-6E956406581E}" type="parTrans" cxnId="{E93BEF35-9C97-4629-AF58-704A88887316}">
      <dgm:prSet/>
      <dgm:spPr/>
      <dgm:t>
        <a:bodyPr/>
        <a:lstStyle/>
        <a:p>
          <a:endParaRPr lang="en-US"/>
        </a:p>
      </dgm:t>
    </dgm:pt>
    <dgm:pt modelId="{B2FD3928-F41E-4055-98B4-9E4BACD5D10B}" type="sibTrans" cxnId="{E93BEF35-9C97-4629-AF58-704A88887316}">
      <dgm:prSet/>
      <dgm:spPr/>
      <dgm:t>
        <a:bodyPr/>
        <a:lstStyle/>
        <a:p>
          <a:endParaRPr lang="en-US"/>
        </a:p>
      </dgm:t>
    </dgm:pt>
    <dgm:pt modelId="{A64FD1E6-CBFD-4E02-8CB3-AFEB4BAFA9C2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Price between 2k and 50k;</a:t>
          </a:r>
        </a:p>
      </dgm:t>
    </dgm:pt>
    <dgm:pt modelId="{D0238C70-17B5-42DB-AD46-52BD17C07B5E}" type="parTrans" cxnId="{20A23616-9EA3-4F4E-BE1A-E8578B536945}">
      <dgm:prSet/>
      <dgm:spPr/>
      <dgm:t>
        <a:bodyPr/>
        <a:lstStyle/>
        <a:p>
          <a:endParaRPr lang="en-US"/>
        </a:p>
      </dgm:t>
    </dgm:pt>
    <dgm:pt modelId="{F941AC6A-CED4-4918-8303-1E34C879F17D}" type="sibTrans" cxnId="{20A23616-9EA3-4F4E-BE1A-E8578B536945}">
      <dgm:prSet/>
      <dgm:spPr/>
      <dgm:t>
        <a:bodyPr/>
        <a:lstStyle/>
        <a:p>
          <a:endParaRPr lang="en-US"/>
        </a:p>
      </dgm:t>
    </dgm:pt>
    <dgm:pt modelId="{E88EB138-91AD-44C5-A0BD-3797A7E8F375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Odometer between 100 and 200k;</a:t>
          </a:r>
        </a:p>
      </dgm:t>
    </dgm:pt>
    <dgm:pt modelId="{D685B465-A620-4FF3-BC08-4BCEF0DAECB9}" type="parTrans" cxnId="{D9D54B4E-BBD5-49C2-AE1C-3E07CF1DA48E}">
      <dgm:prSet/>
      <dgm:spPr/>
      <dgm:t>
        <a:bodyPr/>
        <a:lstStyle/>
        <a:p>
          <a:endParaRPr lang="en-US"/>
        </a:p>
      </dgm:t>
    </dgm:pt>
    <dgm:pt modelId="{12329313-FB30-485B-ABA4-C78B3F133BC4}" type="sibTrans" cxnId="{D9D54B4E-BBD5-49C2-AE1C-3E07CF1DA48E}">
      <dgm:prSet/>
      <dgm:spPr/>
      <dgm:t>
        <a:bodyPr/>
        <a:lstStyle/>
        <a:p>
          <a:endParaRPr lang="en-US"/>
        </a:p>
      </dgm:t>
    </dgm:pt>
    <dgm:pt modelId="{F904434A-4F5F-44E4-9F03-B5C3FCFB19F8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Filtering the dataset between 2000 and 2021;</a:t>
          </a:r>
        </a:p>
      </dgm:t>
    </dgm:pt>
    <dgm:pt modelId="{8B625FF5-2E6A-432C-8BCF-A98570FAD512}" type="parTrans" cxnId="{F9F24CCB-2D83-40EA-B9DA-7DC83E4F54B7}">
      <dgm:prSet/>
      <dgm:spPr/>
      <dgm:t>
        <a:bodyPr/>
        <a:lstStyle/>
        <a:p>
          <a:endParaRPr lang="en-US"/>
        </a:p>
      </dgm:t>
    </dgm:pt>
    <dgm:pt modelId="{3E8F919A-C2D1-45D5-98D4-2BE64E9C6EB3}" type="sibTrans" cxnId="{F9F24CCB-2D83-40EA-B9DA-7DC83E4F54B7}">
      <dgm:prSet/>
      <dgm:spPr/>
      <dgm:t>
        <a:bodyPr/>
        <a:lstStyle/>
        <a:p>
          <a:endParaRPr lang="en-US"/>
        </a:p>
      </dgm:t>
    </dgm:pt>
    <dgm:pt modelId="{A5901C72-3695-4D2D-A63A-8B72A95E5E81}">
      <dgm:prSet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</a:rPr>
            <a:t>Removing new cars + parts only.</a:t>
          </a:r>
        </a:p>
      </dgm:t>
    </dgm:pt>
    <dgm:pt modelId="{409F6573-86EE-4D94-B9DB-5B9713210057}" type="parTrans" cxnId="{7E733425-6FAA-45F7-8279-B7EE87A354B7}">
      <dgm:prSet/>
      <dgm:spPr/>
      <dgm:t>
        <a:bodyPr/>
        <a:lstStyle/>
        <a:p>
          <a:endParaRPr lang="en-US"/>
        </a:p>
      </dgm:t>
    </dgm:pt>
    <dgm:pt modelId="{7826001D-E2B6-4FE6-A3A9-C493D373D761}" type="sibTrans" cxnId="{7E733425-6FAA-45F7-8279-B7EE87A354B7}">
      <dgm:prSet/>
      <dgm:spPr/>
      <dgm:t>
        <a:bodyPr/>
        <a:lstStyle/>
        <a:p>
          <a:endParaRPr lang="en-US"/>
        </a:p>
      </dgm:t>
    </dgm:pt>
    <dgm:pt modelId="{156EABA5-9DD9-4ED1-9BCB-CDA3ACC655EE}" type="pres">
      <dgm:prSet presAssocID="{6FC436D2-60FA-419C-BB08-4C46E219CE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DB1BCA-41BC-40D6-9ECB-B27663786402}" type="pres">
      <dgm:prSet presAssocID="{754F271F-92EA-4DC3-A1AC-A6E4C793F710}" presName="hierRoot1" presStyleCnt="0"/>
      <dgm:spPr/>
    </dgm:pt>
    <dgm:pt modelId="{F94A44F8-05AB-4098-9033-D36A3DC05D67}" type="pres">
      <dgm:prSet presAssocID="{754F271F-92EA-4DC3-A1AC-A6E4C793F710}" presName="composite" presStyleCnt="0"/>
      <dgm:spPr/>
    </dgm:pt>
    <dgm:pt modelId="{871894F5-51DC-457C-B4D8-A6D2C8B9F1A4}" type="pres">
      <dgm:prSet presAssocID="{754F271F-92EA-4DC3-A1AC-A6E4C793F710}" presName="background" presStyleLbl="node0" presStyleIdx="0" presStyleCnt="1"/>
      <dgm:spPr>
        <a:solidFill>
          <a:schemeClr val="accent1">
            <a:lumMod val="75000"/>
          </a:schemeClr>
        </a:solidFill>
      </dgm:spPr>
    </dgm:pt>
    <dgm:pt modelId="{BDDF4AA7-E29B-4784-9390-7FF75AB35BF7}" type="pres">
      <dgm:prSet presAssocID="{754F271F-92EA-4DC3-A1AC-A6E4C793F710}" presName="text" presStyleLbl="fgAcc0" presStyleIdx="0" presStyleCnt="1">
        <dgm:presLayoutVars>
          <dgm:chPref val="3"/>
        </dgm:presLayoutVars>
      </dgm:prSet>
      <dgm:spPr/>
    </dgm:pt>
    <dgm:pt modelId="{7A965A21-0475-42EE-BF9D-ACC1A27BFBA2}" type="pres">
      <dgm:prSet presAssocID="{754F271F-92EA-4DC3-A1AC-A6E4C793F710}" presName="hierChild2" presStyleCnt="0"/>
      <dgm:spPr/>
    </dgm:pt>
    <dgm:pt modelId="{134E6FA7-9104-4B69-B383-D00424C0FF2F}" type="pres">
      <dgm:prSet presAssocID="{9E9428B8-BC11-4F4A-A22F-6E956406581E}" presName="Name10" presStyleLbl="parChTrans1D2" presStyleIdx="0" presStyleCnt="5"/>
      <dgm:spPr/>
    </dgm:pt>
    <dgm:pt modelId="{24A53769-103D-478B-A713-F734F5807B66}" type="pres">
      <dgm:prSet presAssocID="{2E28AB48-A3C3-41CE-8093-2E377A97409F}" presName="hierRoot2" presStyleCnt="0"/>
      <dgm:spPr/>
    </dgm:pt>
    <dgm:pt modelId="{523F4B93-0B73-4D9E-8BB4-506CBB78204C}" type="pres">
      <dgm:prSet presAssocID="{2E28AB48-A3C3-41CE-8093-2E377A97409F}" presName="composite2" presStyleCnt="0"/>
      <dgm:spPr/>
    </dgm:pt>
    <dgm:pt modelId="{DB905D44-4A30-4DBD-ACC1-104EDD469D22}" type="pres">
      <dgm:prSet presAssocID="{2E28AB48-A3C3-41CE-8093-2E377A97409F}" presName="background2" presStyleLbl="node2" presStyleIdx="0" presStyleCnt="5"/>
      <dgm:spPr/>
    </dgm:pt>
    <dgm:pt modelId="{0D0176DF-AECA-4B25-BDB4-E17AD83DB098}" type="pres">
      <dgm:prSet presAssocID="{2E28AB48-A3C3-41CE-8093-2E377A97409F}" presName="text2" presStyleLbl="fgAcc2" presStyleIdx="0" presStyleCnt="5">
        <dgm:presLayoutVars>
          <dgm:chPref val="3"/>
        </dgm:presLayoutVars>
      </dgm:prSet>
      <dgm:spPr/>
    </dgm:pt>
    <dgm:pt modelId="{EACF00AA-B19A-495D-9CA7-5E68C7B8376C}" type="pres">
      <dgm:prSet presAssocID="{2E28AB48-A3C3-41CE-8093-2E377A97409F}" presName="hierChild3" presStyleCnt="0"/>
      <dgm:spPr/>
    </dgm:pt>
    <dgm:pt modelId="{0308360D-9B2C-4FD9-ADDB-83A3414BEFA0}" type="pres">
      <dgm:prSet presAssocID="{D0238C70-17B5-42DB-AD46-52BD17C07B5E}" presName="Name10" presStyleLbl="parChTrans1D2" presStyleIdx="1" presStyleCnt="5"/>
      <dgm:spPr/>
    </dgm:pt>
    <dgm:pt modelId="{708C2999-2F74-4901-994A-ADAF8375C0B6}" type="pres">
      <dgm:prSet presAssocID="{A64FD1E6-CBFD-4E02-8CB3-AFEB4BAFA9C2}" presName="hierRoot2" presStyleCnt="0"/>
      <dgm:spPr/>
    </dgm:pt>
    <dgm:pt modelId="{BAD4BD10-46E2-46B6-9820-207120C3A4BA}" type="pres">
      <dgm:prSet presAssocID="{A64FD1E6-CBFD-4E02-8CB3-AFEB4BAFA9C2}" presName="composite2" presStyleCnt="0"/>
      <dgm:spPr/>
    </dgm:pt>
    <dgm:pt modelId="{2BA29A15-A414-4C56-B934-864E58E951A5}" type="pres">
      <dgm:prSet presAssocID="{A64FD1E6-CBFD-4E02-8CB3-AFEB4BAFA9C2}" presName="background2" presStyleLbl="node2" presStyleIdx="1" presStyleCnt="5"/>
      <dgm:spPr/>
    </dgm:pt>
    <dgm:pt modelId="{603EF796-849F-4BFC-B186-01D181F63CCC}" type="pres">
      <dgm:prSet presAssocID="{A64FD1E6-CBFD-4E02-8CB3-AFEB4BAFA9C2}" presName="text2" presStyleLbl="fgAcc2" presStyleIdx="1" presStyleCnt="5">
        <dgm:presLayoutVars>
          <dgm:chPref val="3"/>
        </dgm:presLayoutVars>
      </dgm:prSet>
      <dgm:spPr/>
    </dgm:pt>
    <dgm:pt modelId="{590FB64F-DBB0-4F3A-8FA8-9C82D79B53FA}" type="pres">
      <dgm:prSet presAssocID="{A64FD1E6-CBFD-4E02-8CB3-AFEB4BAFA9C2}" presName="hierChild3" presStyleCnt="0"/>
      <dgm:spPr/>
    </dgm:pt>
    <dgm:pt modelId="{845CD1E4-B163-4501-9012-B9B23B0C34E4}" type="pres">
      <dgm:prSet presAssocID="{D685B465-A620-4FF3-BC08-4BCEF0DAECB9}" presName="Name10" presStyleLbl="parChTrans1D2" presStyleIdx="2" presStyleCnt="5"/>
      <dgm:spPr/>
    </dgm:pt>
    <dgm:pt modelId="{EE7C0BB1-CA34-4999-BB32-D9EF409ADDE7}" type="pres">
      <dgm:prSet presAssocID="{E88EB138-91AD-44C5-A0BD-3797A7E8F375}" presName="hierRoot2" presStyleCnt="0"/>
      <dgm:spPr/>
    </dgm:pt>
    <dgm:pt modelId="{B4CE54F5-47F3-43C7-B485-101A452C2BB6}" type="pres">
      <dgm:prSet presAssocID="{E88EB138-91AD-44C5-A0BD-3797A7E8F375}" presName="composite2" presStyleCnt="0"/>
      <dgm:spPr/>
    </dgm:pt>
    <dgm:pt modelId="{6D714929-71FD-4A95-9CC4-DDE657E345C8}" type="pres">
      <dgm:prSet presAssocID="{E88EB138-91AD-44C5-A0BD-3797A7E8F375}" presName="background2" presStyleLbl="node2" presStyleIdx="2" presStyleCnt="5"/>
      <dgm:spPr/>
    </dgm:pt>
    <dgm:pt modelId="{0A5364ED-94D4-43A9-B708-4835544D54C6}" type="pres">
      <dgm:prSet presAssocID="{E88EB138-91AD-44C5-A0BD-3797A7E8F375}" presName="text2" presStyleLbl="fgAcc2" presStyleIdx="2" presStyleCnt="5">
        <dgm:presLayoutVars>
          <dgm:chPref val="3"/>
        </dgm:presLayoutVars>
      </dgm:prSet>
      <dgm:spPr/>
    </dgm:pt>
    <dgm:pt modelId="{72ACBC42-0C2F-4705-AC50-65D081CB4E39}" type="pres">
      <dgm:prSet presAssocID="{E88EB138-91AD-44C5-A0BD-3797A7E8F375}" presName="hierChild3" presStyleCnt="0"/>
      <dgm:spPr/>
    </dgm:pt>
    <dgm:pt modelId="{97E33612-3FB2-4B4B-8B44-3BF98F8BC011}" type="pres">
      <dgm:prSet presAssocID="{8B625FF5-2E6A-432C-8BCF-A98570FAD512}" presName="Name10" presStyleLbl="parChTrans1D2" presStyleIdx="3" presStyleCnt="5"/>
      <dgm:spPr/>
    </dgm:pt>
    <dgm:pt modelId="{7BC08DB2-4098-4AC3-AB5B-9D83BCF98AE2}" type="pres">
      <dgm:prSet presAssocID="{F904434A-4F5F-44E4-9F03-B5C3FCFB19F8}" presName="hierRoot2" presStyleCnt="0"/>
      <dgm:spPr/>
    </dgm:pt>
    <dgm:pt modelId="{2414D98F-8ABC-46A9-9B81-B32B4232F024}" type="pres">
      <dgm:prSet presAssocID="{F904434A-4F5F-44E4-9F03-B5C3FCFB19F8}" presName="composite2" presStyleCnt="0"/>
      <dgm:spPr/>
    </dgm:pt>
    <dgm:pt modelId="{9D365B2E-8734-4E96-8F26-59E3D60D44AA}" type="pres">
      <dgm:prSet presAssocID="{F904434A-4F5F-44E4-9F03-B5C3FCFB19F8}" presName="background2" presStyleLbl="node2" presStyleIdx="3" presStyleCnt="5"/>
      <dgm:spPr/>
    </dgm:pt>
    <dgm:pt modelId="{0B269C68-6421-4EFF-B27C-D7EAD24ECA3D}" type="pres">
      <dgm:prSet presAssocID="{F904434A-4F5F-44E4-9F03-B5C3FCFB19F8}" presName="text2" presStyleLbl="fgAcc2" presStyleIdx="3" presStyleCnt="5">
        <dgm:presLayoutVars>
          <dgm:chPref val="3"/>
        </dgm:presLayoutVars>
      </dgm:prSet>
      <dgm:spPr/>
    </dgm:pt>
    <dgm:pt modelId="{78DBB0F2-8485-423C-9B3A-6280BACB6D8E}" type="pres">
      <dgm:prSet presAssocID="{F904434A-4F5F-44E4-9F03-B5C3FCFB19F8}" presName="hierChild3" presStyleCnt="0"/>
      <dgm:spPr/>
    </dgm:pt>
    <dgm:pt modelId="{D1102EF3-2E59-44FB-8734-CC3A4C02E6DE}" type="pres">
      <dgm:prSet presAssocID="{409F6573-86EE-4D94-B9DB-5B9713210057}" presName="Name10" presStyleLbl="parChTrans1D2" presStyleIdx="4" presStyleCnt="5"/>
      <dgm:spPr/>
    </dgm:pt>
    <dgm:pt modelId="{6B82F8CD-4577-4556-B414-11CCFA81B82B}" type="pres">
      <dgm:prSet presAssocID="{A5901C72-3695-4D2D-A63A-8B72A95E5E81}" presName="hierRoot2" presStyleCnt="0"/>
      <dgm:spPr/>
    </dgm:pt>
    <dgm:pt modelId="{4F54EA98-A6F1-4222-AA66-ABB74A4B2D02}" type="pres">
      <dgm:prSet presAssocID="{A5901C72-3695-4D2D-A63A-8B72A95E5E81}" presName="composite2" presStyleCnt="0"/>
      <dgm:spPr/>
    </dgm:pt>
    <dgm:pt modelId="{E66F73D5-B3E4-41F5-BA57-217AC28C91EF}" type="pres">
      <dgm:prSet presAssocID="{A5901C72-3695-4D2D-A63A-8B72A95E5E81}" presName="background2" presStyleLbl="node2" presStyleIdx="4" presStyleCnt="5"/>
      <dgm:spPr/>
    </dgm:pt>
    <dgm:pt modelId="{88734546-69F6-49A2-BC44-453C4644C670}" type="pres">
      <dgm:prSet presAssocID="{A5901C72-3695-4D2D-A63A-8B72A95E5E81}" presName="text2" presStyleLbl="fgAcc2" presStyleIdx="4" presStyleCnt="5">
        <dgm:presLayoutVars>
          <dgm:chPref val="3"/>
        </dgm:presLayoutVars>
      </dgm:prSet>
      <dgm:spPr/>
    </dgm:pt>
    <dgm:pt modelId="{A2FE41B5-146D-4A4A-9211-904299985C91}" type="pres">
      <dgm:prSet presAssocID="{A5901C72-3695-4D2D-A63A-8B72A95E5E81}" presName="hierChild3" presStyleCnt="0"/>
      <dgm:spPr/>
    </dgm:pt>
  </dgm:ptLst>
  <dgm:cxnLst>
    <dgm:cxn modelId="{20A23616-9EA3-4F4E-BE1A-E8578B536945}" srcId="{754F271F-92EA-4DC3-A1AC-A6E4C793F710}" destId="{A64FD1E6-CBFD-4E02-8CB3-AFEB4BAFA9C2}" srcOrd="1" destOrd="0" parTransId="{D0238C70-17B5-42DB-AD46-52BD17C07B5E}" sibTransId="{F941AC6A-CED4-4918-8303-1E34C879F17D}"/>
    <dgm:cxn modelId="{7E733425-6FAA-45F7-8279-B7EE87A354B7}" srcId="{754F271F-92EA-4DC3-A1AC-A6E4C793F710}" destId="{A5901C72-3695-4D2D-A63A-8B72A95E5E81}" srcOrd="4" destOrd="0" parTransId="{409F6573-86EE-4D94-B9DB-5B9713210057}" sibTransId="{7826001D-E2B6-4FE6-A3A9-C493D373D761}"/>
    <dgm:cxn modelId="{DF600626-1969-4F6E-83AC-31F36AB2057A}" type="presOf" srcId="{D685B465-A620-4FF3-BC08-4BCEF0DAECB9}" destId="{845CD1E4-B163-4501-9012-B9B23B0C34E4}" srcOrd="0" destOrd="0" presId="urn:microsoft.com/office/officeart/2005/8/layout/hierarchy1"/>
    <dgm:cxn modelId="{E93BEF35-9C97-4629-AF58-704A88887316}" srcId="{754F271F-92EA-4DC3-A1AC-A6E4C793F710}" destId="{2E28AB48-A3C3-41CE-8093-2E377A97409F}" srcOrd="0" destOrd="0" parTransId="{9E9428B8-BC11-4F4A-A22F-6E956406581E}" sibTransId="{B2FD3928-F41E-4055-98B4-9E4BACD5D10B}"/>
    <dgm:cxn modelId="{BBA07F42-53C6-4230-AF03-82C1B26AFE64}" type="presOf" srcId="{6FC436D2-60FA-419C-BB08-4C46E219CE14}" destId="{156EABA5-9DD9-4ED1-9BCB-CDA3ACC655EE}" srcOrd="0" destOrd="0" presId="urn:microsoft.com/office/officeart/2005/8/layout/hierarchy1"/>
    <dgm:cxn modelId="{1C82DB43-BE29-4CF7-9956-A0BB65B13269}" type="presOf" srcId="{9E9428B8-BC11-4F4A-A22F-6E956406581E}" destId="{134E6FA7-9104-4B69-B383-D00424C0FF2F}" srcOrd="0" destOrd="0" presId="urn:microsoft.com/office/officeart/2005/8/layout/hierarchy1"/>
    <dgm:cxn modelId="{D9D54B4E-BBD5-49C2-AE1C-3E07CF1DA48E}" srcId="{754F271F-92EA-4DC3-A1AC-A6E4C793F710}" destId="{E88EB138-91AD-44C5-A0BD-3797A7E8F375}" srcOrd="2" destOrd="0" parTransId="{D685B465-A620-4FF3-BC08-4BCEF0DAECB9}" sibTransId="{12329313-FB30-485B-ABA4-C78B3F133BC4}"/>
    <dgm:cxn modelId="{2936D158-73B5-479F-86EE-CFE29856D821}" srcId="{6FC436D2-60FA-419C-BB08-4C46E219CE14}" destId="{754F271F-92EA-4DC3-A1AC-A6E4C793F710}" srcOrd="0" destOrd="0" parTransId="{95B261B8-FCB7-4FAA-9F70-2EDA1B5A0CF6}" sibTransId="{AD0775F2-A54F-4401-B312-77AD84B0683A}"/>
    <dgm:cxn modelId="{66F52660-845C-4828-A348-0C43C273BD21}" type="presOf" srcId="{F904434A-4F5F-44E4-9F03-B5C3FCFB19F8}" destId="{0B269C68-6421-4EFF-B27C-D7EAD24ECA3D}" srcOrd="0" destOrd="0" presId="urn:microsoft.com/office/officeart/2005/8/layout/hierarchy1"/>
    <dgm:cxn modelId="{3CA07D78-B373-4AC9-8538-06A362746E30}" type="presOf" srcId="{2E28AB48-A3C3-41CE-8093-2E377A97409F}" destId="{0D0176DF-AECA-4B25-BDB4-E17AD83DB098}" srcOrd="0" destOrd="0" presId="urn:microsoft.com/office/officeart/2005/8/layout/hierarchy1"/>
    <dgm:cxn modelId="{EDFFED7C-5167-4098-A4D5-C7C28896D3C2}" type="presOf" srcId="{D0238C70-17B5-42DB-AD46-52BD17C07B5E}" destId="{0308360D-9B2C-4FD9-ADDB-83A3414BEFA0}" srcOrd="0" destOrd="0" presId="urn:microsoft.com/office/officeart/2005/8/layout/hierarchy1"/>
    <dgm:cxn modelId="{EE84EB8C-05B0-4BC8-AF9A-F625A5DEEA75}" type="presOf" srcId="{409F6573-86EE-4D94-B9DB-5B9713210057}" destId="{D1102EF3-2E59-44FB-8734-CC3A4C02E6DE}" srcOrd="0" destOrd="0" presId="urn:microsoft.com/office/officeart/2005/8/layout/hierarchy1"/>
    <dgm:cxn modelId="{A76631AB-A7B3-470C-908C-A57F49E83490}" type="presOf" srcId="{754F271F-92EA-4DC3-A1AC-A6E4C793F710}" destId="{BDDF4AA7-E29B-4784-9390-7FF75AB35BF7}" srcOrd="0" destOrd="0" presId="urn:microsoft.com/office/officeart/2005/8/layout/hierarchy1"/>
    <dgm:cxn modelId="{C0FD3CC8-BAC9-46EA-B08C-17F6F69134F9}" type="presOf" srcId="{A5901C72-3695-4D2D-A63A-8B72A95E5E81}" destId="{88734546-69F6-49A2-BC44-453C4644C670}" srcOrd="0" destOrd="0" presId="urn:microsoft.com/office/officeart/2005/8/layout/hierarchy1"/>
    <dgm:cxn modelId="{D1AF5CCA-79F8-4091-8425-1F382CBF0052}" type="presOf" srcId="{A64FD1E6-CBFD-4E02-8CB3-AFEB4BAFA9C2}" destId="{603EF796-849F-4BFC-B186-01D181F63CCC}" srcOrd="0" destOrd="0" presId="urn:microsoft.com/office/officeart/2005/8/layout/hierarchy1"/>
    <dgm:cxn modelId="{F9F24CCB-2D83-40EA-B9DA-7DC83E4F54B7}" srcId="{754F271F-92EA-4DC3-A1AC-A6E4C793F710}" destId="{F904434A-4F5F-44E4-9F03-B5C3FCFB19F8}" srcOrd="3" destOrd="0" parTransId="{8B625FF5-2E6A-432C-8BCF-A98570FAD512}" sibTransId="{3E8F919A-C2D1-45D5-98D4-2BE64E9C6EB3}"/>
    <dgm:cxn modelId="{003C50E2-6138-4D88-A6D2-EC9423F2CAED}" type="presOf" srcId="{8B625FF5-2E6A-432C-8BCF-A98570FAD512}" destId="{97E33612-3FB2-4B4B-8B44-3BF98F8BC011}" srcOrd="0" destOrd="0" presId="urn:microsoft.com/office/officeart/2005/8/layout/hierarchy1"/>
    <dgm:cxn modelId="{FA0A0CE5-DBE7-4F5B-960B-9CD602A800D6}" type="presOf" srcId="{E88EB138-91AD-44C5-A0BD-3797A7E8F375}" destId="{0A5364ED-94D4-43A9-B708-4835544D54C6}" srcOrd="0" destOrd="0" presId="urn:microsoft.com/office/officeart/2005/8/layout/hierarchy1"/>
    <dgm:cxn modelId="{65F52A7B-A504-4DF6-9646-7B0B920F75F6}" type="presParOf" srcId="{156EABA5-9DD9-4ED1-9BCB-CDA3ACC655EE}" destId="{97DB1BCA-41BC-40D6-9ECB-B27663786402}" srcOrd="0" destOrd="0" presId="urn:microsoft.com/office/officeart/2005/8/layout/hierarchy1"/>
    <dgm:cxn modelId="{E052CF49-9487-40E8-9317-0BBFDEF2E61A}" type="presParOf" srcId="{97DB1BCA-41BC-40D6-9ECB-B27663786402}" destId="{F94A44F8-05AB-4098-9033-D36A3DC05D67}" srcOrd="0" destOrd="0" presId="urn:microsoft.com/office/officeart/2005/8/layout/hierarchy1"/>
    <dgm:cxn modelId="{051E7E98-85AD-469B-8E63-ACB27088B378}" type="presParOf" srcId="{F94A44F8-05AB-4098-9033-D36A3DC05D67}" destId="{871894F5-51DC-457C-B4D8-A6D2C8B9F1A4}" srcOrd="0" destOrd="0" presId="urn:microsoft.com/office/officeart/2005/8/layout/hierarchy1"/>
    <dgm:cxn modelId="{C4BD4D73-F6FE-421E-9C4A-1B0D2DFE8AFE}" type="presParOf" srcId="{F94A44F8-05AB-4098-9033-D36A3DC05D67}" destId="{BDDF4AA7-E29B-4784-9390-7FF75AB35BF7}" srcOrd="1" destOrd="0" presId="urn:microsoft.com/office/officeart/2005/8/layout/hierarchy1"/>
    <dgm:cxn modelId="{541E3832-060C-4BBC-AEAE-A671EC850BA5}" type="presParOf" srcId="{97DB1BCA-41BC-40D6-9ECB-B27663786402}" destId="{7A965A21-0475-42EE-BF9D-ACC1A27BFBA2}" srcOrd="1" destOrd="0" presId="urn:microsoft.com/office/officeart/2005/8/layout/hierarchy1"/>
    <dgm:cxn modelId="{299EFA41-2A94-4C11-BDBB-6E18D2600BD0}" type="presParOf" srcId="{7A965A21-0475-42EE-BF9D-ACC1A27BFBA2}" destId="{134E6FA7-9104-4B69-B383-D00424C0FF2F}" srcOrd="0" destOrd="0" presId="urn:microsoft.com/office/officeart/2005/8/layout/hierarchy1"/>
    <dgm:cxn modelId="{E2029253-A772-4BF0-A41E-7B889809F7C1}" type="presParOf" srcId="{7A965A21-0475-42EE-BF9D-ACC1A27BFBA2}" destId="{24A53769-103D-478B-A713-F734F5807B66}" srcOrd="1" destOrd="0" presId="urn:microsoft.com/office/officeart/2005/8/layout/hierarchy1"/>
    <dgm:cxn modelId="{1C61C60D-3923-480C-9C12-7204B5CF3421}" type="presParOf" srcId="{24A53769-103D-478B-A713-F734F5807B66}" destId="{523F4B93-0B73-4D9E-8BB4-506CBB78204C}" srcOrd="0" destOrd="0" presId="urn:microsoft.com/office/officeart/2005/8/layout/hierarchy1"/>
    <dgm:cxn modelId="{D261909E-99E6-468E-873A-F13393E6EEF5}" type="presParOf" srcId="{523F4B93-0B73-4D9E-8BB4-506CBB78204C}" destId="{DB905D44-4A30-4DBD-ACC1-104EDD469D22}" srcOrd="0" destOrd="0" presId="urn:microsoft.com/office/officeart/2005/8/layout/hierarchy1"/>
    <dgm:cxn modelId="{6B241E9F-6767-45FA-BF63-D1B87A6B61B5}" type="presParOf" srcId="{523F4B93-0B73-4D9E-8BB4-506CBB78204C}" destId="{0D0176DF-AECA-4B25-BDB4-E17AD83DB098}" srcOrd="1" destOrd="0" presId="urn:microsoft.com/office/officeart/2005/8/layout/hierarchy1"/>
    <dgm:cxn modelId="{1F546A1F-23F2-4919-BA69-50D8039D8EFF}" type="presParOf" srcId="{24A53769-103D-478B-A713-F734F5807B66}" destId="{EACF00AA-B19A-495D-9CA7-5E68C7B8376C}" srcOrd="1" destOrd="0" presId="urn:microsoft.com/office/officeart/2005/8/layout/hierarchy1"/>
    <dgm:cxn modelId="{888A59FE-2FF6-40FB-A2AE-C4F5B6F4440D}" type="presParOf" srcId="{7A965A21-0475-42EE-BF9D-ACC1A27BFBA2}" destId="{0308360D-9B2C-4FD9-ADDB-83A3414BEFA0}" srcOrd="2" destOrd="0" presId="urn:microsoft.com/office/officeart/2005/8/layout/hierarchy1"/>
    <dgm:cxn modelId="{2C25D0F5-F697-4185-A7B5-20645D43F393}" type="presParOf" srcId="{7A965A21-0475-42EE-BF9D-ACC1A27BFBA2}" destId="{708C2999-2F74-4901-994A-ADAF8375C0B6}" srcOrd="3" destOrd="0" presId="urn:microsoft.com/office/officeart/2005/8/layout/hierarchy1"/>
    <dgm:cxn modelId="{A57CFA0F-DF4D-47F9-B4F5-878E5FB04827}" type="presParOf" srcId="{708C2999-2F74-4901-994A-ADAF8375C0B6}" destId="{BAD4BD10-46E2-46B6-9820-207120C3A4BA}" srcOrd="0" destOrd="0" presId="urn:microsoft.com/office/officeart/2005/8/layout/hierarchy1"/>
    <dgm:cxn modelId="{73A40B3D-C018-42C0-8008-00D2DF0390EC}" type="presParOf" srcId="{BAD4BD10-46E2-46B6-9820-207120C3A4BA}" destId="{2BA29A15-A414-4C56-B934-864E58E951A5}" srcOrd="0" destOrd="0" presId="urn:microsoft.com/office/officeart/2005/8/layout/hierarchy1"/>
    <dgm:cxn modelId="{D7357701-9C10-49FC-B104-75472816AB14}" type="presParOf" srcId="{BAD4BD10-46E2-46B6-9820-207120C3A4BA}" destId="{603EF796-849F-4BFC-B186-01D181F63CCC}" srcOrd="1" destOrd="0" presId="urn:microsoft.com/office/officeart/2005/8/layout/hierarchy1"/>
    <dgm:cxn modelId="{824C6305-164B-463B-BA69-93979C90B148}" type="presParOf" srcId="{708C2999-2F74-4901-994A-ADAF8375C0B6}" destId="{590FB64F-DBB0-4F3A-8FA8-9C82D79B53FA}" srcOrd="1" destOrd="0" presId="urn:microsoft.com/office/officeart/2005/8/layout/hierarchy1"/>
    <dgm:cxn modelId="{BF68A940-9CCF-4F9C-87B4-1CF0BBCDF293}" type="presParOf" srcId="{7A965A21-0475-42EE-BF9D-ACC1A27BFBA2}" destId="{845CD1E4-B163-4501-9012-B9B23B0C34E4}" srcOrd="4" destOrd="0" presId="urn:microsoft.com/office/officeart/2005/8/layout/hierarchy1"/>
    <dgm:cxn modelId="{7B4095A7-F038-42D7-AD45-95F1EAE58310}" type="presParOf" srcId="{7A965A21-0475-42EE-BF9D-ACC1A27BFBA2}" destId="{EE7C0BB1-CA34-4999-BB32-D9EF409ADDE7}" srcOrd="5" destOrd="0" presId="urn:microsoft.com/office/officeart/2005/8/layout/hierarchy1"/>
    <dgm:cxn modelId="{FDDD459F-48FC-4D78-B48F-E5DFDE6C0E04}" type="presParOf" srcId="{EE7C0BB1-CA34-4999-BB32-D9EF409ADDE7}" destId="{B4CE54F5-47F3-43C7-B485-101A452C2BB6}" srcOrd="0" destOrd="0" presId="urn:microsoft.com/office/officeart/2005/8/layout/hierarchy1"/>
    <dgm:cxn modelId="{52D2634A-B446-47BE-B76E-578F84663C25}" type="presParOf" srcId="{B4CE54F5-47F3-43C7-B485-101A452C2BB6}" destId="{6D714929-71FD-4A95-9CC4-DDE657E345C8}" srcOrd="0" destOrd="0" presId="urn:microsoft.com/office/officeart/2005/8/layout/hierarchy1"/>
    <dgm:cxn modelId="{4C60949F-3500-4AB8-B5BF-92610FB1B665}" type="presParOf" srcId="{B4CE54F5-47F3-43C7-B485-101A452C2BB6}" destId="{0A5364ED-94D4-43A9-B708-4835544D54C6}" srcOrd="1" destOrd="0" presId="urn:microsoft.com/office/officeart/2005/8/layout/hierarchy1"/>
    <dgm:cxn modelId="{0395F599-D05F-4890-9869-9208E21A9EE0}" type="presParOf" srcId="{EE7C0BB1-CA34-4999-BB32-D9EF409ADDE7}" destId="{72ACBC42-0C2F-4705-AC50-65D081CB4E39}" srcOrd="1" destOrd="0" presId="urn:microsoft.com/office/officeart/2005/8/layout/hierarchy1"/>
    <dgm:cxn modelId="{C89C2D83-64D3-411A-8FB1-23225AB99810}" type="presParOf" srcId="{7A965A21-0475-42EE-BF9D-ACC1A27BFBA2}" destId="{97E33612-3FB2-4B4B-8B44-3BF98F8BC011}" srcOrd="6" destOrd="0" presId="urn:microsoft.com/office/officeart/2005/8/layout/hierarchy1"/>
    <dgm:cxn modelId="{E9FFF151-C527-45C1-A798-1C7FD03AFC2E}" type="presParOf" srcId="{7A965A21-0475-42EE-BF9D-ACC1A27BFBA2}" destId="{7BC08DB2-4098-4AC3-AB5B-9D83BCF98AE2}" srcOrd="7" destOrd="0" presId="urn:microsoft.com/office/officeart/2005/8/layout/hierarchy1"/>
    <dgm:cxn modelId="{EC94A3A2-CC15-41E9-B0A0-4AB7D30A3557}" type="presParOf" srcId="{7BC08DB2-4098-4AC3-AB5B-9D83BCF98AE2}" destId="{2414D98F-8ABC-46A9-9B81-B32B4232F024}" srcOrd="0" destOrd="0" presId="urn:microsoft.com/office/officeart/2005/8/layout/hierarchy1"/>
    <dgm:cxn modelId="{DF2B48FA-C6B7-4588-9DCB-D23C0414AA07}" type="presParOf" srcId="{2414D98F-8ABC-46A9-9B81-B32B4232F024}" destId="{9D365B2E-8734-4E96-8F26-59E3D60D44AA}" srcOrd="0" destOrd="0" presId="urn:microsoft.com/office/officeart/2005/8/layout/hierarchy1"/>
    <dgm:cxn modelId="{75BB5236-8EE3-42AE-B1B1-1E82DDDB9D2E}" type="presParOf" srcId="{2414D98F-8ABC-46A9-9B81-B32B4232F024}" destId="{0B269C68-6421-4EFF-B27C-D7EAD24ECA3D}" srcOrd="1" destOrd="0" presId="urn:microsoft.com/office/officeart/2005/8/layout/hierarchy1"/>
    <dgm:cxn modelId="{070EC766-2A05-49FA-8664-82AB9B0D254F}" type="presParOf" srcId="{7BC08DB2-4098-4AC3-AB5B-9D83BCF98AE2}" destId="{78DBB0F2-8485-423C-9B3A-6280BACB6D8E}" srcOrd="1" destOrd="0" presId="urn:microsoft.com/office/officeart/2005/8/layout/hierarchy1"/>
    <dgm:cxn modelId="{8F076F04-E4A7-42BB-9097-CF61947EDC8B}" type="presParOf" srcId="{7A965A21-0475-42EE-BF9D-ACC1A27BFBA2}" destId="{D1102EF3-2E59-44FB-8734-CC3A4C02E6DE}" srcOrd="8" destOrd="0" presId="urn:microsoft.com/office/officeart/2005/8/layout/hierarchy1"/>
    <dgm:cxn modelId="{DAC54F7F-04B7-4957-BBF8-82AE0C4A1AB6}" type="presParOf" srcId="{7A965A21-0475-42EE-BF9D-ACC1A27BFBA2}" destId="{6B82F8CD-4577-4556-B414-11CCFA81B82B}" srcOrd="9" destOrd="0" presId="urn:microsoft.com/office/officeart/2005/8/layout/hierarchy1"/>
    <dgm:cxn modelId="{FA6B7579-D4D1-4E0F-B1E9-205BF9EB7B28}" type="presParOf" srcId="{6B82F8CD-4577-4556-B414-11CCFA81B82B}" destId="{4F54EA98-A6F1-4222-AA66-ABB74A4B2D02}" srcOrd="0" destOrd="0" presId="urn:microsoft.com/office/officeart/2005/8/layout/hierarchy1"/>
    <dgm:cxn modelId="{AC6094C2-8044-423C-8466-3F96382FA4F6}" type="presParOf" srcId="{4F54EA98-A6F1-4222-AA66-ABB74A4B2D02}" destId="{E66F73D5-B3E4-41F5-BA57-217AC28C91EF}" srcOrd="0" destOrd="0" presId="urn:microsoft.com/office/officeart/2005/8/layout/hierarchy1"/>
    <dgm:cxn modelId="{2734D2C9-0DEC-49F9-B8C9-47655A0394B2}" type="presParOf" srcId="{4F54EA98-A6F1-4222-AA66-ABB74A4B2D02}" destId="{88734546-69F6-49A2-BC44-453C4644C670}" srcOrd="1" destOrd="0" presId="urn:microsoft.com/office/officeart/2005/8/layout/hierarchy1"/>
    <dgm:cxn modelId="{825906AE-65DF-45B8-95E8-F7C315B6D939}" type="presParOf" srcId="{6B82F8CD-4577-4556-B414-11CCFA81B82B}" destId="{A2FE41B5-146D-4A4A-9211-904299985C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C5C8C-247B-5142-8B1E-8CFD5B70B17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C871-9CB1-E348-860F-318DAC1439EE}">
      <dgm:prSet phldrT="[Text]" custT="1"/>
      <dgm:spPr>
        <a:solidFill>
          <a:srgbClr val="ED7D31"/>
        </a:solidFill>
      </dgm:spPr>
      <dgm:t>
        <a:bodyPr/>
        <a:lstStyle/>
        <a:p>
          <a:pPr algn="ctr" rtl="0"/>
          <a:r>
            <a:rPr lang="en-GB" sz="1800" kern="1200">
              <a:latin typeface="Roboto" panose="02000000000000000000" pitchFamily="2" charset="0"/>
              <a:ea typeface="Roboto" panose="02000000000000000000" pitchFamily="2" charset="0"/>
            </a:rPr>
            <a:t> </a:t>
          </a: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2 cores</a:t>
          </a:r>
        </a:p>
        <a:p>
          <a:pPr algn="ctr" rtl="0"/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2 &amp; 4 Workers</a:t>
          </a:r>
        </a:p>
        <a:p>
          <a:pPr algn="ctr"/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6 &amp; 12 instances</a:t>
          </a:r>
        </a:p>
      </dgm:t>
    </dgm:pt>
    <dgm:pt modelId="{E8C78085-1375-E140-B0DD-AEDDB48D9405}" type="parTrans" cxnId="{75E3396A-CADB-4E4F-B606-FEAA83ED8F02}">
      <dgm:prSet/>
      <dgm:spPr/>
      <dgm:t>
        <a:bodyPr/>
        <a:lstStyle/>
        <a:p>
          <a:endParaRPr lang="en-GB"/>
        </a:p>
      </dgm:t>
    </dgm:pt>
    <dgm:pt modelId="{BB317624-198B-F641-91E9-C1F67E0DFEE5}" type="sibTrans" cxnId="{75E3396A-CADB-4E4F-B606-FEAA83ED8F02}">
      <dgm:prSet/>
      <dgm:spPr/>
      <dgm:t>
        <a:bodyPr/>
        <a:lstStyle/>
        <a:p>
          <a:endParaRPr lang="en-GB"/>
        </a:p>
      </dgm:t>
    </dgm:pt>
    <dgm:pt modelId="{BADB1FBE-BED7-9F45-83EC-C02D7BE66B82}">
      <dgm:prSet phldrT="[Text]" custT="1"/>
      <dgm:spPr>
        <a:solidFill>
          <a:srgbClr val="ED7D31"/>
        </a:solidFill>
      </dgm:spPr>
      <dgm:t>
        <a:bodyPr/>
        <a:lstStyle/>
        <a:p>
          <a:r>
            <a:rPr lang="en-GB" sz="2000">
              <a:latin typeface="Roboto" panose="02000000000000000000" pitchFamily="2" charset="0"/>
              <a:ea typeface="Roboto" panose="02000000000000000000" pitchFamily="2" charset="0"/>
            </a:rPr>
            <a:t>100 MB</a:t>
          </a:r>
        </a:p>
      </dgm:t>
    </dgm:pt>
    <dgm:pt modelId="{F4AC156E-10C5-5C43-B8BA-80C0B057D936}" type="parTrans" cxnId="{FB5399EE-1A1E-2940-809E-41DE1309ACB3}">
      <dgm:prSet/>
      <dgm:spPr/>
      <dgm:t>
        <a:bodyPr/>
        <a:lstStyle/>
        <a:p>
          <a:endParaRPr lang="en-GB"/>
        </a:p>
      </dgm:t>
    </dgm:pt>
    <dgm:pt modelId="{E401F234-E530-DB48-A2E9-2D441E0181C0}" type="sibTrans" cxnId="{FB5399EE-1A1E-2940-809E-41DE1309ACB3}">
      <dgm:prSet/>
      <dgm:spPr/>
      <dgm:t>
        <a:bodyPr/>
        <a:lstStyle/>
        <a:p>
          <a:endParaRPr lang="en-GB"/>
        </a:p>
      </dgm:t>
    </dgm:pt>
    <dgm:pt modelId="{6E340754-BCC4-3441-9C47-97A0EF04933C}">
      <dgm:prSet phldrT="[Text]"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1.3 GB</a:t>
          </a:r>
        </a:p>
      </dgm:t>
    </dgm:pt>
    <dgm:pt modelId="{EBB65267-7B0D-404B-925C-932F9919FD6E}" type="parTrans" cxnId="{C0D96AAA-DBCB-2E4D-B31F-F92A23C08CC5}">
      <dgm:prSet/>
      <dgm:spPr/>
      <dgm:t>
        <a:bodyPr/>
        <a:lstStyle/>
        <a:p>
          <a:endParaRPr lang="en-GB"/>
        </a:p>
      </dgm:t>
    </dgm:pt>
    <dgm:pt modelId="{C3DA6950-D52C-5C44-8B8B-3B46EFEC3AD0}" type="sibTrans" cxnId="{C0D96AAA-DBCB-2E4D-B31F-F92A23C08CC5}">
      <dgm:prSet/>
      <dgm:spPr/>
      <dgm:t>
        <a:bodyPr/>
        <a:lstStyle/>
        <a:p>
          <a:endParaRPr lang="en-GB"/>
        </a:p>
      </dgm:t>
    </dgm:pt>
    <dgm:pt modelId="{195F163D-1A74-3549-B70A-7EE44EEFBF2A}">
      <dgm:prSet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700 MB</a:t>
          </a:r>
        </a:p>
      </dgm:t>
    </dgm:pt>
    <dgm:pt modelId="{748CD8D0-A04F-804B-9F50-4B6B5A20C8D8}" type="parTrans" cxnId="{A567D661-EA9E-404C-9FDE-EAA183A1BEC6}">
      <dgm:prSet/>
      <dgm:spPr/>
      <dgm:t>
        <a:bodyPr/>
        <a:lstStyle/>
        <a:p>
          <a:endParaRPr lang="en-GB"/>
        </a:p>
      </dgm:t>
    </dgm:pt>
    <dgm:pt modelId="{6C8C29F1-4A6E-BE44-9487-BC5AC9AAD441}" type="sibTrans" cxnId="{A567D661-EA9E-404C-9FDE-EAA183A1BEC6}">
      <dgm:prSet/>
      <dgm:spPr/>
      <dgm:t>
        <a:bodyPr/>
        <a:lstStyle/>
        <a:p>
          <a:endParaRPr lang="en-GB"/>
        </a:p>
      </dgm:t>
    </dgm:pt>
    <dgm:pt modelId="{74CC6FEC-A504-CE46-8943-EC2C4BE4AB90}">
      <dgm:prSet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Sample loading</a:t>
          </a:r>
        </a:p>
      </dgm:t>
    </dgm:pt>
    <dgm:pt modelId="{229505D7-016A-D743-A0F3-1E3A44C2AB49}" type="parTrans" cxnId="{0CD1E487-CEF4-5843-8E5F-32915607D763}">
      <dgm:prSet/>
      <dgm:spPr/>
      <dgm:t>
        <a:bodyPr/>
        <a:lstStyle/>
        <a:p>
          <a:endParaRPr lang="en-GB"/>
        </a:p>
      </dgm:t>
    </dgm:pt>
    <dgm:pt modelId="{5302BA6E-F697-9E44-9014-C622BAD7085A}" type="sibTrans" cxnId="{0CD1E487-CEF4-5843-8E5F-32915607D763}">
      <dgm:prSet/>
      <dgm:spPr/>
      <dgm:t>
        <a:bodyPr/>
        <a:lstStyle/>
        <a:p>
          <a:endParaRPr lang="en-GB"/>
        </a:p>
      </dgm:t>
    </dgm:pt>
    <dgm:pt modelId="{E46887E0-6948-7745-8372-CE161B25E71F}">
      <dgm:prSet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3 Queries</a:t>
          </a:r>
        </a:p>
      </dgm:t>
    </dgm:pt>
    <dgm:pt modelId="{D6E30B4A-1D6F-C241-89BF-76BC6152D6E9}" type="parTrans" cxnId="{ABB8BB36-7E09-3145-9610-20B0CB166A04}">
      <dgm:prSet/>
      <dgm:spPr/>
      <dgm:t>
        <a:bodyPr/>
        <a:lstStyle/>
        <a:p>
          <a:endParaRPr lang="en-GB"/>
        </a:p>
      </dgm:t>
    </dgm:pt>
    <dgm:pt modelId="{EFF73F60-9C0D-2F47-9899-1C9E10487DDB}" type="sibTrans" cxnId="{ABB8BB36-7E09-3145-9610-20B0CB166A04}">
      <dgm:prSet/>
      <dgm:spPr/>
      <dgm:t>
        <a:bodyPr/>
        <a:lstStyle/>
        <a:p>
          <a:endParaRPr lang="en-GB"/>
        </a:p>
      </dgm:t>
    </dgm:pt>
    <dgm:pt modelId="{5351BAF2-0A05-014E-9CF3-D8769C0CD977}">
      <dgm:prSet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3 Algorithms</a:t>
          </a:r>
        </a:p>
      </dgm:t>
    </dgm:pt>
    <dgm:pt modelId="{3D7C011A-10DC-CD46-B6A3-41AC0D14E370}" type="parTrans" cxnId="{A1C17342-9F8A-6F4E-8E54-59D72AED2940}">
      <dgm:prSet/>
      <dgm:spPr/>
      <dgm:t>
        <a:bodyPr/>
        <a:lstStyle/>
        <a:p>
          <a:endParaRPr lang="en-GB"/>
        </a:p>
      </dgm:t>
    </dgm:pt>
    <dgm:pt modelId="{E68D64C3-BC56-BD41-882D-A2619289CCFF}" type="sibTrans" cxnId="{A1C17342-9F8A-6F4E-8E54-59D72AED2940}">
      <dgm:prSet/>
      <dgm:spPr/>
      <dgm:t>
        <a:bodyPr/>
        <a:lstStyle/>
        <a:p>
          <a:endParaRPr lang="en-GB"/>
        </a:p>
      </dgm:t>
    </dgm:pt>
    <dgm:pt modelId="{80DCE743-42E4-7C48-A311-927147E056C7}">
      <dgm:prSet/>
      <dgm:spPr/>
      <dgm:t>
        <a:bodyPr/>
        <a:lstStyle/>
        <a:p>
          <a:endParaRPr lang="en-GB"/>
        </a:p>
      </dgm:t>
    </dgm:pt>
    <dgm:pt modelId="{451A2C24-7D29-9A49-887C-841BEC5C7828}" type="parTrans" cxnId="{8539C180-D904-B64D-A123-70ED17A8E562}">
      <dgm:prSet/>
      <dgm:spPr/>
      <dgm:t>
        <a:bodyPr/>
        <a:lstStyle/>
        <a:p>
          <a:endParaRPr lang="en-GB"/>
        </a:p>
      </dgm:t>
    </dgm:pt>
    <dgm:pt modelId="{17E1D2F3-E45A-A64B-9C58-85366CCBECF6}" type="sibTrans" cxnId="{8539C180-D904-B64D-A123-70ED17A8E562}">
      <dgm:prSet/>
      <dgm:spPr/>
      <dgm:t>
        <a:bodyPr/>
        <a:lstStyle/>
        <a:p>
          <a:endParaRPr lang="en-GB"/>
        </a:p>
      </dgm:t>
    </dgm:pt>
    <dgm:pt modelId="{0D4A9022-003F-6648-BD2A-4CDEEBC2DE4F}">
      <dgm:prSet custT="1"/>
      <dgm:spPr>
        <a:solidFill>
          <a:srgbClr val="ED7D31"/>
        </a:solidFill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Execution time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CPU Usage</a:t>
          </a:r>
        </a:p>
      </dgm:t>
    </dgm:pt>
    <dgm:pt modelId="{FE33D2EF-F1D2-B44F-AED5-8318E728A51A}" type="parTrans" cxnId="{ECF00EFC-CC41-9A41-81B6-EBF5DBDB6DBE}">
      <dgm:prSet/>
      <dgm:spPr/>
      <dgm:t>
        <a:bodyPr/>
        <a:lstStyle/>
        <a:p>
          <a:endParaRPr lang="en-GB"/>
        </a:p>
      </dgm:t>
    </dgm:pt>
    <dgm:pt modelId="{15E1B1F6-3797-D347-901F-6FA40983683A}" type="sibTrans" cxnId="{ECF00EFC-CC41-9A41-81B6-EBF5DBDB6DBE}">
      <dgm:prSet/>
      <dgm:spPr/>
      <dgm:t>
        <a:bodyPr/>
        <a:lstStyle/>
        <a:p>
          <a:endParaRPr lang="en-GB"/>
        </a:p>
      </dgm:t>
    </dgm:pt>
    <dgm:pt modelId="{D3A8669B-68D2-6645-8B6E-FEDDD1FBDFE7}">
      <dgm:prSet phldrT="[Text]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GB"/>
            <a:t>-Execution time;</a:t>
          </a:r>
        </a:p>
        <a:p>
          <a:pPr algn="ctr">
            <a:buFont typeface="Arial" panose="020B0604020202020204" pitchFamily="34" charset="0"/>
            <a:buNone/>
          </a:pPr>
          <a:r>
            <a:rPr lang="en-GB"/>
            <a:t>- CPU Usage;</a:t>
          </a:r>
        </a:p>
      </dgm:t>
    </dgm:pt>
    <dgm:pt modelId="{0649F792-7BCE-E043-B4A7-6AB8ECB670F2}" type="sibTrans" cxnId="{DE1030A1-E5C9-F649-84C9-A6B5910DB08A}">
      <dgm:prSet/>
      <dgm:spPr/>
      <dgm:t>
        <a:bodyPr/>
        <a:lstStyle/>
        <a:p>
          <a:endParaRPr lang="en-GB"/>
        </a:p>
      </dgm:t>
    </dgm:pt>
    <dgm:pt modelId="{CD4AD117-95D2-E444-B331-ADA243A9F508}" type="parTrans" cxnId="{DE1030A1-E5C9-F649-84C9-A6B5910DB08A}">
      <dgm:prSet/>
      <dgm:spPr/>
      <dgm:t>
        <a:bodyPr/>
        <a:lstStyle/>
        <a:p>
          <a:endParaRPr lang="en-GB"/>
        </a:p>
      </dgm:t>
    </dgm:pt>
    <dgm:pt modelId="{E77404DD-C7A4-4E41-A9B2-97653E671511}" type="pres">
      <dgm:prSet presAssocID="{1DFC5C8C-247B-5142-8B1E-8CFD5B70B1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65F47E-A245-F04C-BDB0-736F8AE38E83}" type="pres">
      <dgm:prSet presAssocID="{E3DCC871-9CB1-E348-860F-318DAC1439EE}" presName="root1" presStyleCnt="0"/>
      <dgm:spPr/>
    </dgm:pt>
    <dgm:pt modelId="{BECB4C06-F79C-594A-AA6B-DF1B5259E542}" type="pres">
      <dgm:prSet presAssocID="{E3DCC871-9CB1-E348-860F-318DAC1439EE}" presName="LevelOneTextNode" presStyleLbl="node0" presStyleIdx="0" presStyleCnt="1" custScaleX="118885">
        <dgm:presLayoutVars>
          <dgm:chPref val="3"/>
        </dgm:presLayoutVars>
      </dgm:prSet>
      <dgm:spPr/>
    </dgm:pt>
    <dgm:pt modelId="{4FA8D9B8-26BA-9A44-B0BB-8E9DFA702097}" type="pres">
      <dgm:prSet presAssocID="{E3DCC871-9CB1-E348-860F-318DAC1439EE}" presName="level2hierChild" presStyleCnt="0"/>
      <dgm:spPr/>
    </dgm:pt>
    <dgm:pt modelId="{D7391171-2374-9E4C-9F1A-B6F38E0ABF37}" type="pres">
      <dgm:prSet presAssocID="{F4AC156E-10C5-5C43-B8BA-80C0B057D936}" presName="conn2-1" presStyleLbl="parChTrans1D2" presStyleIdx="0" presStyleCnt="3"/>
      <dgm:spPr/>
    </dgm:pt>
    <dgm:pt modelId="{CC85DC2C-9511-C443-8838-6E49A695D429}" type="pres">
      <dgm:prSet presAssocID="{F4AC156E-10C5-5C43-B8BA-80C0B057D936}" presName="connTx" presStyleLbl="parChTrans1D2" presStyleIdx="0" presStyleCnt="3"/>
      <dgm:spPr/>
    </dgm:pt>
    <dgm:pt modelId="{762439DF-DC53-2A4E-AB43-51493AB2F750}" type="pres">
      <dgm:prSet presAssocID="{BADB1FBE-BED7-9F45-83EC-C02D7BE66B82}" presName="root2" presStyleCnt="0"/>
      <dgm:spPr/>
    </dgm:pt>
    <dgm:pt modelId="{D92DB858-83A7-E141-AAB2-A2F6F53023A4}" type="pres">
      <dgm:prSet presAssocID="{BADB1FBE-BED7-9F45-83EC-C02D7BE66B82}" presName="LevelTwoTextNode" presStyleLbl="node2" presStyleIdx="0" presStyleCnt="3">
        <dgm:presLayoutVars>
          <dgm:chPref val="3"/>
        </dgm:presLayoutVars>
      </dgm:prSet>
      <dgm:spPr/>
    </dgm:pt>
    <dgm:pt modelId="{AC0D3140-1520-AF40-BE77-896E903EEFFE}" type="pres">
      <dgm:prSet presAssocID="{BADB1FBE-BED7-9F45-83EC-C02D7BE66B82}" presName="level3hierChild" presStyleCnt="0"/>
      <dgm:spPr/>
    </dgm:pt>
    <dgm:pt modelId="{4F9C1796-13E8-6142-964F-33CB527060C9}" type="pres">
      <dgm:prSet presAssocID="{CD4AD117-95D2-E444-B331-ADA243A9F508}" presName="conn2-1" presStyleLbl="parChTrans1D3" presStyleIdx="0" presStyleCnt="3"/>
      <dgm:spPr/>
    </dgm:pt>
    <dgm:pt modelId="{8F8F44AE-BC64-7E43-9C32-42941C003ABC}" type="pres">
      <dgm:prSet presAssocID="{CD4AD117-95D2-E444-B331-ADA243A9F508}" presName="connTx" presStyleLbl="parChTrans1D3" presStyleIdx="0" presStyleCnt="3"/>
      <dgm:spPr/>
    </dgm:pt>
    <dgm:pt modelId="{33B6DB11-5037-8B49-8850-FF93DDE60373}" type="pres">
      <dgm:prSet presAssocID="{D3A8669B-68D2-6645-8B6E-FEDDD1FBDFE7}" presName="root2" presStyleCnt="0"/>
      <dgm:spPr/>
    </dgm:pt>
    <dgm:pt modelId="{2116AA8D-1244-E44C-A25A-4A060F84331D}" type="pres">
      <dgm:prSet presAssocID="{D3A8669B-68D2-6645-8B6E-FEDDD1FBDFE7}" presName="LevelTwoTextNode" presStyleLbl="node3" presStyleIdx="0" presStyleCnt="3" custScaleX="75171" custScaleY="103756" custLinFactY="22519" custLinFactNeighborX="2137" custLinFactNeighborY="100000">
        <dgm:presLayoutVars>
          <dgm:chPref val="3"/>
        </dgm:presLayoutVars>
      </dgm:prSet>
      <dgm:spPr/>
    </dgm:pt>
    <dgm:pt modelId="{2C04D4D6-F52B-5B45-B2AA-31C1B5CEE3CB}" type="pres">
      <dgm:prSet presAssocID="{D3A8669B-68D2-6645-8B6E-FEDDD1FBDFE7}" presName="level3hierChild" presStyleCnt="0"/>
      <dgm:spPr/>
    </dgm:pt>
    <dgm:pt modelId="{353B9C30-C16B-BF4F-AAF0-51FD630ECA1D}" type="pres">
      <dgm:prSet presAssocID="{229505D7-016A-D743-A0F3-1E3A44C2AB49}" presName="conn2-1" presStyleLbl="parChTrans1D4" presStyleIdx="0" presStyleCnt="3"/>
      <dgm:spPr/>
    </dgm:pt>
    <dgm:pt modelId="{29073FE0-93F7-E843-930B-0985278C9A9C}" type="pres">
      <dgm:prSet presAssocID="{229505D7-016A-D743-A0F3-1E3A44C2AB49}" presName="connTx" presStyleLbl="parChTrans1D4" presStyleIdx="0" presStyleCnt="3"/>
      <dgm:spPr/>
    </dgm:pt>
    <dgm:pt modelId="{35B09D74-4202-7E4D-8595-5092BA2A1A6D}" type="pres">
      <dgm:prSet presAssocID="{74CC6FEC-A504-CE46-8943-EC2C4BE4AB90}" presName="root2" presStyleCnt="0"/>
      <dgm:spPr/>
    </dgm:pt>
    <dgm:pt modelId="{5415822E-8161-3E4E-8046-BBA2C8DDE9D9}" type="pres">
      <dgm:prSet presAssocID="{74CC6FEC-A504-CE46-8943-EC2C4BE4AB90}" presName="LevelTwoTextNode" presStyleLbl="node4" presStyleIdx="0" presStyleCnt="3" custLinFactY="4364" custLinFactNeighborX="13" custLinFactNeighborY="100000">
        <dgm:presLayoutVars>
          <dgm:chPref val="3"/>
        </dgm:presLayoutVars>
      </dgm:prSet>
      <dgm:spPr/>
    </dgm:pt>
    <dgm:pt modelId="{EBDBCB75-C8C8-1A49-AE32-3447443F3625}" type="pres">
      <dgm:prSet presAssocID="{74CC6FEC-A504-CE46-8943-EC2C4BE4AB90}" presName="level3hierChild" presStyleCnt="0"/>
      <dgm:spPr/>
    </dgm:pt>
    <dgm:pt modelId="{2C5D3B19-0808-3849-906B-EE3A4D9E1BA3}" type="pres">
      <dgm:prSet presAssocID="{D6E30B4A-1D6F-C241-89BF-76BC6152D6E9}" presName="conn2-1" presStyleLbl="parChTrans1D4" presStyleIdx="1" presStyleCnt="3"/>
      <dgm:spPr/>
    </dgm:pt>
    <dgm:pt modelId="{8236DEC0-6140-4E49-80E4-ECC80A07D4D0}" type="pres">
      <dgm:prSet presAssocID="{D6E30B4A-1D6F-C241-89BF-76BC6152D6E9}" presName="connTx" presStyleLbl="parChTrans1D4" presStyleIdx="1" presStyleCnt="3"/>
      <dgm:spPr/>
    </dgm:pt>
    <dgm:pt modelId="{7BE845C3-25A9-E04D-B67F-10928374D2C0}" type="pres">
      <dgm:prSet presAssocID="{E46887E0-6948-7745-8372-CE161B25E71F}" presName="root2" presStyleCnt="0"/>
      <dgm:spPr/>
    </dgm:pt>
    <dgm:pt modelId="{50E6AC01-E68F-BE4C-9680-2792426A6FBA}" type="pres">
      <dgm:prSet presAssocID="{E46887E0-6948-7745-8372-CE161B25E71F}" presName="LevelTwoTextNode" presStyleLbl="node4" presStyleIdx="1" presStyleCnt="3" custLinFactY="21502" custLinFactNeighborX="138" custLinFactNeighborY="100000">
        <dgm:presLayoutVars>
          <dgm:chPref val="3"/>
        </dgm:presLayoutVars>
      </dgm:prSet>
      <dgm:spPr/>
    </dgm:pt>
    <dgm:pt modelId="{4BAF6C7A-A1D4-D84F-96D2-9FE2FA624503}" type="pres">
      <dgm:prSet presAssocID="{E46887E0-6948-7745-8372-CE161B25E71F}" presName="level3hierChild" presStyleCnt="0"/>
      <dgm:spPr/>
    </dgm:pt>
    <dgm:pt modelId="{A854140E-62B7-E547-9F5C-4E91A30B66E0}" type="pres">
      <dgm:prSet presAssocID="{3D7C011A-10DC-CD46-B6A3-41AC0D14E370}" presName="conn2-1" presStyleLbl="parChTrans1D4" presStyleIdx="2" presStyleCnt="3"/>
      <dgm:spPr/>
    </dgm:pt>
    <dgm:pt modelId="{D261C20C-8180-5845-B108-B06BD26576FF}" type="pres">
      <dgm:prSet presAssocID="{3D7C011A-10DC-CD46-B6A3-41AC0D14E370}" presName="connTx" presStyleLbl="parChTrans1D4" presStyleIdx="2" presStyleCnt="3"/>
      <dgm:spPr/>
    </dgm:pt>
    <dgm:pt modelId="{EE2578B4-DD4B-CA4D-AFDD-C97DDDA57A24}" type="pres">
      <dgm:prSet presAssocID="{5351BAF2-0A05-014E-9CF3-D8769C0CD977}" presName="root2" presStyleCnt="0"/>
      <dgm:spPr/>
    </dgm:pt>
    <dgm:pt modelId="{DDDFEC88-66DC-434F-ABB7-A73C2E4AD812}" type="pres">
      <dgm:prSet presAssocID="{5351BAF2-0A05-014E-9CF3-D8769C0CD977}" presName="LevelTwoTextNode" presStyleLbl="node4" presStyleIdx="2" presStyleCnt="3" custLinFactY="43849" custLinFactNeighborX="268" custLinFactNeighborY="100000">
        <dgm:presLayoutVars>
          <dgm:chPref val="3"/>
        </dgm:presLayoutVars>
      </dgm:prSet>
      <dgm:spPr/>
    </dgm:pt>
    <dgm:pt modelId="{45E3E370-5CF2-8A45-A826-29060B08BC7E}" type="pres">
      <dgm:prSet presAssocID="{5351BAF2-0A05-014E-9CF3-D8769C0CD977}" presName="level3hierChild" presStyleCnt="0"/>
      <dgm:spPr/>
    </dgm:pt>
    <dgm:pt modelId="{FAA3EC6C-9950-0E4A-9D35-4AD7538A35F1}" type="pres">
      <dgm:prSet presAssocID="{748CD8D0-A04F-804B-9F50-4B6B5A20C8D8}" presName="conn2-1" presStyleLbl="parChTrans1D2" presStyleIdx="1" presStyleCnt="3"/>
      <dgm:spPr/>
    </dgm:pt>
    <dgm:pt modelId="{E447457B-597B-B240-9356-2DA84B9D1A59}" type="pres">
      <dgm:prSet presAssocID="{748CD8D0-A04F-804B-9F50-4B6B5A20C8D8}" presName="connTx" presStyleLbl="parChTrans1D2" presStyleIdx="1" presStyleCnt="3"/>
      <dgm:spPr/>
    </dgm:pt>
    <dgm:pt modelId="{6A13F2E2-E52B-224F-987D-DA57BD0591CF}" type="pres">
      <dgm:prSet presAssocID="{195F163D-1A74-3549-B70A-7EE44EEFBF2A}" presName="root2" presStyleCnt="0"/>
      <dgm:spPr/>
    </dgm:pt>
    <dgm:pt modelId="{DB6FC2A5-0B85-3843-A457-6ABDFE2F0106}" type="pres">
      <dgm:prSet presAssocID="{195F163D-1A74-3549-B70A-7EE44EEFBF2A}" presName="LevelTwoTextNode" presStyleLbl="node2" presStyleIdx="1" presStyleCnt="3" custLinFactNeighborY="2818">
        <dgm:presLayoutVars>
          <dgm:chPref val="3"/>
        </dgm:presLayoutVars>
      </dgm:prSet>
      <dgm:spPr/>
    </dgm:pt>
    <dgm:pt modelId="{3C615E15-A4C9-8649-91BD-2BF67B4DF3E7}" type="pres">
      <dgm:prSet presAssocID="{195F163D-1A74-3549-B70A-7EE44EEFBF2A}" presName="level3hierChild" presStyleCnt="0"/>
      <dgm:spPr/>
    </dgm:pt>
    <dgm:pt modelId="{3379DD61-C6B2-074C-A19E-CAF83C1EA552}" type="pres">
      <dgm:prSet presAssocID="{451A2C24-7D29-9A49-887C-841BEC5C7828}" presName="conn2-1" presStyleLbl="parChTrans1D3" presStyleIdx="1" presStyleCnt="3"/>
      <dgm:spPr/>
    </dgm:pt>
    <dgm:pt modelId="{2190FC0C-EA37-3848-B1E3-DD587212BAC3}" type="pres">
      <dgm:prSet presAssocID="{451A2C24-7D29-9A49-887C-841BEC5C7828}" presName="connTx" presStyleLbl="parChTrans1D3" presStyleIdx="1" presStyleCnt="3"/>
      <dgm:spPr/>
    </dgm:pt>
    <dgm:pt modelId="{CDCFE1C1-56E0-9A43-AB34-A9F27F036618}" type="pres">
      <dgm:prSet presAssocID="{80DCE743-42E4-7C48-A311-927147E056C7}" presName="root2" presStyleCnt="0"/>
      <dgm:spPr/>
    </dgm:pt>
    <dgm:pt modelId="{2A11BA80-9B19-E44B-B23C-F28309F8FDA5}" type="pres">
      <dgm:prSet presAssocID="{80DCE743-42E4-7C48-A311-927147E056C7}" presName="LevelTwoTextNode" presStyleLbl="node3" presStyleIdx="1" presStyleCnt="3" custScaleX="90185" custScaleY="101663" custLinFactNeighborX="5638" custLinFactNeighborY="2993">
        <dgm:presLayoutVars>
          <dgm:chPref val="3"/>
        </dgm:presLayoutVars>
      </dgm:prSet>
      <dgm:spPr/>
    </dgm:pt>
    <dgm:pt modelId="{53C34B70-41F5-2545-A4D1-FFF117B7B433}" type="pres">
      <dgm:prSet presAssocID="{80DCE743-42E4-7C48-A311-927147E056C7}" presName="level3hierChild" presStyleCnt="0"/>
      <dgm:spPr/>
    </dgm:pt>
    <dgm:pt modelId="{182E441E-D52E-AB48-B423-92AA617E12F1}" type="pres">
      <dgm:prSet presAssocID="{EBB65267-7B0D-404B-925C-932F9919FD6E}" presName="conn2-1" presStyleLbl="parChTrans1D2" presStyleIdx="2" presStyleCnt="3"/>
      <dgm:spPr/>
    </dgm:pt>
    <dgm:pt modelId="{36180E36-C740-9A4C-A554-5CEB8CD8A147}" type="pres">
      <dgm:prSet presAssocID="{EBB65267-7B0D-404B-925C-932F9919FD6E}" presName="connTx" presStyleLbl="parChTrans1D2" presStyleIdx="2" presStyleCnt="3"/>
      <dgm:spPr/>
    </dgm:pt>
    <dgm:pt modelId="{C565F3CE-1CD9-5E4E-9405-FD98272C6CBC}" type="pres">
      <dgm:prSet presAssocID="{6E340754-BCC4-3441-9C47-97A0EF04933C}" presName="root2" presStyleCnt="0"/>
      <dgm:spPr/>
    </dgm:pt>
    <dgm:pt modelId="{ED5D4AA0-7089-FD4B-AE9A-F4821D251559}" type="pres">
      <dgm:prSet presAssocID="{6E340754-BCC4-3441-9C47-97A0EF04933C}" presName="LevelTwoTextNode" presStyleLbl="node2" presStyleIdx="2" presStyleCnt="3">
        <dgm:presLayoutVars>
          <dgm:chPref val="3"/>
        </dgm:presLayoutVars>
      </dgm:prSet>
      <dgm:spPr/>
    </dgm:pt>
    <dgm:pt modelId="{487F497B-5278-8E40-8683-C3CFE3EE3147}" type="pres">
      <dgm:prSet presAssocID="{6E340754-BCC4-3441-9C47-97A0EF04933C}" presName="level3hierChild" presStyleCnt="0"/>
      <dgm:spPr/>
    </dgm:pt>
    <dgm:pt modelId="{BB84EF38-66B6-EC48-85F3-0638B6F05858}" type="pres">
      <dgm:prSet presAssocID="{FE33D2EF-F1D2-B44F-AED5-8318E728A51A}" presName="conn2-1" presStyleLbl="parChTrans1D3" presStyleIdx="2" presStyleCnt="3"/>
      <dgm:spPr/>
    </dgm:pt>
    <dgm:pt modelId="{2C4B6435-89E8-1C42-ADD4-FB9B2AECF7A0}" type="pres">
      <dgm:prSet presAssocID="{FE33D2EF-F1D2-B44F-AED5-8318E728A51A}" presName="connTx" presStyleLbl="parChTrans1D3" presStyleIdx="2" presStyleCnt="3"/>
      <dgm:spPr/>
    </dgm:pt>
    <dgm:pt modelId="{9417171B-5C35-0B47-80EF-154A77F5A260}" type="pres">
      <dgm:prSet presAssocID="{0D4A9022-003F-6648-BD2A-4CDEEBC2DE4F}" presName="root2" presStyleCnt="0"/>
      <dgm:spPr/>
    </dgm:pt>
    <dgm:pt modelId="{40A7599B-677F-6A4D-A4A5-832674702BC2}" type="pres">
      <dgm:prSet presAssocID="{0D4A9022-003F-6648-BD2A-4CDEEBC2DE4F}" presName="LevelTwoTextNode" presStyleLbl="node3" presStyleIdx="2" presStyleCnt="3" custScaleX="99349" custScaleY="114044" custLinFactY="-21535" custLinFactNeighborX="755" custLinFactNeighborY="-100000">
        <dgm:presLayoutVars>
          <dgm:chPref val="3"/>
        </dgm:presLayoutVars>
      </dgm:prSet>
      <dgm:spPr/>
    </dgm:pt>
    <dgm:pt modelId="{29558511-8496-834D-9880-2D72D11E2729}" type="pres">
      <dgm:prSet presAssocID="{0D4A9022-003F-6648-BD2A-4CDEEBC2DE4F}" presName="level3hierChild" presStyleCnt="0"/>
      <dgm:spPr/>
    </dgm:pt>
  </dgm:ptLst>
  <dgm:cxnLst>
    <dgm:cxn modelId="{F3414D03-98FB-443D-8F03-0A2CCF03B44B}" type="presOf" srcId="{FE33D2EF-F1D2-B44F-AED5-8318E728A51A}" destId="{2C4B6435-89E8-1C42-ADD4-FB9B2AECF7A0}" srcOrd="1" destOrd="0" presId="urn:microsoft.com/office/officeart/2005/8/layout/hierarchy2"/>
    <dgm:cxn modelId="{A804D008-8D8F-46DA-8E18-06B1AAA8CD4E}" type="presOf" srcId="{BADB1FBE-BED7-9F45-83EC-C02D7BE66B82}" destId="{D92DB858-83A7-E141-AAB2-A2F6F53023A4}" srcOrd="0" destOrd="0" presId="urn:microsoft.com/office/officeart/2005/8/layout/hierarchy2"/>
    <dgm:cxn modelId="{929D830A-3664-410B-9528-5BECD01B99C9}" type="presOf" srcId="{FE33D2EF-F1D2-B44F-AED5-8318E728A51A}" destId="{BB84EF38-66B6-EC48-85F3-0638B6F05858}" srcOrd="0" destOrd="0" presId="urn:microsoft.com/office/officeart/2005/8/layout/hierarchy2"/>
    <dgm:cxn modelId="{C103EC0A-DBC8-41BA-919C-395BB798EBA4}" type="presOf" srcId="{EBB65267-7B0D-404B-925C-932F9919FD6E}" destId="{182E441E-D52E-AB48-B423-92AA617E12F1}" srcOrd="0" destOrd="0" presId="urn:microsoft.com/office/officeart/2005/8/layout/hierarchy2"/>
    <dgm:cxn modelId="{B09CE60D-B9EE-4C50-AB0E-DC95F7BAC68D}" type="presOf" srcId="{F4AC156E-10C5-5C43-B8BA-80C0B057D936}" destId="{D7391171-2374-9E4C-9F1A-B6F38E0ABF37}" srcOrd="0" destOrd="0" presId="urn:microsoft.com/office/officeart/2005/8/layout/hierarchy2"/>
    <dgm:cxn modelId="{740F0F16-BD22-4FB8-9F42-F55D3A75BA3D}" type="presOf" srcId="{CD4AD117-95D2-E444-B331-ADA243A9F508}" destId="{8F8F44AE-BC64-7E43-9C32-42941C003ABC}" srcOrd="1" destOrd="0" presId="urn:microsoft.com/office/officeart/2005/8/layout/hierarchy2"/>
    <dgm:cxn modelId="{8E23641E-4063-470B-81E0-509061308B56}" type="presOf" srcId="{0D4A9022-003F-6648-BD2A-4CDEEBC2DE4F}" destId="{40A7599B-677F-6A4D-A4A5-832674702BC2}" srcOrd="0" destOrd="0" presId="urn:microsoft.com/office/officeart/2005/8/layout/hierarchy2"/>
    <dgm:cxn modelId="{490B2725-91FF-454D-BECB-9D69DEE549D9}" type="presOf" srcId="{EBB65267-7B0D-404B-925C-932F9919FD6E}" destId="{36180E36-C740-9A4C-A554-5CEB8CD8A147}" srcOrd="1" destOrd="0" presId="urn:microsoft.com/office/officeart/2005/8/layout/hierarchy2"/>
    <dgm:cxn modelId="{7CDA2027-BAED-4981-ADA2-D07C74CB6128}" type="presOf" srcId="{D6E30B4A-1D6F-C241-89BF-76BC6152D6E9}" destId="{8236DEC0-6140-4E49-80E4-ECC80A07D4D0}" srcOrd="1" destOrd="0" presId="urn:microsoft.com/office/officeart/2005/8/layout/hierarchy2"/>
    <dgm:cxn modelId="{ABB8BB36-7E09-3145-9610-20B0CB166A04}" srcId="{D3A8669B-68D2-6645-8B6E-FEDDD1FBDFE7}" destId="{E46887E0-6948-7745-8372-CE161B25E71F}" srcOrd="1" destOrd="0" parTransId="{D6E30B4A-1D6F-C241-89BF-76BC6152D6E9}" sibTransId="{EFF73F60-9C0D-2F47-9899-1C9E10487DDB}"/>
    <dgm:cxn modelId="{78CFE436-9856-4E60-AAF7-0C5E3090D290}" type="presOf" srcId="{6E340754-BCC4-3441-9C47-97A0EF04933C}" destId="{ED5D4AA0-7089-FD4B-AE9A-F4821D251559}" srcOrd="0" destOrd="0" presId="urn:microsoft.com/office/officeart/2005/8/layout/hierarchy2"/>
    <dgm:cxn modelId="{A1C17342-9F8A-6F4E-8E54-59D72AED2940}" srcId="{D3A8669B-68D2-6645-8B6E-FEDDD1FBDFE7}" destId="{5351BAF2-0A05-014E-9CF3-D8769C0CD977}" srcOrd="2" destOrd="0" parTransId="{3D7C011A-10DC-CD46-B6A3-41AC0D14E370}" sibTransId="{E68D64C3-BC56-BD41-882D-A2619289CCFF}"/>
    <dgm:cxn modelId="{6A56CD45-6324-47E5-BD87-5ADB4E7D0E56}" type="presOf" srcId="{D6E30B4A-1D6F-C241-89BF-76BC6152D6E9}" destId="{2C5D3B19-0808-3849-906B-EE3A4D9E1BA3}" srcOrd="0" destOrd="0" presId="urn:microsoft.com/office/officeart/2005/8/layout/hierarchy2"/>
    <dgm:cxn modelId="{6B07D647-AD0B-446D-BB1B-84BCF301E4F9}" type="presOf" srcId="{451A2C24-7D29-9A49-887C-841BEC5C7828}" destId="{2190FC0C-EA37-3848-B1E3-DD587212BAC3}" srcOrd="1" destOrd="0" presId="urn:microsoft.com/office/officeart/2005/8/layout/hierarchy2"/>
    <dgm:cxn modelId="{047C635A-3160-4601-8792-0F13FADE2353}" type="presOf" srcId="{80DCE743-42E4-7C48-A311-927147E056C7}" destId="{2A11BA80-9B19-E44B-B23C-F28309F8FDA5}" srcOrd="0" destOrd="0" presId="urn:microsoft.com/office/officeart/2005/8/layout/hierarchy2"/>
    <dgm:cxn modelId="{A567D661-EA9E-404C-9FDE-EAA183A1BEC6}" srcId="{E3DCC871-9CB1-E348-860F-318DAC1439EE}" destId="{195F163D-1A74-3549-B70A-7EE44EEFBF2A}" srcOrd="1" destOrd="0" parTransId="{748CD8D0-A04F-804B-9F50-4B6B5A20C8D8}" sibTransId="{6C8C29F1-4A6E-BE44-9487-BC5AC9AAD441}"/>
    <dgm:cxn modelId="{9985A762-49CE-451C-882D-A9838E6D9E8B}" type="presOf" srcId="{D3A8669B-68D2-6645-8B6E-FEDDD1FBDFE7}" destId="{2116AA8D-1244-E44C-A25A-4A060F84331D}" srcOrd="0" destOrd="0" presId="urn:microsoft.com/office/officeart/2005/8/layout/hierarchy2"/>
    <dgm:cxn modelId="{069CB664-6E80-4702-985B-D2989FD6F87C}" type="presOf" srcId="{E3DCC871-9CB1-E348-860F-318DAC1439EE}" destId="{BECB4C06-F79C-594A-AA6B-DF1B5259E542}" srcOrd="0" destOrd="0" presId="urn:microsoft.com/office/officeart/2005/8/layout/hierarchy2"/>
    <dgm:cxn modelId="{75E3396A-CADB-4E4F-B606-FEAA83ED8F02}" srcId="{1DFC5C8C-247B-5142-8B1E-8CFD5B70B177}" destId="{E3DCC871-9CB1-E348-860F-318DAC1439EE}" srcOrd="0" destOrd="0" parTransId="{E8C78085-1375-E140-B0DD-AEDDB48D9405}" sibTransId="{BB317624-198B-F641-91E9-C1F67E0DFEE5}"/>
    <dgm:cxn modelId="{8539C180-D904-B64D-A123-70ED17A8E562}" srcId="{195F163D-1A74-3549-B70A-7EE44EEFBF2A}" destId="{80DCE743-42E4-7C48-A311-927147E056C7}" srcOrd="0" destOrd="0" parTransId="{451A2C24-7D29-9A49-887C-841BEC5C7828}" sibTransId="{17E1D2F3-E45A-A64B-9C58-85366CCBECF6}"/>
    <dgm:cxn modelId="{0CD1E487-CEF4-5843-8E5F-32915607D763}" srcId="{D3A8669B-68D2-6645-8B6E-FEDDD1FBDFE7}" destId="{74CC6FEC-A504-CE46-8943-EC2C4BE4AB90}" srcOrd="0" destOrd="0" parTransId="{229505D7-016A-D743-A0F3-1E3A44C2AB49}" sibTransId="{5302BA6E-F697-9E44-9014-C622BAD7085A}"/>
    <dgm:cxn modelId="{922A808C-662B-4489-BA6C-884C4CD58477}" type="presOf" srcId="{74CC6FEC-A504-CE46-8943-EC2C4BE4AB90}" destId="{5415822E-8161-3E4E-8046-BBA2C8DDE9D9}" srcOrd="0" destOrd="0" presId="urn:microsoft.com/office/officeart/2005/8/layout/hierarchy2"/>
    <dgm:cxn modelId="{2C34F88F-ADA3-4DCB-BE8A-1B7E89E879EE}" type="presOf" srcId="{5351BAF2-0A05-014E-9CF3-D8769C0CD977}" destId="{DDDFEC88-66DC-434F-ABB7-A73C2E4AD812}" srcOrd="0" destOrd="0" presId="urn:microsoft.com/office/officeart/2005/8/layout/hierarchy2"/>
    <dgm:cxn modelId="{E4D1DF96-B4ED-4CFC-BBE6-EF44371DFFE5}" type="presOf" srcId="{229505D7-016A-D743-A0F3-1E3A44C2AB49}" destId="{353B9C30-C16B-BF4F-AAF0-51FD630ECA1D}" srcOrd="0" destOrd="0" presId="urn:microsoft.com/office/officeart/2005/8/layout/hierarchy2"/>
    <dgm:cxn modelId="{DE1030A1-E5C9-F649-84C9-A6B5910DB08A}" srcId="{BADB1FBE-BED7-9F45-83EC-C02D7BE66B82}" destId="{D3A8669B-68D2-6645-8B6E-FEDDD1FBDFE7}" srcOrd="0" destOrd="0" parTransId="{CD4AD117-95D2-E444-B331-ADA243A9F508}" sibTransId="{0649F792-7BCE-E043-B4A7-6AB8ECB670F2}"/>
    <dgm:cxn modelId="{C0D96AAA-DBCB-2E4D-B31F-F92A23C08CC5}" srcId="{E3DCC871-9CB1-E348-860F-318DAC1439EE}" destId="{6E340754-BCC4-3441-9C47-97A0EF04933C}" srcOrd="2" destOrd="0" parTransId="{EBB65267-7B0D-404B-925C-932F9919FD6E}" sibTransId="{C3DA6950-D52C-5C44-8B8B-3B46EFEC3AD0}"/>
    <dgm:cxn modelId="{D3724EAE-DF1D-423D-A7AD-C7E6B63E2111}" type="presOf" srcId="{3D7C011A-10DC-CD46-B6A3-41AC0D14E370}" destId="{A854140E-62B7-E547-9F5C-4E91A30B66E0}" srcOrd="0" destOrd="0" presId="urn:microsoft.com/office/officeart/2005/8/layout/hierarchy2"/>
    <dgm:cxn modelId="{4D72B1B5-22F5-44A8-B5E8-10FD01DDEBDE}" type="presOf" srcId="{229505D7-016A-D743-A0F3-1E3A44C2AB49}" destId="{29073FE0-93F7-E843-930B-0985278C9A9C}" srcOrd="1" destOrd="0" presId="urn:microsoft.com/office/officeart/2005/8/layout/hierarchy2"/>
    <dgm:cxn modelId="{3895A5B9-1570-47E9-854C-FD372DECC01D}" type="presOf" srcId="{F4AC156E-10C5-5C43-B8BA-80C0B057D936}" destId="{CC85DC2C-9511-C443-8838-6E49A695D429}" srcOrd="1" destOrd="0" presId="urn:microsoft.com/office/officeart/2005/8/layout/hierarchy2"/>
    <dgm:cxn modelId="{3C8BBDBE-1220-43E0-AF1E-0A17204EFA9E}" type="presOf" srcId="{CD4AD117-95D2-E444-B331-ADA243A9F508}" destId="{4F9C1796-13E8-6142-964F-33CB527060C9}" srcOrd="0" destOrd="0" presId="urn:microsoft.com/office/officeart/2005/8/layout/hierarchy2"/>
    <dgm:cxn modelId="{95881FDF-0043-4857-B7B9-E61343D15AC8}" type="presOf" srcId="{748CD8D0-A04F-804B-9F50-4B6B5A20C8D8}" destId="{E447457B-597B-B240-9356-2DA84B9D1A59}" srcOrd="1" destOrd="0" presId="urn:microsoft.com/office/officeart/2005/8/layout/hierarchy2"/>
    <dgm:cxn modelId="{7695C6DF-F8BC-4153-AEAD-02D3997EF9BF}" type="presOf" srcId="{195F163D-1A74-3549-B70A-7EE44EEFBF2A}" destId="{DB6FC2A5-0B85-3843-A457-6ABDFE2F0106}" srcOrd="0" destOrd="0" presId="urn:microsoft.com/office/officeart/2005/8/layout/hierarchy2"/>
    <dgm:cxn modelId="{309553E5-A47A-4A76-A195-4EA52CEC4F71}" type="presOf" srcId="{748CD8D0-A04F-804B-9F50-4B6B5A20C8D8}" destId="{FAA3EC6C-9950-0E4A-9D35-4AD7538A35F1}" srcOrd="0" destOrd="0" presId="urn:microsoft.com/office/officeart/2005/8/layout/hierarchy2"/>
    <dgm:cxn modelId="{FB5399EE-1A1E-2940-809E-41DE1309ACB3}" srcId="{E3DCC871-9CB1-E348-860F-318DAC1439EE}" destId="{BADB1FBE-BED7-9F45-83EC-C02D7BE66B82}" srcOrd="0" destOrd="0" parTransId="{F4AC156E-10C5-5C43-B8BA-80C0B057D936}" sibTransId="{E401F234-E530-DB48-A2E9-2D441E0181C0}"/>
    <dgm:cxn modelId="{D6DF5BF4-6AFA-42A1-AB9D-B0A8924F2D98}" type="presOf" srcId="{1DFC5C8C-247B-5142-8B1E-8CFD5B70B177}" destId="{E77404DD-C7A4-4E41-A9B2-97653E671511}" srcOrd="0" destOrd="0" presId="urn:microsoft.com/office/officeart/2005/8/layout/hierarchy2"/>
    <dgm:cxn modelId="{42E303F6-764C-48C4-BE7C-2267C5F9EE6B}" type="presOf" srcId="{451A2C24-7D29-9A49-887C-841BEC5C7828}" destId="{3379DD61-C6B2-074C-A19E-CAF83C1EA552}" srcOrd="0" destOrd="0" presId="urn:microsoft.com/office/officeart/2005/8/layout/hierarchy2"/>
    <dgm:cxn modelId="{ECF00EFC-CC41-9A41-81B6-EBF5DBDB6DBE}" srcId="{6E340754-BCC4-3441-9C47-97A0EF04933C}" destId="{0D4A9022-003F-6648-BD2A-4CDEEBC2DE4F}" srcOrd="0" destOrd="0" parTransId="{FE33D2EF-F1D2-B44F-AED5-8318E728A51A}" sibTransId="{15E1B1F6-3797-D347-901F-6FA40983683A}"/>
    <dgm:cxn modelId="{F83E11FD-945D-4D50-91AC-77F73A4EFAAE}" type="presOf" srcId="{E46887E0-6948-7745-8372-CE161B25E71F}" destId="{50E6AC01-E68F-BE4C-9680-2792426A6FBA}" srcOrd="0" destOrd="0" presId="urn:microsoft.com/office/officeart/2005/8/layout/hierarchy2"/>
    <dgm:cxn modelId="{0EEBB6FF-F9B3-41A5-AC2A-1A2841D531DB}" type="presOf" srcId="{3D7C011A-10DC-CD46-B6A3-41AC0D14E370}" destId="{D261C20C-8180-5845-B108-B06BD26576FF}" srcOrd="1" destOrd="0" presId="urn:microsoft.com/office/officeart/2005/8/layout/hierarchy2"/>
    <dgm:cxn modelId="{CC10C8C0-E5CB-4706-A490-66EC7D9712EA}" type="presParOf" srcId="{E77404DD-C7A4-4E41-A9B2-97653E671511}" destId="{A165F47E-A245-F04C-BDB0-736F8AE38E83}" srcOrd="0" destOrd="0" presId="urn:microsoft.com/office/officeart/2005/8/layout/hierarchy2"/>
    <dgm:cxn modelId="{13192C33-D9E9-4174-8ABA-423CB47A7CC3}" type="presParOf" srcId="{A165F47E-A245-F04C-BDB0-736F8AE38E83}" destId="{BECB4C06-F79C-594A-AA6B-DF1B5259E542}" srcOrd="0" destOrd="0" presId="urn:microsoft.com/office/officeart/2005/8/layout/hierarchy2"/>
    <dgm:cxn modelId="{E975C145-498B-40B2-AA2D-1C00C677137B}" type="presParOf" srcId="{A165F47E-A245-F04C-BDB0-736F8AE38E83}" destId="{4FA8D9B8-26BA-9A44-B0BB-8E9DFA702097}" srcOrd="1" destOrd="0" presId="urn:microsoft.com/office/officeart/2005/8/layout/hierarchy2"/>
    <dgm:cxn modelId="{CA2C6C81-C440-4380-8CB9-3DF645F3B1C7}" type="presParOf" srcId="{4FA8D9B8-26BA-9A44-B0BB-8E9DFA702097}" destId="{D7391171-2374-9E4C-9F1A-B6F38E0ABF37}" srcOrd="0" destOrd="0" presId="urn:microsoft.com/office/officeart/2005/8/layout/hierarchy2"/>
    <dgm:cxn modelId="{89A4CE6E-914A-4648-AD53-AE8FC725A265}" type="presParOf" srcId="{D7391171-2374-9E4C-9F1A-B6F38E0ABF37}" destId="{CC85DC2C-9511-C443-8838-6E49A695D429}" srcOrd="0" destOrd="0" presId="urn:microsoft.com/office/officeart/2005/8/layout/hierarchy2"/>
    <dgm:cxn modelId="{75B0B1E9-2AA7-4F73-8BA1-214CEC705F05}" type="presParOf" srcId="{4FA8D9B8-26BA-9A44-B0BB-8E9DFA702097}" destId="{762439DF-DC53-2A4E-AB43-51493AB2F750}" srcOrd="1" destOrd="0" presId="urn:microsoft.com/office/officeart/2005/8/layout/hierarchy2"/>
    <dgm:cxn modelId="{4EA1CF86-E74E-440E-8F60-4F3133C10C88}" type="presParOf" srcId="{762439DF-DC53-2A4E-AB43-51493AB2F750}" destId="{D92DB858-83A7-E141-AAB2-A2F6F53023A4}" srcOrd="0" destOrd="0" presId="urn:microsoft.com/office/officeart/2005/8/layout/hierarchy2"/>
    <dgm:cxn modelId="{CD976D73-B708-4BA2-AA1F-E19F5A263BF2}" type="presParOf" srcId="{762439DF-DC53-2A4E-AB43-51493AB2F750}" destId="{AC0D3140-1520-AF40-BE77-896E903EEFFE}" srcOrd="1" destOrd="0" presId="urn:microsoft.com/office/officeart/2005/8/layout/hierarchy2"/>
    <dgm:cxn modelId="{8CC1C80C-F8F6-4FD2-B733-43294D64F6B5}" type="presParOf" srcId="{AC0D3140-1520-AF40-BE77-896E903EEFFE}" destId="{4F9C1796-13E8-6142-964F-33CB527060C9}" srcOrd="0" destOrd="0" presId="urn:microsoft.com/office/officeart/2005/8/layout/hierarchy2"/>
    <dgm:cxn modelId="{9CA22237-B5CB-4744-8FB0-E220DCFED6D7}" type="presParOf" srcId="{4F9C1796-13E8-6142-964F-33CB527060C9}" destId="{8F8F44AE-BC64-7E43-9C32-42941C003ABC}" srcOrd="0" destOrd="0" presId="urn:microsoft.com/office/officeart/2005/8/layout/hierarchy2"/>
    <dgm:cxn modelId="{4C2C27B9-78ED-472E-8363-1669CEE8920C}" type="presParOf" srcId="{AC0D3140-1520-AF40-BE77-896E903EEFFE}" destId="{33B6DB11-5037-8B49-8850-FF93DDE60373}" srcOrd="1" destOrd="0" presId="urn:microsoft.com/office/officeart/2005/8/layout/hierarchy2"/>
    <dgm:cxn modelId="{29C71C65-F4CB-4E50-89B4-7B9BFEDEB1FF}" type="presParOf" srcId="{33B6DB11-5037-8B49-8850-FF93DDE60373}" destId="{2116AA8D-1244-E44C-A25A-4A060F84331D}" srcOrd="0" destOrd="0" presId="urn:microsoft.com/office/officeart/2005/8/layout/hierarchy2"/>
    <dgm:cxn modelId="{CB42855B-FE6C-4B95-B059-F7826FC73501}" type="presParOf" srcId="{33B6DB11-5037-8B49-8850-FF93DDE60373}" destId="{2C04D4D6-F52B-5B45-B2AA-31C1B5CEE3CB}" srcOrd="1" destOrd="0" presId="urn:microsoft.com/office/officeart/2005/8/layout/hierarchy2"/>
    <dgm:cxn modelId="{087F0F92-66E3-4421-8408-21F391AE3160}" type="presParOf" srcId="{2C04D4D6-F52B-5B45-B2AA-31C1B5CEE3CB}" destId="{353B9C30-C16B-BF4F-AAF0-51FD630ECA1D}" srcOrd="0" destOrd="0" presId="urn:microsoft.com/office/officeart/2005/8/layout/hierarchy2"/>
    <dgm:cxn modelId="{9E648B29-BC91-4530-B64F-B6C03C3CEC59}" type="presParOf" srcId="{353B9C30-C16B-BF4F-AAF0-51FD630ECA1D}" destId="{29073FE0-93F7-E843-930B-0985278C9A9C}" srcOrd="0" destOrd="0" presId="urn:microsoft.com/office/officeart/2005/8/layout/hierarchy2"/>
    <dgm:cxn modelId="{5C42E614-95B8-4288-B971-81EE07E74D3B}" type="presParOf" srcId="{2C04D4D6-F52B-5B45-B2AA-31C1B5CEE3CB}" destId="{35B09D74-4202-7E4D-8595-5092BA2A1A6D}" srcOrd="1" destOrd="0" presId="urn:microsoft.com/office/officeart/2005/8/layout/hierarchy2"/>
    <dgm:cxn modelId="{EAE4989B-6F67-45CA-80EA-8A31D51A012A}" type="presParOf" srcId="{35B09D74-4202-7E4D-8595-5092BA2A1A6D}" destId="{5415822E-8161-3E4E-8046-BBA2C8DDE9D9}" srcOrd="0" destOrd="0" presId="urn:microsoft.com/office/officeart/2005/8/layout/hierarchy2"/>
    <dgm:cxn modelId="{87E59C52-BF2D-4DCD-AE95-BEEF954BD40B}" type="presParOf" srcId="{35B09D74-4202-7E4D-8595-5092BA2A1A6D}" destId="{EBDBCB75-C8C8-1A49-AE32-3447443F3625}" srcOrd="1" destOrd="0" presId="urn:microsoft.com/office/officeart/2005/8/layout/hierarchy2"/>
    <dgm:cxn modelId="{6313F4DF-DE72-4E6D-AF0C-29475969E999}" type="presParOf" srcId="{2C04D4D6-F52B-5B45-B2AA-31C1B5CEE3CB}" destId="{2C5D3B19-0808-3849-906B-EE3A4D9E1BA3}" srcOrd="2" destOrd="0" presId="urn:microsoft.com/office/officeart/2005/8/layout/hierarchy2"/>
    <dgm:cxn modelId="{8639376B-1EB1-410C-A2F7-A58D043F25D6}" type="presParOf" srcId="{2C5D3B19-0808-3849-906B-EE3A4D9E1BA3}" destId="{8236DEC0-6140-4E49-80E4-ECC80A07D4D0}" srcOrd="0" destOrd="0" presId="urn:microsoft.com/office/officeart/2005/8/layout/hierarchy2"/>
    <dgm:cxn modelId="{1DAF3BDB-A043-4711-A116-F9F547C9D695}" type="presParOf" srcId="{2C04D4D6-F52B-5B45-B2AA-31C1B5CEE3CB}" destId="{7BE845C3-25A9-E04D-B67F-10928374D2C0}" srcOrd="3" destOrd="0" presId="urn:microsoft.com/office/officeart/2005/8/layout/hierarchy2"/>
    <dgm:cxn modelId="{438F82BA-E3E8-478F-9DF1-0EDD074FCB08}" type="presParOf" srcId="{7BE845C3-25A9-E04D-B67F-10928374D2C0}" destId="{50E6AC01-E68F-BE4C-9680-2792426A6FBA}" srcOrd="0" destOrd="0" presId="urn:microsoft.com/office/officeart/2005/8/layout/hierarchy2"/>
    <dgm:cxn modelId="{5C2199F3-80C9-41B3-BA24-FA4200A8C1F6}" type="presParOf" srcId="{7BE845C3-25A9-E04D-B67F-10928374D2C0}" destId="{4BAF6C7A-A1D4-D84F-96D2-9FE2FA624503}" srcOrd="1" destOrd="0" presId="urn:microsoft.com/office/officeart/2005/8/layout/hierarchy2"/>
    <dgm:cxn modelId="{4AA5D07F-6CAA-4357-8C1C-48B193F9A66E}" type="presParOf" srcId="{2C04D4D6-F52B-5B45-B2AA-31C1B5CEE3CB}" destId="{A854140E-62B7-E547-9F5C-4E91A30B66E0}" srcOrd="4" destOrd="0" presId="urn:microsoft.com/office/officeart/2005/8/layout/hierarchy2"/>
    <dgm:cxn modelId="{4A1BB5AC-1D3D-4E82-8551-13418A8DFEE1}" type="presParOf" srcId="{A854140E-62B7-E547-9F5C-4E91A30B66E0}" destId="{D261C20C-8180-5845-B108-B06BD26576FF}" srcOrd="0" destOrd="0" presId="urn:microsoft.com/office/officeart/2005/8/layout/hierarchy2"/>
    <dgm:cxn modelId="{CBE0F011-DFBD-45CC-A115-A5D90F655526}" type="presParOf" srcId="{2C04D4D6-F52B-5B45-B2AA-31C1B5CEE3CB}" destId="{EE2578B4-DD4B-CA4D-AFDD-C97DDDA57A24}" srcOrd="5" destOrd="0" presId="urn:microsoft.com/office/officeart/2005/8/layout/hierarchy2"/>
    <dgm:cxn modelId="{A94212AE-FFE9-499A-AAFB-F273402ABE06}" type="presParOf" srcId="{EE2578B4-DD4B-CA4D-AFDD-C97DDDA57A24}" destId="{DDDFEC88-66DC-434F-ABB7-A73C2E4AD812}" srcOrd="0" destOrd="0" presId="urn:microsoft.com/office/officeart/2005/8/layout/hierarchy2"/>
    <dgm:cxn modelId="{18DD90EC-7AB9-4E2D-BC85-69B8608B2566}" type="presParOf" srcId="{EE2578B4-DD4B-CA4D-AFDD-C97DDDA57A24}" destId="{45E3E370-5CF2-8A45-A826-29060B08BC7E}" srcOrd="1" destOrd="0" presId="urn:microsoft.com/office/officeart/2005/8/layout/hierarchy2"/>
    <dgm:cxn modelId="{15ED600E-7183-423A-A465-42848D510C99}" type="presParOf" srcId="{4FA8D9B8-26BA-9A44-B0BB-8E9DFA702097}" destId="{FAA3EC6C-9950-0E4A-9D35-4AD7538A35F1}" srcOrd="2" destOrd="0" presId="urn:microsoft.com/office/officeart/2005/8/layout/hierarchy2"/>
    <dgm:cxn modelId="{63A729F0-6FDF-4CA8-9D11-C7F418E1FE73}" type="presParOf" srcId="{FAA3EC6C-9950-0E4A-9D35-4AD7538A35F1}" destId="{E447457B-597B-B240-9356-2DA84B9D1A59}" srcOrd="0" destOrd="0" presId="urn:microsoft.com/office/officeart/2005/8/layout/hierarchy2"/>
    <dgm:cxn modelId="{CD302FD8-4C49-419D-A6E4-CC9C57FB7775}" type="presParOf" srcId="{4FA8D9B8-26BA-9A44-B0BB-8E9DFA702097}" destId="{6A13F2E2-E52B-224F-987D-DA57BD0591CF}" srcOrd="3" destOrd="0" presId="urn:microsoft.com/office/officeart/2005/8/layout/hierarchy2"/>
    <dgm:cxn modelId="{02C920BA-399C-4307-B78B-38DCB4F5BF0D}" type="presParOf" srcId="{6A13F2E2-E52B-224F-987D-DA57BD0591CF}" destId="{DB6FC2A5-0B85-3843-A457-6ABDFE2F0106}" srcOrd="0" destOrd="0" presId="urn:microsoft.com/office/officeart/2005/8/layout/hierarchy2"/>
    <dgm:cxn modelId="{825876E2-4ADB-40A7-80F4-BE8064D1FD53}" type="presParOf" srcId="{6A13F2E2-E52B-224F-987D-DA57BD0591CF}" destId="{3C615E15-A4C9-8649-91BD-2BF67B4DF3E7}" srcOrd="1" destOrd="0" presId="urn:microsoft.com/office/officeart/2005/8/layout/hierarchy2"/>
    <dgm:cxn modelId="{9B5F2D0E-239D-4781-9319-7E76CFC959D9}" type="presParOf" srcId="{3C615E15-A4C9-8649-91BD-2BF67B4DF3E7}" destId="{3379DD61-C6B2-074C-A19E-CAF83C1EA552}" srcOrd="0" destOrd="0" presId="urn:microsoft.com/office/officeart/2005/8/layout/hierarchy2"/>
    <dgm:cxn modelId="{ACCE8186-4711-4EB1-B46A-085C44942F01}" type="presParOf" srcId="{3379DD61-C6B2-074C-A19E-CAF83C1EA552}" destId="{2190FC0C-EA37-3848-B1E3-DD587212BAC3}" srcOrd="0" destOrd="0" presId="urn:microsoft.com/office/officeart/2005/8/layout/hierarchy2"/>
    <dgm:cxn modelId="{C4260249-B86C-4D20-BC0B-E055CE9C5AB0}" type="presParOf" srcId="{3C615E15-A4C9-8649-91BD-2BF67B4DF3E7}" destId="{CDCFE1C1-56E0-9A43-AB34-A9F27F036618}" srcOrd="1" destOrd="0" presId="urn:microsoft.com/office/officeart/2005/8/layout/hierarchy2"/>
    <dgm:cxn modelId="{E6098194-5B88-4A25-9E94-3C142C66B46C}" type="presParOf" srcId="{CDCFE1C1-56E0-9A43-AB34-A9F27F036618}" destId="{2A11BA80-9B19-E44B-B23C-F28309F8FDA5}" srcOrd="0" destOrd="0" presId="urn:microsoft.com/office/officeart/2005/8/layout/hierarchy2"/>
    <dgm:cxn modelId="{B9DD845A-363D-4D3B-A484-A1FFF8D40220}" type="presParOf" srcId="{CDCFE1C1-56E0-9A43-AB34-A9F27F036618}" destId="{53C34B70-41F5-2545-A4D1-FFF117B7B433}" srcOrd="1" destOrd="0" presId="urn:microsoft.com/office/officeart/2005/8/layout/hierarchy2"/>
    <dgm:cxn modelId="{55F2CC61-1407-45FB-9406-EAC30264810D}" type="presParOf" srcId="{4FA8D9B8-26BA-9A44-B0BB-8E9DFA702097}" destId="{182E441E-D52E-AB48-B423-92AA617E12F1}" srcOrd="4" destOrd="0" presId="urn:microsoft.com/office/officeart/2005/8/layout/hierarchy2"/>
    <dgm:cxn modelId="{6243A953-0672-4015-8AA8-68965379E130}" type="presParOf" srcId="{182E441E-D52E-AB48-B423-92AA617E12F1}" destId="{36180E36-C740-9A4C-A554-5CEB8CD8A147}" srcOrd="0" destOrd="0" presId="urn:microsoft.com/office/officeart/2005/8/layout/hierarchy2"/>
    <dgm:cxn modelId="{E5004D1E-8EE9-4639-90EC-DA73D4E066C9}" type="presParOf" srcId="{4FA8D9B8-26BA-9A44-B0BB-8E9DFA702097}" destId="{C565F3CE-1CD9-5E4E-9405-FD98272C6CBC}" srcOrd="5" destOrd="0" presId="urn:microsoft.com/office/officeart/2005/8/layout/hierarchy2"/>
    <dgm:cxn modelId="{F241671A-7DEA-48D6-A74D-33906C122618}" type="presParOf" srcId="{C565F3CE-1CD9-5E4E-9405-FD98272C6CBC}" destId="{ED5D4AA0-7089-FD4B-AE9A-F4821D251559}" srcOrd="0" destOrd="0" presId="urn:microsoft.com/office/officeart/2005/8/layout/hierarchy2"/>
    <dgm:cxn modelId="{6FF799A6-A561-42C2-923C-AED1CAB6CE9F}" type="presParOf" srcId="{C565F3CE-1CD9-5E4E-9405-FD98272C6CBC}" destId="{487F497B-5278-8E40-8683-C3CFE3EE3147}" srcOrd="1" destOrd="0" presId="urn:microsoft.com/office/officeart/2005/8/layout/hierarchy2"/>
    <dgm:cxn modelId="{C054A9FD-9F2A-4EE9-A148-7FC8D0A5F8CC}" type="presParOf" srcId="{487F497B-5278-8E40-8683-C3CFE3EE3147}" destId="{BB84EF38-66B6-EC48-85F3-0638B6F05858}" srcOrd="0" destOrd="0" presId="urn:microsoft.com/office/officeart/2005/8/layout/hierarchy2"/>
    <dgm:cxn modelId="{9C40F1DC-2DE3-4DC7-9788-EB0774C2D2EF}" type="presParOf" srcId="{BB84EF38-66B6-EC48-85F3-0638B6F05858}" destId="{2C4B6435-89E8-1C42-ADD4-FB9B2AECF7A0}" srcOrd="0" destOrd="0" presId="urn:microsoft.com/office/officeart/2005/8/layout/hierarchy2"/>
    <dgm:cxn modelId="{53B37478-F6AB-4DE3-9260-317FC727D4C2}" type="presParOf" srcId="{487F497B-5278-8E40-8683-C3CFE3EE3147}" destId="{9417171B-5C35-0B47-80EF-154A77F5A260}" srcOrd="1" destOrd="0" presId="urn:microsoft.com/office/officeart/2005/8/layout/hierarchy2"/>
    <dgm:cxn modelId="{834CD7EF-AF9F-4FD7-9BB7-7D3B6FC190E0}" type="presParOf" srcId="{9417171B-5C35-0B47-80EF-154A77F5A260}" destId="{40A7599B-677F-6A4D-A4A5-832674702BC2}" srcOrd="0" destOrd="0" presId="urn:microsoft.com/office/officeart/2005/8/layout/hierarchy2"/>
    <dgm:cxn modelId="{C13EC464-BC8A-4BB6-B71C-9B639A4F5705}" type="presParOf" srcId="{9417171B-5C35-0B47-80EF-154A77F5A260}" destId="{29558511-8496-834D-9880-2D72D11E27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C08EF-DBFF-44ED-9687-8DCF11C29B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F68311E-5479-47A6-B664-82AB93B68F31}">
      <dgm:prSet custT="1"/>
      <dgm:spPr/>
      <dgm:t>
        <a:bodyPr/>
        <a:lstStyle/>
        <a:p>
          <a:pPr>
            <a:defRPr cap="all"/>
          </a:pPr>
          <a:r>
            <a:rPr lang="en-US" sz="14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In general, the performance increased with the number of instances, cores, and the dataset size</a:t>
          </a:r>
          <a:r>
            <a:rPr lang="en-US" sz="14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gm:t>
    </dgm:pt>
    <dgm:pt modelId="{5959D65B-C466-4A22-BA92-98C38F539742}" type="parTrans" cxnId="{60C1B784-A2F9-4F8A-AF34-05619A0B5059}">
      <dgm:prSet/>
      <dgm:spPr/>
      <dgm:t>
        <a:bodyPr/>
        <a:lstStyle/>
        <a:p>
          <a:endParaRPr lang="en-US"/>
        </a:p>
      </dgm:t>
    </dgm:pt>
    <dgm:pt modelId="{8F6FCC68-1D8C-4EEE-9140-D36C8DF86DFF}" type="sibTrans" cxnId="{60C1B784-A2F9-4F8A-AF34-05619A0B5059}">
      <dgm:prSet/>
      <dgm:spPr/>
      <dgm:t>
        <a:bodyPr/>
        <a:lstStyle/>
        <a:p>
          <a:endParaRPr lang="en-US"/>
        </a:p>
      </dgm:t>
    </dgm:pt>
    <dgm:pt modelId="{051D72D9-0ABF-4744-926F-BBD0301FBDC5}">
      <dgm:prSet/>
      <dgm:spPr/>
      <dgm:t>
        <a:bodyPr/>
        <a:lstStyle/>
        <a:p>
          <a:pPr>
            <a:defRPr cap="all"/>
          </a:pPr>
          <a:r>
            <a:rPr lang="en-US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Sample sizes of 100 MB took more CPU usage than bigger sample sizes;</a:t>
          </a:r>
        </a:p>
      </dgm:t>
    </dgm:pt>
    <dgm:pt modelId="{79FCAD04-0C15-4B5B-8BE9-19BC21B7136D}" type="parTrans" cxnId="{6D1A81B7-6D2B-4334-8598-B0A9CB64EC92}">
      <dgm:prSet/>
      <dgm:spPr/>
      <dgm:t>
        <a:bodyPr/>
        <a:lstStyle/>
        <a:p>
          <a:endParaRPr lang="en-US"/>
        </a:p>
      </dgm:t>
    </dgm:pt>
    <dgm:pt modelId="{845E21D5-4FA1-4A1B-B11E-1D944D984050}" type="sibTrans" cxnId="{6D1A81B7-6D2B-4334-8598-B0A9CB64EC92}">
      <dgm:prSet/>
      <dgm:spPr/>
      <dgm:t>
        <a:bodyPr/>
        <a:lstStyle/>
        <a:p>
          <a:endParaRPr lang="en-US"/>
        </a:p>
      </dgm:t>
    </dgm:pt>
    <dgm:pt modelId="{A5EFA9E6-0CAB-4585-B533-1CB1C8D93BA9}">
      <dgm:prSet/>
      <dgm:spPr/>
      <dgm:t>
        <a:bodyPr/>
        <a:lstStyle/>
        <a:p>
          <a:pPr>
            <a:defRPr cap="all"/>
          </a:pPr>
          <a:r>
            <a:rPr lang="en-US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As expected, the algorithm’s training process was more time-consuming than the other tested tasks;</a:t>
          </a:r>
        </a:p>
      </dgm:t>
    </dgm:pt>
    <dgm:pt modelId="{8871DCA1-B093-4D38-8808-63B3463EAE76}" type="parTrans" cxnId="{F21A02FC-DD8A-4FD5-8ED0-81E35413D9B6}">
      <dgm:prSet/>
      <dgm:spPr/>
      <dgm:t>
        <a:bodyPr/>
        <a:lstStyle/>
        <a:p>
          <a:endParaRPr lang="en-US"/>
        </a:p>
      </dgm:t>
    </dgm:pt>
    <dgm:pt modelId="{845A38A5-FAE8-424A-866C-B792F174863F}" type="sibTrans" cxnId="{F21A02FC-DD8A-4FD5-8ED0-81E35413D9B6}">
      <dgm:prSet/>
      <dgm:spPr/>
      <dgm:t>
        <a:bodyPr/>
        <a:lstStyle/>
        <a:p>
          <a:endParaRPr lang="en-US"/>
        </a:p>
      </dgm:t>
    </dgm:pt>
    <dgm:pt modelId="{53BD7F16-39B7-4F7C-8E97-B3FBCE314E19}">
      <dgm:prSet/>
      <dgm:spPr/>
      <dgm:t>
        <a:bodyPr/>
        <a:lstStyle/>
        <a:p>
          <a:pPr>
            <a:defRPr cap="all"/>
          </a:pPr>
          <a:r>
            <a:rPr lang="en-US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Datasets with bigger sizes were also more time-consuming than smaller datasets;</a:t>
          </a:r>
        </a:p>
      </dgm:t>
    </dgm:pt>
    <dgm:pt modelId="{59BDEB25-8C0C-453C-88FF-D9E0631E64B7}" type="parTrans" cxnId="{C20B8946-6841-4276-B0CC-AA8BF1D60B02}">
      <dgm:prSet/>
      <dgm:spPr/>
      <dgm:t>
        <a:bodyPr/>
        <a:lstStyle/>
        <a:p>
          <a:endParaRPr lang="en-US"/>
        </a:p>
      </dgm:t>
    </dgm:pt>
    <dgm:pt modelId="{C7AE2997-5AFB-423C-87B8-CB7C1C3758E3}" type="sibTrans" cxnId="{C20B8946-6841-4276-B0CC-AA8BF1D60B02}">
      <dgm:prSet/>
      <dgm:spPr/>
      <dgm:t>
        <a:bodyPr/>
        <a:lstStyle/>
        <a:p>
          <a:endParaRPr lang="en-US"/>
        </a:p>
      </dgm:t>
    </dgm:pt>
    <dgm:pt modelId="{CE8C9212-8415-4CB2-B706-0201E0537330}">
      <dgm:prSet/>
      <dgm:spPr/>
      <dgm:t>
        <a:bodyPr/>
        <a:lstStyle/>
        <a:p>
          <a:pPr>
            <a:defRPr cap="all"/>
          </a:pPr>
          <a:r>
            <a:rPr lang="en-US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In future work, we would like to perform more tests with different cores and different, and hopefully larger, dataset sizes.</a:t>
          </a:r>
        </a:p>
      </dgm:t>
    </dgm:pt>
    <dgm:pt modelId="{F51E8ECD-5233-4D58-A1F0-5436FD417C7C}" type="parTrans" cxnId="{0DD6E2D9-3843-4C72-9B74-A7E4DD6564B2}">
      <dgm:prSet/>
      <dgm:spPr/>
      <dgm:t>
        <a:bodyPr/>
        <a:lstStyle/>
        <a:p>
          <a:endParaRPr lang="en-US"/>
        </a:p>
      </dgm:t>
    </dgm:pt>
    <dgm:pt modelId="{C2631E41-9ACD-45D0-832C-F83DA39DFBDD}" type="sibTrans" cxnId="{0DD6E2D9-3843-4C72-9B74-A7E4DD6564B2}">
      <dgm:prSet/>
      <dgm:spPr/>
      <dgm:t>
        <a:bodyPr/>
        <a:lstStyle/>
        <a:p>
          <a:endParaRPr lang="en-US"/>
        </a:p>
      </dgm:t>
    </dgm:pt>
    <dgm:pt modelId="{F48E94C5-74E5-4DDD-A0DC-C52BB86F13F0}" type="pres">
      <dgm:prSet presAssocID="{F32C08EF-DBFF-44ED-9687-8DCF11C29B64}" presName="root" presStyleCnt="0">
        <dgm:presLayoutVars>
          <dgm:dir/>
          <dgm:resizeHandles val="exact"/>
        </dgm:presLayoutVars>
      </dgm:prSet>
      <dgm:spPr/>
    </dgm:pt>
    <dgm:pt modelId="{6FB3B5DE-1E0F-4844-BE11-A96B2CA0D78A}" type="pres">
      <dgm:prSet presAssocID="{2F68311E-5479-47A6-B664-82AB93B68F31}" presName="compNode" presStyleCnt="0"/>
      <dgm:spPr/>
    </dgm:pt>
    <dgm:pt modelId="{F2D1762C-5176-4721-B601-1009A55BCCC9}" type="pres">
      <dgm:prSet presAssocID="{2F68311E-5479-47A6-B664-82AB93B68F31}" presName="iconBgRect" presStyleLbl="bgShp" presStyleIdx="0" presStyleCnt="5"/>
      <dgm:spPr/>
    </dgm:pt>
    <dgm:pt modelId="{75EA817F-5816-41A1-8243-8B14769418EE}" type="pres">
      <dgm:prSet presAssocID="{2F68311E-5479-47A6-B664-82AB93B68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151E0C-784F-4860-97D2-6A1D4AC4FE00}" type="pres">
      <dgm:prSet presAssocID="{2F68311E-5479-47A6-B664-82AB93B68F31}" presName="spaceRect" presStyleCnt="0"/>
      <dgm:spPr/>
    </dgm:pt>
    <dgm:pt modelId="{31334782-751E-471E-8556-5E7947612DC7}" type="pres">
      <dgm:prSet presAssocID="{2F68311E-5479-47A6-B664-82AB93B68F31}" presName="textRect" presStyleLbl="revTx" presStyleIdx="0" presStyleCnt="5">
        <dgm:presLayoutVars>
          <dgm:chMax val="1"/>
          <dgm:chPref val="1"/>
        </dgm:presLayoutVars>
      </dgm:prSet>
      <dgm:spPr/>
    </dgm:pt>
    <dgm:pt modelId="{4AEFC721-CAA7-46B4-A43B-CF0251704C57}" type="pres">
      <dgm:prSet presAssocID="{8F6FCC68-1D8C-4EEE-9140-D36C8DF86DFF}" presName="sibTrans" presStyleCnt="0"/>
      <dgm:spPr/>
    </dgm:pt>
    <dgm:pt modelId="{BFF91DC6-B42B-4E1E-954D-73676AE648AD}" type="pres">
      <dgm:prSet presAssocID="{051D72D9-0ABF-4744-926F-BBD0301FBDC5}" presName="compNode" presStyleCnt="0"/>
      <dgm:spPr/>
    </dgm:pt>
    <dgm:pt modelId="{C45ED9D7-53CD-4B3F-9E7F-706770765EA4}" type="pres">
      <dgm:prSet presAssocID="{051D72D9-0ABF-4744-926F-BBD0301FBDC5}" presName="iconBgRect" presStyleLbl="bgShp" presStyleIdx="1" presStyleCnt="5"/>
      <dgm:spPr/>
    </dgm:pt>
    <dgm:pt modelId="{C34FCAB8-80E6-4919-96BF-0A4EA90E6431}" type="pres">
      <dgm:prSet presAssocID="{051D72D9-0ABF-4744-926F-BBD0301FBD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44158D4-69AB-4042-8DCF-5363472F767F}" type="pres">
      <dgm:prSet presAssocID="{051D72D9-0ABF-4744-926F-BBD0301FBDC5}" presName="spaceRect" presStyleCnt="0"/>
      <dgm:spPr/>
    </dgm:pt>
    <dgm:pt modelId="{C00918C9-BF49-44DD-8CA0-62F129EC864C}" type="pres">
      <dgm:prSet presAssocID="{051D72D9-0ABF-4744-926F-BBD0301FBDC5}" presName="textRect" presStyleLbl="revTx" presStyleIdx="1" presStyleCnt="5">
        <dgm:presLayoutVars>
          <dgm:chMax val="1"/>
          <dgm:chPref val="1"/>
        </dgm:presLayoutVars>
      </dgm:prSet>
      <dgm:spPr/>
    </dgm:pt>
    <dgm:pt modelId="{C5D8185F-2A73-4DA8-B2C0-C9462B73F379}" type="pres">
      <dgm:prSet presAssocID="{845E21D5-4FA1-4A1B-B11E-1D944D984050}" presName="sibTrans" presStyleCnt="0"/>
      <dgm:spPr/>
    </dgm:pt>
    <dgm:pt modelId="{6339891F-37A6-4ED7-95C6-6CDD406A89F8}" type="pres">
      <dgm:prSet presAssocID="{A5EFA9E6-0CAB-4585-B533-1CB1C8D93BA9}" presName="compNode" presStyleCnt="0"/>
      <dgm:spPr/>
    </dgm:pt>
    <dgm:pt modelId="{D4B9CF29-DD20-4E25-B814-C5AC02E44929}" type="pres">
      <dgm:prSet presAssocID="{A5EFA9E6-0CAB-4585-B533-1CB1C8D93BA9}" presName="iconBgRect" presStyleLbl="bgShp" presStyleIdx="2" presStyleCnt="5"/>
      <dgm:spPr/>
    </dgm:pt>
    <dgm:pt modelId="{FE1E0A2D-D86E-47B0-BA9C-AD9AAF53DB87}" type="pres">
      <dgm:prSet presAssocID="{A5EFA9E6-0CAB-4585-B533-1CB1C8D93B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D7FB176-37A8-4A53-9C6E-A04F15BF8241}" type="pres">
      <dgm:prSet presAssocID="{A5EFA9E6-0CAB-4585-B533-1CB1C8D93BA9}" presName="spaceRect" presStyleCnt="0"/>
      <dgm:spPr/>
    </dgm:pt>
    <dgm:pt modelId="{7F9AD250-16C4-4265-91B2-B243242A6B92}" type="pres">
      <dgm:prSet presAssocID="{A5EFA9E6-0CAB-4585-B533-1CB1C8D93BA9}" presName="textRect" presStyleLbl="revTx" presStyleIdx="2" presStyleCnt="5">
        <dgm:presLayoutVars>
          <dgm:chMax val="1"/>
          <dgm:chPref val="1"/>
        </dgm:presLayoutVars>
      </dgm:prSet>
      <dgm:spPr/>
    </dgm:pt>
    <dgm:pt modelId="{5B58F319-1E2B-4500-B60C-189F200CF650}" type="pres">
      <dgm:prSet presAssocID="{845A38A5-FAE8-424A-866C-B792F174863F}" presName="sibTrans" presStyleCnt="0"/>
      <dgm:spPr/>
    </dgm:pt>
    <dgm:pt modelId="{2F117C8F-53FC-4D33-9C29-29BA1968F9A0}" type="pres">
      <dgm:prSet presAssocID="{53BD7F16-39B7-4F7C-8E97-B3FBCE314E19}" presName="compNode" presStyleCnt="0"/>
      <dgm:spPr/>
    </dgm:pt>
    <dgm:pt modelId="{A9A98DD4-7405-4D28-9A1A-411639C790FD}" type="pres">
      <dgm:prSet presAssocID="{53BD7F16-39B7-4F7C-8E97-B3FBCE314E19}" presName="iconBgRect" presStyleLbl="bgShp" presStyleIdx="3" presStyleCnt="5"/>
      <dgm:spPr/>
    </dgm:pt>
    <dgm:pt modelId="{0EB657CE-F192-415F-9CF7-0CE012EE38DE}" type="pres">
      <dgm:prSet presAssocID="{53BD7F16-39B7-4F7C-8E97-B3FBCE314E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88B7A67-5BBF-4379-B3FA-4170E1FDCB5F}" type="pres">
      <dgm:prSet presAssocID="{53BD7F16-39B7-4F7C-8E97-B3FBCE314E19}" presName="spaceRect" presStyleCnt="0"/>
      <dgm:spPr/>
    </dgm:pt>
    <dgm:pt modelId="{FA86F443-469C-4CC5-A16C-69447AB534E4}" type="pres">
      <dgm:prSet presAssocID="{53BD7F16-39B7-4F7C-8E97-B3FBCE314E19}" presName="textRect" presStyleLbl="revTx" presStyleIdx="3" presStyleCnt="5">
        <dgm:presLayoutVars>
          <dgm:chMax val="1"/>
          <dgm:chPref val="1"/>
        </dgm:presLayoutVars>
      </dgm:prSet>
      <dgm:spPr/>
    </dgm:pt>
    <dgm:pt modelId="{1AF6C597-2F4E-4EF2-890E-611F3B9652BB}" type="pres">
      <dgm:prSet presAssocID="{C7AE2997-5AFB-423C-87B8-CB7C1C3758E3}" presName="sibTrans" presStyleCnt="0"/>
      <dgm:spPr/>
    </dgm:pt>
    <dgm:pt modelId="{6D9E8D4C-AC68-467E-99D6-708506F9568E}" type="pres">
      <dgm:prSet presAssocID="{CE8C9212-8415-4CB2-B706-0201E0537330}" presName="compNode" presStyleCnt="0"/>
      <dgm:spPr/>
    </dgm:pt>
    <dgm:pt modelId="{EBAB56AB-E39E-4A53-9489-0B892280AAE1}" type="pres">
      <dgm:prSet presAssocID="{CE8C9212-8415-4CB2-B706-0201E0537330}" presName="iconBgRect" presStyleLbl="bgShp" presStyleIdx="4" presStyleCnt="5"/>
      <dgm:spPr/>
    </dgm:pt>
    <dgm:pt modelId="{D11E7E38-72AB-4786-B1F0-68F9DDAFDB3A}" type="pres">
      <dgm:prSet presAssocID="{CE8C9212-8415-4CB2-B706-0201E05373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6A4D8F-CC37-4D25-9D98-C70A9B16E665}" type="pres">
      <dgm:prSet presAssocID="{CE8C9212-8415-4CB2-B706-0201E0537330}" presName="spaceRect" presStyleCnt="0"/>
      <dgm:spPr/>
    </dgm:pt>
    <dgm:pt modelId="{B88FEEE1-93A5-48AA-88D4-240ADE5C070E}" type="pres">
      <dgm:prSet presAssocID="{CE8C9212-8415-4CB2-B706-0201E05373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0B8946-6841-4276-B0CC-AA8BF1D60B02}" srcId="{F32C08EF-DBFF-44ED-9687-8DCF11C29B64}" destId="{53BD7F16-39B7-4F7C-8E97-B3FBCE314E19}" srcOrd="3" destOrd="0" parTransId="{59BDEB25-8C0C-453C-88FF-D9E0631E64B7}" sibTransId="{C7AE2997-5AFB-423C-87B8-CB7C1C3758E3}"/>
    <dgm:cxn modelId="{2545E549-75F0-4CAB-A9BA-2298CC12704D}" type="presOf" srcId="{53BD7F16-39B7-4F7C-8E97-B3FBCE314E19}" destId="{FA86F443-469C-4CC5-A16C-69447AB534E4}" srcOrd="0" destOrd="0" presId="urn:microsoft.com/office/officeart/2018/5/layout/IconCircleLabelList"/>
    <dgm:cxn modelId="{F32D4974-B021-4D15-95EF-4CF98BBB5BC7}" type="presOf" srcId="{F32C08EF-DBFF-44ED-9687-8DCF11C29B64}" destId="{F48E94C5-74E5-4DDD-A0DC-C52BB86F13F0}" srcOrd="0" destOrd="0" presId="urn:microsoft.com/office/officeart/2018/5/layout/IconCircleLabelList"/>
    <dgm:cxn modelId="{60C1B784-A2F9-4F8A-AF34-05619A0B5059}" srcId="{F32C08EF-DBFF-44ED-9687-8DCF11C29B64}" destId="{2F68311E-5479-47A6-B664-82AB93B68F31}" srcOrd="0" destOrd="0" parTransId="{5959D65B-C466-4A22-BA92-98C38F539742}" sibTransId="{8F6FCC68-1D8C-4EEE-9140-D36C8DF86DFF}"/>
    <dgm:cxn modelId="{96A8279B-D062-418E-9AD7-EFCC71FE999A}" type="presOf" srcId="{A5EFA9E6-0CAB-4585-B533-1CB1C8D93BA9}" destId="{7F9AD250-16C4-4265-91B2-B243242A6B92}" srcOrd="0" destOrd="0" presId="urn:microsoft.com/office/officeart/2018/5/layout/IconCircleLabelList"/>
    <dgm:cxn modelId="{6D1A81B7-6D2B-4334-8598-B0A9CB64EC92}" srcId="{F32C08EF-DBFF-44ED-9687-8DCF11C29B64}" destId="{051D72D9-0ABF-4744-926F-BBD0301FBDC5}" srcOrd="1" destOrd="0" parTransId="{79FCAD04-0C15-4B5B-8BE9-19BC21B7136D}" sibTransId="{845E21D5-4FA1-4A1B-B11E-1D944D984050}"/>
    <dgm:cxn modelId="{7F2C87CE-AC96-4C90-B9D3-6559214AD0D4}" type="presOf" srcId="{CE8C9212-8415-4CB2-B706-0201E0537330}" destId="{B88FEEE1-93A5-48AA-88D4-240ADE5C070E}" srcOrd="0" destOrd="0" presId="urn:microsoft.com/office/officeart/2018/5/layout/IconCircleLabelList"/>
    <dgm:cxn modelId="{0DD6E2D9-3843-4C72-9B74-A7E4DD6564B2}" srcId="{F32C08EF-DBFF-44ED-9687-8DCF11C29B64}" destId="{CE8C9212-8415-4CB2-B706-0201E0537330}" srcOrd="4" destOrd="0" parTransId="{F51E8ECD-5233-4D58-A1F0-5436FD417C7C}" sibTransId="{C2631E41-9ACD-45D0-832C-F83DA39DFBDD}"/>
    <dgm:cxn modelId="{18A8FFDC-2FB4-444E-81A0-C5FCC501B138}" type="presOf" srcId="{2F68311E-5479-47A6-B664-82AB93B68F31}" destId="{31334782-751E-471E-8556-5E7947612DC7}" srcOrd="0" destOrd="0" presId="urn:microsoft.com/office/officeart/2018/5/layout/IconCircleLabelList"/>
    <dgm:cxn modelId="{047A10EE-9590-4F8F-A9D0-9283D68F5A46}" type="presOf" srcId="{051D72D9-0ABF-4744-926F-BBD0301FBDC5}" destId="{C00918C9-BF49-44DD-8CA0-62F129EC864C}" srcOrd="0" destOrd="0" presId="urn:microsoft.com/office/officeart/2018/5/layout/IconCircleLabelList"/>
    <dgm:cxn modelId="{F21A02FC-DD8A-4FD5-8ED0-81E35413D9B6}" srcId="{F32C08EF-DBFF-44ED-9687-8DCF11C29B64}" destId="{A5EFA9E6-0CAB-4585-B533-1CB1C8D93BA9}" srcOrd="2" destOrd="0" parTransId="{8871DCA1-B093-4D38-8808-63B3463EAE76}" sibTransId="{845A38A5-FAE8-424A-866C-B792F174863F}"/>
    <dgm:cxn modelId="{2C9530C7-160A-403B-A774-4B49FF2A796D}" type="presParOf" srcId="{F48E94C5-74E5-4DDD-A0DC-C52BB86F13F0}" destId="{6FB3B5DE-1E0F-4844-BE11-A96B2CA0D78A}" srcOrd="0" destOrd="0" presId="urn:microsoft.com/office/officeart/2018/5/layout/IconCircleLabelList"/>
    <dgm:cxn modelId="{40C1DF79-A45C-4842-862F-E04C0AEAE561}" type="presParOf" srcId="{6FB3B5DE-1E0F-4844-BE11-A96B2CA0D78A}" destId="{F2D1762C-5176-4721-B601-1009A55BCCC9}" srcOrd="0" destOrd="0" presId="urn:microsoft.com/office/officeart/2018/5/layout/IconCircleLabelList"/>
    <dgm:cxn modelId="{7F45ABD0-E44E-415A-BD30-724990EF2B18}" type="presParOf" srcId="{6FB3B5DE-1E0F-4844-BE11-A96B2CA0D78A}" destId="{75EA817F-5816-41A1-8243-8B14769418EE}" srcOrd="1" destOrd="0" presId="urn:microsoft.com/office/officeart/2018/5/layout/IconCircleLabelList"/>
    <dgm:cxn modelId="{5F2E9CD6-4F08-4C85-98D4-58AE98D4AF5A}" type="presParOf" srcId="{6FB3B5DE-1E0F-4844-BE11-A96B2CA0D78A}" destId="{06151E0C-784F-4860-97D2-6A1D4AC4FE00}" srcOrd="2" destOrd="0" presId="urn:microsoft.com/office/officeart/2018/5/layout/IconCircleLabelList"/>
    <dgm:cxn modelId="{0AC6BABE-83F8-4E3C-857C-B1A6311B4CC6}" type="presParOf" srcId="{6FB3B5DE-1E0F-4844-BE11-A96B2CA0D78A}" destId="{31334782-751E-471E-8556-5E7947612DC7}" srcOrd="3" destOrd="0" presId="urn:microsoft.com/office/officeart/2018/5/layout/IconCircleLabelList"/>
    <dgm:cxn modelId="{F04B24F5-3088-4200-85DF-735ADD384E6F}" type="presParOf" srcId="{F48E94C5-74E5-4DDD-A0DC-C52BB86F13F0}" destId="{4AEFC721-CAA7-46B4-A43B-CF0251704C57}" srcOrd="1" destOrd="0" presId="urn:microsoft.com/office/officeart/2018/5/layout/IconCircleLabelList"/>
    <dgm:cxn modelId="{AC6CF839-7192-4619-B930-C462FB7ACE54}" type="presParOf" srcId="{F48E94C5-74E5-4DDD-A0DC-C52BB86F13F0}" destId="{BFF91DC6-B42B-4E1E-954D-73676AE648AD}" srcOrd="2" destOrd="0" presId="urn:microsoft.com/office/officeart/2018/5/layout/IconCircleLabelList"/>
    <dgm:cxn modelId="{D786E9D1-E281-48F9-9957-4D06E50DBD7D}" type="presParOf" srcId="{BFF91DC6-B42B-4E1E-954D-73676AE648AD}" destId="{C45ED9D7-53CD-4B3F-9E7F-706770765EA4}" srcOrd="0" destOrd="0" presId="urn:microsoft.com/office/officeart/2018/5/layout/IconCircleLabelList"/>
    <dgm:cxn modelId="{F3F8F81D-F52E-4B82-A72A-6192BC3A5894}" type="presParOf" srcId="{BFF91DC6-B42B-4E1E-954D-73676AE648AD}" destId="{C34FCAB8-80E6-4919-96BF-0A4EA90E6431}" srcOrd="1" destOrd="0" presId="urn:microsoft.com/office/officeart/2018/5/layout/IconCircleLabelList"/>
    <dgm:cxn modelId="{ACFAFC53-8B24-4DA2-BCC5-BDE7D56C8FE4}" type="presParOf" srcId="{BFF91DC6-B42B-4E1E-954D-73676AE648AD}" destId="{D44158D4-69AB-4042-8DCF-5363472F767F}" srcOrd="2" destOrd="0" presId="urn:microsoft.com/office/officeart/2018/5/layout/IconCircleLabelList"/>
    <dgm:cxn modelId="{7BF78934-885C-4DE1-8989-E424D3A15458}" type="presParOf" srcId="{BFF91DC6-B42B-4E1E-954D-73676AE648AD}" destId="{C00918C9-BF49-44DD-8CA0-62F129EC864C}" srcOrd="3" destOrd="0" presId="urn:microsoft.com/office/officeart/2018/5/layout/IconCircleLabelList"/>
    <dgm:cxn modelId="{897571A5-0850-4A44-BB8F-0FE0D07B443E}" type="presParOf" srcId="{F48E94C5-74E5-4DDD-A0DC-C52BB86F13F0}" destId="{C5D8185F-2A73-4DA8-B2C0-C9462B73F379}" srcOrd="3" destOrd="0" presId="urn:microsoft.com/office/officeart/2018/5/layout/IconCircleLabelList"/>
    <dgm:cxn modelId="{A343FBCE-169D-4C8C-B689-DAAF2B8785F7}" type="presParOf" srcId="{F48E94C5-74E5-4DDD-A0DC-C52BB86F13F0}" destId="{6339891F-37A6-4ED7-95C6-6CDD406A89F8}" srcOrd="4" destOrd="0" presId="urn:microsoft.com/office/officeart/2018/5/layout/IconCircleLabelList"/>
    <dgm:cxn modelId="{1E9FB9DF-274E-4865-9276-1DB7EA5BD687}" type="presParOf" srcId="{6339891F-37A6-4ED7-95C6-6CDD406A89F8}" destId="{D4B9CF29-DD20-4E25-B814-C5AC02E44929}" srcOrd="0" destOrd="0" presId="urn:microsoft.com/office/officeart/2018/5/layout/IconCircleLabelList"/>
    <dgm:cxn modelId="{C6303416-9F39-4104-97CC-F8B2E6AE38CF}" type="presParOf" srcId="{6339891F-37A6-4ED7-95C6-6CDD406A89F8}" destId="{FE1E0A2D-D86E-47B0-BA9C-AD9AAF53DB87}" srcOrd="1" destOrd="0" presId="urn:microsoft.com/office/officeart/2018/5/layout/IconCircleLabelList"/>
    <dgm:cxn modelId="{06D1A52B-7AEC-4D20-AC57-DD2A6EB20838}" type="presParOf" srcId="{6339891F-37A6-4ED7-95C6-6CDD406A89F8}" destId="{8D7FB176-37A8-4A53-9C6E-A04F15BF8241}" srcOrd="2" destOrd="0" presId="urn:microsoft.com/office/officeart/2018/5/layout/IconCircleLabelList"/>
    <dgm:cxn modelId="{3B0E5281-D192-437D-84C1-80D4A8F0A42A}" type="presParOf" srcId="{6339891F-37A6-4ED7-95C6-6CDD406A89F8}" destId="{7F9AD250-16C4-4265-91B2-B243242A6B92}" srcOrd="3" destOrd="0" presId="urn:microsoft.com/office/officeart/2018/5/layout/IconCircleLabelList"/>
    <dgm:cxn modelId="{4BCA67E7-2A58-4BDF-A36F-E3F434561F96}" type="presParOf" srcId="{F48E94C5-74E5-4DDD-A0DC-C52BB86F13F0}" destId="{5B58F319-1E2B-4500-B60C-189F200CF650}" srcOrd="5" destOrd="0" presId="urn:microsoft.com/office/officeart/2018/5/layout/IconCircleLabelList"/>
    <dgm:cxn modelId="{018BBCAD-8355-49D0-8FDD-D8C2A05F859F}" type="presParOf" srcId="{F48E94C5-74E5-4DDD-A0DC-C52BB86F13F0}" destId="{2F117C8F-53FC-4D33-9C29-29BA1968F9A0}" srcOrd="6" destOrd="0" presId="urn:microsoft.com/office/officeart/2018/5/layout/IconCircleLabelList"/>
    <dgm:cxn modelId="{AE8D781A-F53A-4B2C-86FD-1CF94E462966}" type="presParOf" srcId="{2F117C8F-53FC-4D33-9C29-29BA1968F9A0}" destId="{A9A98DD4-7405-4D28-9A1A-411639C790FD}" srcOrd="0" destOrd="0" presId="urn:microsoft.com/office/officeart/2018/5/layout/IconCircleLabelList"/>
    <dgm:cxn modelId="{DC3D6B5F-060E-443F-9D67-9F359E2CBD0F}" type="presParOf" srcId="{2F117C8F-53FC-4D33-9C29-29BA1968F9A0}" destId="{0EB657CE-F192-415F-9CF7-0CE012EE38DE}" srcOrd="1" destOrd="0" presId="urn:microsoft.com/office/officeart/2018/5/layout/IconCircleLabelList"/>
    <dgm:cxn modelId="{7BEE7909-2E1C-43D4-9C93-639EFCE34EA7}" type="presParOf" srcId="{2F117C8F-53FC-4D33-9C29-29BA1968F9A0}" destId="{188B7A67-5BBF-4379-B3FA-4170E1FDCB5F}" srcOrd="2" destOrd="0" presId="urn:microsoft.com/office/officeart/2018/5/layout/IconCircleLabelList"/>
    <dgm:cxn modelId="{4F2C754D-2EA3-4E93-8FD8-AC6258FF8115}" type="presParOf" srcId="{2F117C8F-53FC-4D33-9C29-29BA1968F9A0}" destId="{FA86F443-469C-4CC5-A16C-69447AB534E4}" srcOrd="3" destOrd="0" presId="urn:microsoft.com/office/officeart/2018/5/layout/IconCircleLabelList"/>
    <dgm:cxn modelId="{6AA0D21F-8112-4DFD-828B-5DF0DFC44B3C}" type="presParOf" srcId="{F48E94C5-74E5-4DDD-A0DC-C52BB86F13F0}" destId="{1AF6C597-2F4E-4EF2-890E-611F3B9652BB}" srcOrd="7" destOrd="0" presId="urn:microsoft.com/office/officeart/2018/5/layout/IconCircleLabelList"/>
    <dgm:cxn modelId="{E118FC62-1774-4C68-B000-3D58A61DCFAC}" type="presParOf" srcId="{F48E94C5-74E5-4DDD-A0DC-C52BB86F13F0}" destId="{6D9E8D4C-AC68-467E-99D6-708506F9568E}" srcOrd="8" destOrd="0" presId="urn:microsoft.com/office/officeart/2018/5/layout/IconCircleLabelList"/>
    <dgm:cxn modelId="{C07EC73D-15E7-48BE-85F7-DC94D34631CF}" type="presParOf" srcId="{6D9E8D4C-AC68-467E-99D6-708506F9568E}" destId="{EBAB56AB-E39E-4A53-9489-0B892280AAE1}" srcOrd="0" destOrd="0" presId="urn:microsoft.com/office/officeart/2018/5/layout/IconCircleLabelList"/>
    <dgm:cxn modelId="{FFF1BFC9-13D9-4E27-801E-3DD55C60AE46}" type="presParOf" srcId="{6D9E8D4C-AC68-467E-99D6-708506F9568E}" destId="{D11E7E38-72AB-4786-B1F0-68F9DDAFDB3A}" srcOrd="1" destOrd="0" presId="urn:microsoft.com/office/officeart/2018/5/layout/IconCircleLabelList"/>
    <dgm:cxn modelId="{4ED6A899-F3D4-47CE-9D9D-99711BA5A85D}" type="presParOf" srcId="{6D9E8D4C-AC68-467E-99D6-708506F9568E}" destId="{FB6A4D8F-CC37-4D25-9D98-C70A9B16E665}" srcOrd="2" destOrd="0" presId="urn:microsoft.com/office/officeart/2018/5/layout/IconCircleLabelList"/>
    <dgm:cxn modelId="{E418FE72-6D4A-4C2D-A243-AC89380F6E55}" type="presParOf" srcId="{6D9E8D4C-AC68-467E-99D6-708506F9568E}" destId="{B88FEEE1-93A5-48AA-88D4-240ADE5C07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3610A-92FB-43F7-ADD1-9E2FA09FD7CC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2CEB1-334F-427E-ACB7-3BAED20C774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Roboto"/>
              <a:ea typeface="Roboto"/>
              <a:cs typeface="Roboto"/>
            </a:rPr>
            <a:t>Obtain, Analyze and Process the Used Cars dataset</a:t>
          </a:r>
        </a:p>
      </dsp:txBody>
      <dsp:txXfrm>
        <a:off x="417971" y="2644140"/>
        <a:ext cx="2889450" cy="720000"/>
      </dsp:txXfrm>
    </dsp:sp>
    <dsp:sp modelId="{80341748-A9BF-452D-AAE3-7D085C3A159D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56F36-D0AA-4CC6-82FC-5A13B60A7865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Roboto"/>
              <a:ea typeface="Roboto"/>
              <a:cs typeface="Roboto"/>
            </a:rPr>
            <a:t>The project aims to predict prices of vehicles using Spark machine learning techniques</a:t>
          </a:r>
        </a:p>
      </dsp:txBody>
      <dsp:txXfrm>
        <a:off x="3813075" y="2644140"/>
        <a:ext cx="2889450" cy="720000"/>
      </dsp:txXfrm>
    </dsp:sp>
    <dsp:sp modelId="{15E43C41-3818-4B65-B9EF-88EC00D8040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32927-8C0B-49CA-927C-BFE44886192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Roboto"/>
              <a:ea typeface="Roboto"/>
              <a:cs typeface="Roboto"/>
            </a:rPr>
            <a:t>Additionally, a recommendation system based on several parameters was developed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A7AC8-1283-4968-99AF-F317CCA23FC8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292B2-B94B-4B4E-B6A9-A101DBC51AB8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Craigslist is one of the biggest platforms where a customer can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purchase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 or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sell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 a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car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sp:txBody>
      <dsp:txXfrm>
        <a:off x="299702" y="1282093"/>
        <a:ext cx="2200851" cy="1366505"/>
      </dsp:txXfrm>
    </dsp:sp>
    <dsp:sp modelId="{D3AA9307-FE1D-4905-BC9E-32AE1936AAD3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EAAE6-38C4-4924-B086-A3F62A3726BF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A huge amount of transaction takes place every day in more than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70 countries 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and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700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 different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cities</a:t>
          </a:r>
          <a:r>
            <a:rPr lang="en-US" sz="1500" kern="1200"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sp:txBody>
      <dsp:txXfrm>
        <a:off x="3093555" y="1282093"/>
        <a:ext cx="2200851" cy="1366505"/>
      </dsp:txXfrm>
    </dsp:sp>
    <dsp:sp modelId="{9759C96B-F86E-494C-A617-F7419A296220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C47B5-7203-4B3D-8A84-2A10AEA1CECC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Roboto" panose="02000000000000000000" pitchFamily="2" charset="0"/>
              <a:ea typeface="Roboto" panose="02000000000000000000" pitchFamily="2" charset="0"/>
            </a:rPr>
            <a:t>The Craigslist dataset consists of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1.3 GB of data</a:t>
          </a:r>
          <a:r>
            <a:rPr lang="en-US" sz="1500" b="0" kern="1200">
              <a:latin typeface="Roboto" panose="02000000000000000000" pitchFamily="2" charset="0"/>
              <a:ea typeface="Roboto" panose="02000000000000000000" pitchFamily="2" charset="0"/>
            </a:rPr>
            <a:t> and has </a:t>
          </a:r>
          <a:r>
            <a:rPr lang="en-US" sz="1500" b="1" kern="1200">
              <a:latin typeface="Roboto" panose="02000000000000000000" pitchFamily="2" charset="0"/>
              <a:ea typeface="Roboto" panose="02000000000000000000" pitchFamily="2" charset="0"/>
            </a:rPr>
            <a:t>26 columns;</a:t>
          </a:r>
        </a:p>
      </dsp:txBody>
      <dsp:txXfrm>
        <a:off x="5887408" y="1282093"/>
        <a:ext cx="2200851" cy="1366505"/>
      </dsp:txXfrm>
    </dsp:sp>
    <dsp:sp modelId="{271EFB8D-A145-4FD7-BC53-23F051AB2124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83B97-C464-49F9-8082-F46DB3D387F3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Dataproc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-&gt;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Cluster, Jobs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and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Buckets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-&gt;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Jupyter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Notebook,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Py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Files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and</a:t>
          </a:r>
          <a:r>
            <a:rPr lang="en-US" sz="17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 PNG </a:t>
          </a:r>
          <a:r>
            <a:rPr lang="en-US" sz="17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Images</a:t>
          </a:r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2EF3-2E59-44FB-8734-CC3A4C02E6DE}">
      <dsp:nvSpPr>
        <dsp:cNvPr id="0" name=""/>
        <dsp:cNvSpPr/>
      </dsp:nvSpPr>
      <dsp:spPr>
        <a:xfrm>
          <a:off x="5362800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4449035" y="360725"/>
              </a:lnTo>
              <a:lnTo>
                <a:pt x="4449035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33612-3FB2-4B4B-8B44-3BF98F8BC011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CD1E4-B163-4501-9012-B9B23B0C34E4}">
      <dsp:nvSpPr>
        <dsp:cNvPr id="0" name=""/>
        <dsp:cNvSpPr/>
      </dsp:nvSpPr>
      <dsp:spPr>
        <a:xfrm>
          <a:off x="5317080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8360D-9B2C-4FD9-ADDB-83A3414BEFA0}">
      <dsp:nvSpPr>
        <dsp:cNvPr id="0" name=""/>
        <dsp:cNvSpPr/>
      </dsp:nvSpPr>
      <dsp:spPr>
        <a:xfrm>
          <a:off x="3138282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E6FA7-9104-4B69-B383-D00424C0FF2F}">
      <dsp:nvSpPr>
        <dsp:cNvPr id="0" name=""/>
        <dsp:cNvSpPr/>
      </dsp:nvSpPr>
      <dsp:spPr>
        <a:xfrm>
          <a:off x="913764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4449035" y="0"/>
              </a:moveTo>
              <a:lnTo>
                <a:pt x="4449035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94F5-51DC-457C-B4D8-A6D2C8B9F1A4}">
      <dsp:nvSpPr>
        <dsp:cNvPr id="0" name=""/>
        <dsp:cNvSpPr/>
      </dsp:nvSpPr>
      <dsp:spPr>
        <a:xfrm>
          <a:off x="4452770" y="328238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F4AA7-E29B-4784-9390-7FF75AB35BF7}">
      <dsp:nvSpPr>
        <dsp:cNvPr id="0" name=""/>
        <dsp:cNvSpPr/>
      </dsp:nvSpPr>
      <dsp:spPr>
        <a:xfrm>
          <a:off x="4654999" y="520356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The following steps were made:</a:t>
          </a:r>
        </a:p>
      </dsp:txBody>
      <dsp:txXfrm>
        <a:off x="4688849" y="554206"/>
        <a:ext cx="1752359" cy="1088037"/>
      </dsp:txXfrm>
    </dsp:sp>
    <dsp:sp modelId="{DB905D44-4A30-4DBD-ACC1-104EDD469D22}">
      <dsp:nvSpPr>
        <dsp:cNvPr id="0" name=""/>
        <dsp:cNvSpPr/>
      </dsp:nvSpPr>
      <dsp:spPr>
        <a:xfrm>
          <a:off x="373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76DF-AECA-4B25-BDB4-E17AD83DB098}">
      <dsp:nvSpPr>
        <dsp:cNvPr id="0" name=""/>
        <dsp:cNvSpPr/>
      </dsp:nvSpPr>
      <dsp:spPr>
        <a:xfrm>
          <a:off x="205963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Removed MV’s &amp; duplicates;</a:t>
          </a:r>
        </a:p>
      </dsp:txBody>
      <dsp:txXfrm>
        <a:off x="239813" y="2239278"/>
        <a:ext cx="1752359" cy="1088037"/>
      </dsp:txXfrm>
    </dsp:sp>
    <dsp:sp modelId="{2BA29A15-A414-4C56-B934-864E58E951A5}">
      <dsp:nvSpPr>
        <dsp:cNvPr id="0" name=""/>
        <dsp:cNvSpPr/>
      </dsp:nvSpPr>
      <dsp:spPr>
        <a:xfrm>
          <a:off x="2228252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EF796-849F-4BFC-B186-01D181F63CCC}">
      <dsp:nvSpPr>
        <dsp:cNvPr id="0" name=""/>
        <dsp:cNvSpPr/>
      </dsp:nvSpPr>
      <dsp:spPr>
        <a:xfrm>
          <a:off x="2430481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Price between 2k and 50k;</a:t>
          </a:r>
        </a:p>
      </dsp:txBody>
      <dsp:txXfrm>
        <a:off x="2464331" y="2239278"/>
        <a:ext cx="1752359" cy="1088037"/>
      </dsp:txXfrm>
    </dsp:sp>
    <dsp:sp modelId="{6D714929-71FD-4A95-9CC4-DDE657E345C8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364ED-94D4-43A9-B708-4835544D54C6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Odometer between 100 and 200k;</a:t>
          </a:r>
        </a:p>
      </dsp:txBody>
      <dsp:txXfrm>
        <a:off x="4688849" y="2239278"/>
        <a:ext cx="1752359" cy="1088037"/>
      </dsp:txXfrm>
    </dsp:sp>
    <dsp:sp modelId="{9D365B2E-8734-4E96-8F26-59E3D60D44AA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69C68-6421-4EFF-B27C-D7EAD24ECA3D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Filtering the dataset between 2000 and 2021;</a:t>
          </a:r>
        </a:p>
      </dsp:txBody>
      <dsp:txXfrm>
        <a:off x="6913366" y="2239278"/>
        <a:ext cx="1752359" cy="1088037"/>
      </dsp:txXfrm>
    </dsp:sp>
    <dsp:sp modelId="{E66F73D5-B3E4-41F5-BA57-217AC28C91EF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34546-69F6-49A2-BC44-453C4644C670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Roboto" panose="02000000000000000000" pitchFamily="2" charset="0"/>
              <a:ea typeface="Roboto" panose="02000000000000000000" pitchFamily="2" charset="0"/>
            </a:rPr>
            <a:t>Removing new cars + parts only.</a:t>
          </a:r>
        </a:p>
      </dsp:txBody>
      <dsp:txXfrm>
        <a:off x="9137884" y="2239278"/>
        <a:ext cx="1752359" cy="1088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B4C06-F79C-594A-AA6B-DF1B5259E542}">
      <dsp:nvSpPr>
        <dsp:cNvPr id="0" name=""/>
        <dsp:cNvSpPr/>
      </dsp:nvSpPr>
      <dsp:spPr>
        <a:xfrm>
          <a:off x="8640" y="2654967"/>
          <a:ext cx="2530164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Roboto" panose="02000000000000000000" pitchFamily="2" charset="0"/>
              <a:ea typeface="Roboto" panose="02000000000000000000" pitchFamily="2" charset="0"/>
            </a:rPr>
            <a:t> </a:t>
          </a: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2 cores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2 &amp; 4 Workers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6 &amp; 12 instances</a:t>
          </a:r>
        </a:p>
      </dsp:txBody>
      <dsp:txXfrm>
        <a:off x="39807" y="2686134"/>
        <a:ext cx="2467830" cy="1001788"/>
      </dsp:txXfrm>
    </dsp:sp>
    <dsp:sp modelId="{D7391171-2374-9E4C-9F1A-B6F38E0ABF37}">
      <dsp:nvSpPr>
        <dsp:cNvPr id="0" name=""/>
        <dsp:cNvSpPr/>
      </dsp:nvSpPr>
      <dsp:spPr>
        <a:xfrm rot="18217688">
          <a:off x="2195858" y="2528728"/>
          <a:ext cx="153719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537193" y="18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926025" y="2508627"/>
        <a:ext cx="76859" cy="76859"/>
      </dsp:txXfrm>
    </dsp:sp>
    <dsp:sp modelId="{D92DB858-83A7-E141-AAB2-A2F6F53023A4}">
      <dsp:nvSpPr>
        <dsp:cNvPr id="0" name=""/>
        <dsp:cNvSpPr/>
      </dsp:nvSpPr>
      <dsp:spPr>
        <a:xfrm>
          <a:off x="3390103" y="1375024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Roboto" panose="02000000000000000000" pitchFamily="2" charset="0"/>
              <a:ea typeface="Roboto" panose="02000000000000000000" pitchFamily="2" charset="0"/>
            </a:rPr>
            <a:t>100 MB</a:t>
          </a:r>
        </a:p>
      </dsp:txBody>
      <dsp:txXfrm>
        <a:off x="3421270" y="1406191"/>
        <a:ext cx="2065911" cy="1001788"/>
      </dsp:txXfrm>
    </dsp:sp>
    <dsp:sp modelId="{4F9C1796-13E8-6142-964F-33CB527060C9}">
      <dsp:nvSpPr>
        <dsp:cNvPr id="0" name=""/>
        <dsp:cNvSpPr/>
      </dsp:nvSpPr>
      <dsp:spPr>
        <a:xfrm rot="3328685">
          <a:off x="5175539" y="2540632"/>
          <a:ext cx="1582397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582397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27178" y="2519402"/>
        <a:ext cx="79119" cy="79119"/>
      </dsp:txXfrm>
    </dsp:sp>
    <dsp:sp modelId="{2116AA8D-1244-E44C-A25A-4A060F84331D}">
      <dsp:nvSpPr>
        <dsp:cNvPr id="0" name=""/>
        <dsp:cNvSpPr/>
      </dsp:nvSpPr>
      <dsp:spPr>
        <a:xfrm>
          <a:off x="6415128" y="2658792"/>
          <a:ext cx="1599823" cy="1104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kern="1200"/>
            <a:t>-Execution time;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100" kern="1200"/>
            <a:t>- CPU Usage;</a:t>
          </a:r>
        </a:p>
      </dsp:txBody>
      <dsp:txXfrm>
        <a:off x="6447466" y="2691130"/>
        <a:ext cx="1535147" cy="1039415"/>
      </dsp:txXfrm>
    </dsp:sp>
    <dsp:sp modelId="{353B9C30-C16B-BF4F-AAF0-51FD630ECA1D}">
      <dsp:nvSpPr>
        <dsp:cNvPr id="0" name=""/>
        <dsp:cNvSpPr/>
      </dsp:nvSpPr>
      <dsp:spPr>
        <a:xfrm rot="17978135">
          <a:off x="7602909" y="2484042"/>
          <a:ext cx="1630179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630179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77244" y="2461617"/>
        <a:ext cx="81508" cy="81508"/>
      </dsp:txXfrm>
    </dsp:sp>
    <dsp:sp modelId="{5415822E-8161-3E4E-8046-BBA2C8DDE9D9}">
      <dsp:nvSpPr>
        <dsp:cNvPr id="0" name=""/>
        <dsp:cNvSpPr/>
      </dsp:nvSpPr>
      <dsp:spPr>
        <a:xfrm>
          <a:off x="8821046" y="1261844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Sample loading</a:t>
          </a:r>
        </a:p>
      </dsp:txBody>
      <dsp:txXfrm>
        <a:off x="8852213" y="1293011"/>
        <a:ext cx="2065911" cy="1001788"/>
      </dsp:txXfrm>
    </dsp:sp>
    <dsp:sp modelId="{2C5D3B19-0808-3849-906B-EE3A4D9E1BA3}">
      <dsp:nvSpPr>
        <dsp:cNvPr id="0" name=""/>
        <dsp:cNvSpPr/>
      </dsp:nvSpPr>
      <dsp:spPr>
        <a:xfrm rot="21554001">
          <a:off x="8014915" y="3187098"/>
          <a:ext cx="808826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808826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99108" y="3185206"/>
        <a:ext cx="40441" cy="40441"/>
      </dsp:txXfrm>
    </dsp:sp>
    <dsp:sp modelId="{50E6AC01-E68F-BE4C-9680-2792426A6FBA}">
      <dsp:nvSpPr>
        <dsp:cNvPr id="0" name=""/>
        <dsp:cNvSpPr/>
      </dsp:nvSpPr>
      <dsp:spPr>
        <a:xfrm>
          <a:off x="8823706" y="2667954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3 Queries</a:t>
          </a:r>
        </a:p>
      </dsp:txBody>
      <dsp:txXfrm>
        <a:off x="8854873" y="2699121"/>
        <a:ext cx="2065911" cy="1001788"/>
      </dsp:txXfrm>
    </dsp:sp>
    <dsp:sp modelId="{A854140E-62B7-E547-9F5C-4E91A30B66E0}">
      <dsp:nvSpPr>
        <dsp:cNvPr id="0" name=""/>
        <dsp:cNvSpPr/>
      </dsp:nvSpPr>
      <dsp:spPr>
        <a:xfrm rot="3646660">
          <a:off x="7589576" y="3917868"/>
          <a:ext cx="1662272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662272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79155" y="3894640"/>
        <a:ext cx="83113" cy="83113"/>
      </dsp:txXfrm>
    </dsp:sp>
    <dsp:sp modelId="{DDDFEC88-66DC-434F-ABB7-A73C2E4AD812}">
      <dsp:nvSpPr>
        <dsp:cNvPr id="0" name=""/>
        <dsp:cNvSpPr/>
      </dsp:nvSpPr>
      <dsp:spPr>
        <a:xfrm>
          <a:off x="8826473" y="4129495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3 Algorithms</a:t>
          </a:r>
        </a:p>
      </dsp:txBody>
      <dsp:txXfrm>
        <a:off x="8857640" y="4160662"/>
        <a:ext cx="2065911" cy="1001788"/>
      </dsp:txXfrm>
    </dsp:sp>
    <dsp:sp modelId="{FAA3EC6C-9950-0E4A-9D35-4AD7538A35F1}">
      <dsp:nvSpPr>
        <dsp:cNvPr id="0" name=""/>
        <dsp:cNvSpPr/>
      </dsp:nvSpPr>
      <dsp:spPr>
        <a:xfrm rot="10571">
          <a:off x="2538803" y="3170008"/>
          <a:ext cx="851302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851302" y="18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943172" y="3167055"/>
        <a:ext cx="42565" cy="42565"/>
      </dsp:txXfrm>
    </dsp:sp>
    <dsp:sp modelId="{DB6FC2A5-0B85-3843-A457-6ABDFE2F0106}">
      <dsp:nvSpPr>
        <dsp:cNvPr id="0" name=""/>
        <dsp:cNvSpPr/>
      </dsp:nvSpPr>
      <dsp:spPr>
        <a:xfrm>
          <a:off x="3390103" y="2657585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700 MB</a:t>
          </a:r>
        </a:p>
      </dsp:txBody>
      <dsp:txXfrm>
        <a:off x="3421270" y="2688752"/>
        <a:ext cx="2065911" cy="1001788"/>
      </dsp:txXfrm>
    </dsp:sp>
    <dsp:sp modelId="{3379DD61-C6B2-074C-A19E-CAF83C1EA552}">
      <dsp:nvSpPr>
        <dsp:cNvPr id="0" name=""/>
        <dsp:cNvSpPr/>
      </dsp:nvSpPr>
      <dsp:spPr>
        <a:xfrm rot="6591">
          <a:off x="5518348" y="3172248"/>
          <a:ext cx="971290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971290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79711" y="3166295"/>
        <a:ext cx="48564" cy="48564"/>
      </dsp:txXfrm>
    </dsp:sp>
    <dsp:sp modelId="{2A11BA80-9B19-E44B-B23C-F28309F8FDA5}">
      <dsp:nvSpPr>
        <dsp:cNvPr id="0" name=""/>
        <dsp:cNvSpPr/>
      </dsp:nvSpPr>
      <dsp:spPr>
        <a:xfrm>
          <a:off x="6489638" y="2650599"/>
          <a:ext cx="1919358" cy="1081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6521323" y="2682284"/>
        <a:ext cx="1855988" cy="1018449"/>
      </dsp:txXfrm>
    </dsp:sp>
    <dsp:sp modelId="{182E441E-D52E-AB48-B423-92AA617E12F1}">
      <dsp:nvSpPr>
        <dsp:cNvPr id="0" name=""/>
        <dsp:cNvSpPr/>
      </dsp:nvSpPr>
      <dsp:spPr>
        <a:xfrm rot="3382312">
          <a:off x="2195858" y="3808670"/>
          <a:ext cx="1537193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537193" y="18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926025" y="3788570"/>
        <a:ext cx="76859" cy="76859"/>
      </dsp:txXfrm>
    </dsp:sp>
    <dsp:sp modelId="{ED5D4AA0-7089-FD4B-AE9A-F4821D251559}">
      <dsp:nvSpPr>
        <dsp:cNvPr id="0" name=""/>
        <dsp:cNvSpPr/>
      </dsp:nvSpPr>
      <dsp:spPr>
        <a:xfrm>
          <a:off x="3390103" y="3934910"/>
          <a:ext cx="2128245" cy="1064122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1.3 GB</a:t>
          </a:r>
        </a:p>
      </dsp:txBody>
      <dsp:txXfrm>
        <a:off x="3421270" y="3966077"/>
        <a:ext cx="2065911" cy="1001788"/>
      </dsp:txXfrm>
    </dsp:sp>
    <dsp:sp modelId="{BB84EF38-66B6-EC48-85F3-0638B6F05858}">
      <dsp:nvSpPr>
        <dsp:cNvPr id="0" name=""/>
        <dsp:cNvSpPr/>
      </dsp:nvSpPr>
      <dsp:spPr>
        <a:xfrm rot="18230917">
          <a:off x="5173427" y="3802001"/>
          <a:ext cx="1557209" cy="36658"/>
        </a:xfrm>
        <a:custGeom>
          <a:avLst/>
          <a:gdLst/>
          <a:ahLst/>
          <a:cxnLst/>
          <a:rect l="0" t="0" r="0" b="0"/>
          <a:pathLst>
            <a:path>
              <a:moveTo>
                <a:pt x="0" y="18329"/>
              </a:moveTo>
              <a:lnTo>
                <a:pt x="1557209" y="18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13102" y="3781400"/>
        <a:ext cx="77860" cy="77860"/>
      </dsp:txXfrm>
    </dsp:sp>
    <dsp:sp modelId="{40A7599B-677F-6A4D-A4A5-832674702BC2}">
      <dsp:nvSpPr>
        <dsp:cNvPr id="0" name=""/>
        <dsp:cNvSpPr/>
      </dsp:nvSpPr>
      <dsp:spPr>
        <a:xfrm>
          <a:off x="6385715" y="2566905"/>
          <a:ext cx="2114390" cy="1213568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Execution time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rPr>
            <a:t>CPU Usage</a:t>
          </a:r>
        </a:p>
      </dsp:txBody>
      <dsp:txXfrm>
        <a:off x="6421259" y="2602449"/>
        <a:ext cx="2043302" cy="1142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1762C-5176-4721-B601-1009A55BCCC9}">
      <dsp:nvSpPr>
        <dsp:cNvPr id="0" name=""/>
        <dsp:cNvSpPr/>
      </dsp:nvSpPr>
      <dsp:spPr>
        <a:xfrm>
          <a:off x="684914" y="96186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A817F-5816-41A1-8243-8B14769418EE}">
      <dsp:nvSpPr>
        <dsp:cNvPr id="0" name=""/>
        <dsp:cNvSpPr/>
      </dsp:nvSpPr>
      <dsp:spPr>
        <a:xfrm>
          <a:off x="918914" y="119586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4782-751E-471E-8556-5E7947612DC7}">
      <dsp:nvSpPr>
        <dsp:cNvPr id="0" name=""/>
        <dsp:cNvSpPr/>
      </dsp:nvSpPr>
      <dsp:spPr>
        <a:xfrm>
          <a:off x="333914" y="2401867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In general, the performance increased with the number of instances, cores, and the dataset size</a:t>
          </a:r>
          <a:r>
            <a:rPr lang="en-US" sz="1400" kern="12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;</a:t>
          </a:r>
        </a:p>
      </dsp:txBody>
      <dsp:txXfrm>
        <a:off x="333914" y="2401867"/>
        <a:ext cx="1800000" cy="1170000"/>
      </dsp:txXfrm>
    </dsp:sp>
    <dsp:sp modelId="{C45ED9D7-53CD-4B3F-9E7F-706770765EA4}">
      <dsp:nvSpPr>
        <dsp:cNvPr id="0" name=""/>
        <dsp:cNvSpPr/>
      </dsp:nvSpPr>
      <dsp:spPr>
        <a:xfrm>
          <a:off x="2799914" y="96186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FCAB8-80E6-4919-96BF-0A4EA90E6431}">
      <dsp:nvSpPr>
        <dsp:cNvPr id="0" name=""/>
        <dsp:cNvSpPr/>
      </dsp:nvSpPr>
      <dsp:spPr>
        <a:xfrm>
          <a:off x="3033914" y="119586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18C9-BF49-44DD-8CA0-62F129EC864C}">
      <dsp:nvSpPr>
        <dsp:cNvPr id="0" name=""/>
        <dsp:cNvSpPr/>
      </dsp:nvSpPr>
      <dsp:spPr>
        <a:xfrm>
          <a:off x="2448914" y="2401867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Sample sizes of 100 MB took more CPU usage than bigger sample sizes;</a:t>
          </a:r>
        </a:p>
      </dsp:txBody>
      <dsp:txXfrm>
        <a:off x="2448914" y="2401867"/>
        <a:ext cx="1800000" cy="1170000"/>
      </dsp:txXfrm>
    </dsp:sp>
    <dsp:sp modelId="{D4B9CF29-DD20-4E25-B814-C5AC02E44929}">
      <dsp:nvSpPr>
        <dsp:cNvPr id="0" name=""/>
        <dsp:cNvSpPr/>
      </dsp:nvSpPr>
      <dsp:spPr>
        <a:xfrm>
          <a:off x="4914914" y="96186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E0A2D-D86E-47B0-BA9C-AD9AAF53DB87}">
      <dsp:nvSpPr>
        <dsp:cNvPr id="0" name=""/>
        <dsp:cNvSpPr/>
      </dsp:nvSpPr>
      <dsp:spPr>
        <a:xfrm>
          <a:off x="5148914" y="119586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D250-16C4-4265-91B2-B243242A6B92}">
      <dsp:nvSpPr>
        <dsp:cNvPr id="0" name=""/>
        <dsp:cNvSpPr/>
      </dsp:nvSpPr>
      <dsp:spPr>
        <a:xfrm>
          <a:off x="4563914" y="2401867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As expected, the algorithm’s training process was more time-consuming than the other tested tasks;</a:t>
          </a:r>
        </a:p>
      </dsp:txBody>
      <dsp:txXfrm>
        <a:off x="4563914" y="2401867"/>
        <a:ext cx="1800000" cy="1170000"/>
      </dsp:txXfrm>
    </dsp:sp>
    <dsp:sp modelId="{A9A98DD4-7405-4D28-9A1A-411639C790FD}">
      <dsp:nvSpPr>
        <dsp:cNvPr id="0" name=""/>
        <dsp:cNvSpPr/>
      </dsp:nvSpPr>
      <dsp:spPr>
        <a:xfrm>
          <a:off x="7029914" y="96186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657CE-F192-415F-9CF7-0CE012EE38DE}">
      <dsp:nvSpPr>
        <dsp:cNvPr id="0" name=""/>
        <dsp:cNvSpPr/>
      </dsp:nvSpPr>
      <dsp:spPr>
        <a:xfrm>
          <a:off x="7263914" y="119586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6F443-469C-4CC5-A16C-69447AB534E4}">
      <dsp:nvSpPr>
        <dsp:cNvPr id="0" name=""/>
        <dsp:cNvSpPr/>
      </dsp:nvSpPr>
      <dsp:spPr>
        <a:xfrm>
          <a:off x="6678914" y="2401867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Datasets with bigger sizes were also more time-consuming than smaller datasets;</a:t>
          </a:r>
        </a:p>
      </dsp:txBody>
      <dsp:txXfrm>
        <a:off x="6678914" y="2401867"/>
        <a:ext cx="1800000" cy="1170000"/>
      </dsp:txXfrm>
    </dsp:sp>
    <dsp:sp modelId="{EBAB56AB-E39E-4A53-9489-0B892280AAE1}">
      <dsp:nvSpPr>
        <dsp:cNvPr id="0" name=""/>
        <dsp:cNvSpPr/>
      </dsp:nvSpPr>
      <dsp:spPr>
        <a:xfrm>
          <a:off x="9144914" y="96186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E7E38-72AB-4786-B1F0-68F9DDAFDB3A}">
      <dsp:nvSpPr>
        <dsp:cNvPr id="0" name=""/>
        <dsp:cNvSpPr/>
      </dsp:nvSpPr>
      <dsp:spPr>
        <a:xfrm>
          <a:off x="9378914" y="119586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FEEE1-93A5-48AA-88D4-240ADE5C070E}">
      <dsp:nvSpPr>
        <dsp:cNvPr id="0" name=""/>
        <dsp:cNvSpPr/>
      </dsp:nvSpPr>
      <dsp:spPr>
        <a:xfrm>
          <a:off x="8793914" y="2401867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rPr>
            <a:t>In future work, we would like to perform more tests with different cores and different, and hopefully larger, dataset sizes.</a:t>
          </a:r>
        </a:p>
      </dsp:txBody>
      <dsp:txXfrm>
        <a:off x="8793914" y="2401867"/>
        <a:ext cx="1800000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DD3EE-422A-466F-A1FA-6093012A179F}" type="datetimeFigureOut">
              <a:t>05/05/2023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EB5E-2983-4F7E-BA48-F1F9087E0F49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602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413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22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04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7834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813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968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609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70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Helvetica Neue" panose="02000503000000020004" pitchFamily="2" charset="0"/>
              </a:rPr>
              <a:t>To compare our results, we decide to do several test with several configurations: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Helvetica Neue" panose="02000503000000020004" pitchFamily="2" charset="0"/>
              </a:rPr>
              <a:t>First we choose 2 cores and we manipulate the number of instances, from 6 to 18, and the number of workers from 2 to 4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Helvetica Neue" panose="02000503000000020004" pitchFamily="2" charset="0"/>
              </a:rPr>
              <a:t>Then, we created 3 sample sizes (100MB, 700MB and the whole dataset)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Helvetica Neue" panose="02000503000000020004" pitchFamily="2" charset="0"/>
              </a:rPr>
              <a:t>To evaluate the CPU Usage and the Execution time we made tests on sample loading, queries and machine learning algorithm</a:t>
            </a:r>
          </a:p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51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062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B5E-2983-4F7E-BA48-F1F9087E0F49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6581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6309-29BA-C6CF-7741-13ABAEF72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370C-0695-8C29-D8AE-8ADB2A476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E740-D8D1-BF7A-6884-3B04BB3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842E-EEBB-892C-3D20-BD69C74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10B8-DFF3-8AFC-9FB7-7F72149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693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01CC-DF77-8DA3-4F93-7D081B96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99F5E-3A9A-9201-BDCA-6049361B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AD6-76F9-5AD3-3962-AAE7F05C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C041-E57E-783A-22FE-E6F05DC6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64FD-A197-E050-D728-DF296A20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7546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F3B25-0838-59C3-106D-23F2DE11D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541D-B8F5-C4D2-85DF-CD1E2D50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39C4-0C98-BB55-B2D4-3C0F4889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8977-D646-C7D3-7FC9-C70A97A3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80B7-7EC4-20AF-39BC-E59A2B3A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93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FE8F-4C94-73B7-B0A0-ED3D1B8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8B08-1EF2-A489-C313-249E2896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EA41-881E-9B0B-A802-DFD3FBA2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6699-9B3E-503D-E300-0EE7564B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626D-3BBC-43EA-458D-84DB1FA6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443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0EB-FA99-D99E-BCC3-72A19856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091B5-775D-A0C2-988B-782F6B7A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9153-607C-417D-EA10-008A7B83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DC892-85AB-8869-894C-7E558EA8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AB1C-58FF-C991-656E-506E988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189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FE24-FE28-319C-B087-0EC7ADD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8C10-AE64-758A-6BE3-D26D6F5BB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7555-1B9A-9888-A477-308582F4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B367-BDCD-211E-DC0F-545EB4B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23BFB-BB4A-01A1-ACB3-38696A7C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471F-8BCA-8A97-12DA-8AA84AA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184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4A72-F6EA-534A-4818-0A504CC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594F-78DB-40E5-9C0F-DBA8166E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3555-AFD6-362A-D70F-6D5C7474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1764A-40AC-0577-10A8-67917638B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6FE30-5FC9-A4D5-396B-D814C477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79AA-FD0A-8DF4-23BB-30E97BD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13658-2BE5-A5C6-FA9F-90DB8A5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B29C6-0839-0C0F-E20A-30A28198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96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404-7EE0-C42C-F1C8-440E7140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4D25C-5603-2565-32C2-1184B48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73922-9E35-1B3D-B675-109A3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CB6CD-07CD-EC79-F066-4D48333C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725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BF62-A7E6-61AB-7383-1071EB69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ABA84-EDB8-6A27-E5B7-0058E933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6A3F-3FDA-4716-2523-9735CC6F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08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F60-D758-EC5C-91BA-5DB31FA9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8AEF-A2CB-58E0-C4E2-947F8BA6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D0B0-B94B-1B32-E5BC-789D5710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61A39-66D7-17AC-59BC-CD3F1A0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BA59E-1045-3A1E-9818-38BFF5D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8AC9-F9E5-A570-5F65-12B0AF7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06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AB4F-E3F2-C564-0851-883026F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EDECE-94F3-E644-5B24-309855629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4EFB2-EBE8-B014-5702-05E9289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33AB6-B8F7-EB98-4BBB-F1F2360E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450C-9894-0A02-FD68-04C4E1C9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D922-33B5-B40E-4828-A215AB6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120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28C70-A5F6-C2A8-61FE-FEDC8CA9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ABF9-7B2B-2688-5297-D5EF4D6F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EA4-86DD-E62B-D5D4-AE3E3285D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6DAA-5C5F-4A41-9BB4-8AE3696BADEC}" type="datetimeFigureOut">
              <a:rPr lang="en-PT" smtClean="0"/>
              <a:t>05/05/2023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9C20-D6AE-3F69-97CE-8ABA1E772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BFC9-A023-488C-4E1E-D6ADA266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7C21-5C20-4E42-A33B-CD2897D1B5C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06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vp/Desktop/plots_Data%20Understanding_Average_price_of_cars_listed_by_stat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Toy cars lined up in a row on floor">
            <a:extLst>
              <a:ext uri="{FF2B5EF4-FFF2-40B4-BE49-F238E27FC236}">
                <a16:creationId xmlns:a16="http://schemas.microsoft.com/office/drawing/2014/main" id="{C4A2E14A-7689-3262-54DC-1F91CBA15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1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D7F95-77C6-139D-9863-E21725B6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951" y="862180"/>
            <a:ext cx="10058400" cy="1136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T" sz="5200" b="1">
                <a:latin typeface="Roboto Black" panose="02000000000000000000" pitchFamily="2" charset="0"/>
                <a:ea typeface="Roboto Black" panose="02000000000000000000" pitchFamily="2" charset="0"/>
                <a:cs typeface="Calibri Light"/>
              </a:rPr>
              <a:t>Used Cars: Big data analytics</a:t>
            </a:r>
            <a:endParaRPr lang="en-PT" sz="5200" b="1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29E0-47B9-4BEB-5CCB-57441032C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951" y="2007251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T">
                <a:latin typeface="Roboto Black" panose="02000000000000000000" pitchFamily="2" charset="0"/>
                <a:ea typeface="Roboto Black" panose="02000000000000000000" pitchFamily="2" charset="0"/>
              </a:rPr>
              <a:t>Big Data Engineering</a:t>
            </a:r>
            <a:endParaRPr lang="pt-PT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pt-PT">
                <a:latin typeface="Roboto Black" panose="02000000000000000000" pitchFamily="2" charset="0"/>
                <a:ea typeface="Roboto Black" panose="02000000000000000000" pitchFamily="2" charset="0"/>
              </a:rPr>
              <a:t>Master in Data </a:t>
            </a:r>
            <a:r>
              <a:rPr lang="pt-PT" err="1">
                <a:latin typeface="Roboto Black" panose="02000000000000000000" pitchFamily="2" charset="0"/>
                <a:ea typeface="Roboto Black" panose="02000000000000000000" pitchFamily="2" charset="0"/>
              </a:rPr>
              <a:t>Science</a:t>
            </a:r>
            <a:r>
              <a:rPr lang="pt-PT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pt-PT" err="1">
                <a:latin typeface="Roboto Black" panose="02000000000000000000" pitchFamily="2" charset="0"/>
                <a:ea typeface="Roboto Black" panose="02000000000000000000" pitchFamily="2" charset="0"/>
              </a:rPr>
              <a:t>and</a:t>
            </a:r>
            <a:r>
              <a:rPr lang="pt-PT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pt-PT" err="1">
                <a:latin typeface="Roboto Black" panose="02000000000000000000" pitchFamily="2" charset="0"/>
                <a:ea typeface="Roboto Black" panose="02000000000000000000" pitchFamily="2" charset="0"/>
              </a:rPr>
              <a:t>Engineering</a:t>
            </a:r>
            <a:r>
              <a:rPr lang="pt-PT">
                <a:latin typeface="Roboto Black" panose="02000000000000000000" pitchFamily="2" charset="0"/>
                <a:ea typeface="Roboto Black" panose="02000000000000000000" pitchFamily="2" charset="0"/>
              </a:rPr>
              <a:t>, 2022/23</a:t>
            </a:r>
            <a:endParaRPr lang="en-PT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9EFE0CC-B626-0E64-C1B0-D28F80C8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11" y="5718349"/>
            <a:ext cx="2396200" cy="790191"/>
          </a:xfrm>
          <a:prstGeom prst="rect">
            <a:avLst/>
          </a:prstGeom>
        </p:spPr>
      </p:pic>
      <p:sp>
        <p:nvSpPr>
          <p:cNvPr id="25" name="TextBox 4">
            <a:extLst>
              <a:ext uri="{FF2B5EF4-FFF2-40B4-BE49-F238E27FC236}">
                <a16:creationId xmlns:a16="http://schemas.microsoft.com/office/drawing/2014/main" id="{25A53D23-EEAA-7779-31E5-21C4609940F4}"/>
              </a:ext>
            </a:extLst>
          </p:cNvPr>
          <p:cNvSpPr txBox="1"/>
          <p:nvPr/>
        </p:nvSpPr>
        <p:spPr>
          <a:xfrm>
            <a:off x="1941" y="5259077"/>
            <a:ext cx="1848583" cy="160043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latin typeface="Roboto"/>
                <a:ea typeface="Roboto"/>
                <a:cs typeface="Calibri"/>
              </a:rPr>
              <a:t>Group composed by:</a:t>
            </a: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Henrique Ribeiro</a:t>
            </a:r>
            <a:r>
              <a:rPr lang="en-GB" sz="1400" b="1">
                <a:latin typeface="Roboto"/>
                <a:ea typeface="Roboto"/>
                <a:cs typeface="Roboto"/>
              </a:rPr>
              <a:t> </a:t>
            </a:r>
            <a:endParaRPr lang="en-GB" sz="1400">
              <a:effectLst/>
              <a:latin typeface="Roboto"/>
              <a:ea typeface="Roboto"/>
              <a:cs typeface="Roboto"/>
            </a:endParaRP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Ian </a:t>
            </a:r>
            <a:r>
              <a:rPr lang="en-GB" sz="1400" b="1" i="0" u="none" strike="noStrike" err="1">
                <a:effectLst/>
                <a:latin typeface="Roboto"/>
                <a:ea typeface="Roboto"/>
                <a:cs typeface="Roboto"/>
              </a:rPr>
              <a:t>Karkles</a:t>
            </a:r>
            <a:endParaRPr lang="en-GB" sz="1400">
              <a:effectLst/>
              <a:latin typeface="Roboto"/>
              <a:ea typeface="Roboto"/>
              <a:cs typeface="Roboto"/>
            </a:endParaRP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Luís Henriques </a:t>
            </a:r>
            <a:endParaRPr lang="en-GB" sz="1400">
              <a:effectLst/>
              <a:latin typeface="Roboto"/>
              <a:ea typeface="Roboto"/>
              <a:cs typeface="Roboto"/>
            </a:endParaRP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Miguel Veloso</a:t>
            </a:r>
            <a:r>
              <a:rPr lang="en-GB" sz="1400" b="1">
                <a:latin typeface="Roboto"/>
                <a:ea typeface="Roboto"/>
                <a:cs typeface="Roboto"/>
              </a:rPr>
              <a:t> </a:t>
            </a:r>
            <a:endParaRPr lang="en-GB" sz="1400">
              <a:effectLst/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Paulo Portela</a:t>
            </a:r>
            <a:endParaRPr lang="en-GB" sz="1400">
              <a:effectLst/>
              <a:latin typeface="Roboto"/>
              <a:ea typeface="Roboto"/>
              <a:cs typeface="Roboto"/>
            </a:endParaRPr>
          </a:p>
          <a:p>
            <a:pPr algn="just"/>
            <a:r>
              <a:rPr lang="en-GB" sz="1400" b="1" i="0" u="none" strike="noStrike">
                <a:effectLst/>
                <a:latin typeface="Roboto"/>
                <a:ea typeface="Roboto"/>
                <a:cs typeface="Roboto"/>
              </a:rPr>
              <a:t>Vitor Pereira</a:t>
            </a:r>
            <a:endParaRPr lang="en-GB" sz="1400">
              <a:effectLst/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D192DB58-E73F-93EE-50EA-9497EF83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19990"/>
            <a:ext cx="7225748" cy="56180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EC15E3B-901B-5430-88D7-901DA952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47" y="845422"/>
            <a:ext cx="341031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Calibri Light"/>
              </a:rPr>
              <a:t>Average Prices by Manufacturer</a:t>
            </a:r>
          </a:p>
        </p:txBody>
      </p:sp>
    </p:spTree>
    <p:extLst>
      <p:ext uri="{BB962C8B-B14F-4D97-AF65-F5344CB8AC3E}">
        <p14:creationId xmlns:p14="http://schemas.microsoft.com/office/powerpoint/2010/main" val="79991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8D92-AB45-A8D2-1E8A-E7AAE1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346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Price Prediction</a:t>
            </a:r>
            <a:endParaRPr lang="pt-PT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180-9283-CCFD-E3AD-2024C5D2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192020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Generating price predictions is a crucial aspect of the project and represents one of its most significant objectives. </a:t>
            </a:r>
            <a:endParaRPr lang="en-US" sz="1200">
              <a:solidFill>
                <a:srgbClr val="D1D5DB"/>
              </a:solidFill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0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DFFA-FCB1-2E89-B618-7917D194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47" y="660080"/>
            <a:ext cx="4977976" cy="1454051"/>
          </a:xfrm>
        </p:spPr>
        <p:txBody>
          <a:bodyPr>
            <a:normAutofit/>
          </a:bodyPr>
          <a:lstStyle/>
          <a:p>
            <a:r>
              <a:rPr lang="en-PT" sz="4000">
                <a:latin typeface="Roboto Black"/>
                <a:ea typeface="Roboto Black"/>
                <a:cs typeface="Roboto Black"/>
              </a:rPr>
              <a:t>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8F6-EF2A-89FB-B24C-1943A15B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Price prediction is a regression problem and involves applying machine learning algorithms.</a:t>
            </a:r>
          </a:p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The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 algorithms considered were:</a:t>
            </a:r>
            <a:endParaRPr lang="pt-PT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Linear, Lasso and Ridge Regression </a:t>
            </a: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Isotonic Regression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Factorization Machines Regression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Decision Tree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Random Forest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Gradient Boosting Regressor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Generalized Linear Regression 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A33FF89-1DF7-0090-5238-AA957952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4FA7-0F93-F6FF-1B64-AE07470E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0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pt-PT" sz="4000" b="1" baseline="300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and Adjusted </a:t>
            </a:r>
            <a:r>
              <a:rPr lang="pt-PT" sz="40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pt-PT" sz="4000" b="1" baseline="3000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Evaluation</a:t>
            </a:r>
            <a:endParaRPr lang="pt-PT" sz="400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m 5" descr="Uma imagem com gráfico&#10;&#10;Descrição gerada automaticamente">
            <a:extLst>
              <a:ext uri="{FF2B5EF4-FFF2-40B4-BE49-F238E27FC236}">
                <a16:creationId xmlns:a16="http://schemas.microsoft.com/office/drawing/2014/main" id="{A02D0114-E24E-7F9A-3A0A-286E30E0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11" y="2458186"/>
            <a:ext cx="7448941" cy="347948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771F18C-A862-84BB-5D45-9D34C76B5B9E}"/>
              </a:ext>
            </a:extLst>
          </p:cNvPr>
          <p:cNvSpPr/>
          <p:nvPr/>
        </p:nvSpPr>
        <p:spPr>
          <a:xfrm>
            <a:off x="3699112" y="4080279"/>
            <a:ext cx="489044" cy="25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D575AC32-E1A6-23A4-2E02-CCDAE5C7B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15401"/>
              </p:ext>
            </p:extLst>
          </p:nvPr>
        </p:nvGraphicFramePr>
        <p:xfrm>
          <a:off x="327620" y="2447245"/>
          <a:ext cx="3081613" cy="379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382">
                  <a:extLst>
                    <a:ext uri="{9D8B030D-6E8A-4147-A177-3AD203B41FA5}">
                      <a16:colId xmlns:a16="http://schemas.microsoft.com/office/drawing/2014/main" val="1502893144"/>
                    </a:ext>
                  </a:extLst>
                </a:gridCol>
                <a:gridCol w="1210231">
                  <a:extLst>
                    <a:ext uri="{9D8B030D-6E8A-4147-A177-3AD203B41FA5}">
                      <a16:colId xmlns:a16="http://schemas.microsoft.com/office/drawing/2014/main" val="299508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</a:t>
                      </a:r>
                      <a:r>
                        <a:rPr lang="pt-PT" sz="1800" b="1" kern="1200" baseline="300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16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2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Isotonic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1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Factotization Machine 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-0.86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49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8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Random Forest 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64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Gradient Boost R.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0.80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2682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Generalized Linear 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4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4FA7-0F93-F6FF-1B64-AE07470E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873346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MSE,  RMSE and MAE evaluation</a:t>
            </a:r>
            <a:endParaRPr lang="pt-PT" sz="4000">
              <a:latin typeface="Roboto Black"/>
              <a:ea typeface="Roboto Black"/>
              <a:cs typeface="Roboto Black"/>
            </a:endParaRPr>
          </a:p>
        </p:txBody>
      </p:sp>
      <p:pic>
        <p:nvPicPr>
          <p:cNvPr id="3" name="Imagem 4" descr="Uma imagem com gráfico&#10;&#10;Descrição gerada automaticamente">
            <a:extLst>
              <a:ext uri="{FF2B5EF4-FFF2-40B4-BE49-F238E27FC236}">
                <a16:creationId xmlns:a16="http://schemas.microsoft.com/office/drawing/2014/main" id="{FBDC0F67-7D64-3473-2446-39C39E5F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26" y="2439527"/>
            <a:ext cx="5580459" cy="3345252"/>
          </a:xfrm>
          <a:prstGeom prst="rect">
            <a:avLst/>
          </a:prstGeom>
        </p:spPr>
      </p:pic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CA403816-4192-D550-CBBD-DEA43C10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62392"/>
              </p:ext>
            </p:extLst>
          </p:nvPr>
        </p:nvGraphicFramePr>
        <p:xfrm>
          <a:off x="193962" y="1822348"/>
          <a:ext cx="5300312" cy="478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078">
                  <a:extLst>
                    <a:ext uri="{9D8B030D-6E8A-4147-A177-3AD203B41FA5}">
                      <a16:colId xmlns:a16="http://schemas.microsoft.com/office/drawing/2014/main" val="1502893144"/>
                    </a:ext>
                  </a:extLst>
                </a:gridCol>
                <a:gridCol w="1325078">
                  <a:extLst>
                    <a:ext uri="{9D8B030D-6E8A-4147-A177-3AD203B41FA5}">
                      <a16:colId xmlns:a16="http://schemas.microsoft.com/office/drawing/2014/main" val="2995083995"/>
                    </a:ext>
                  </a:extLst>
                </a:gridCol>
                <a:gridCol w="1325078">
                  <a:extLst>
                    <a:ext uri="{9D8B030D-6E8A-4147-A177-3AD203B41FA5}">
                      <a16:colId xmlns:a16="http://schemas.microsoft.com/office/drawing/2014/main" val="1454590267"/>
                    </a:ext>
                  </a:extLst>
                </a:gridCol>
                <a:gridCol w="1325078">
                  <a:extLst>
                    <a:ext uri="{9D8B030D-6E8A-4147-A177-3AD203B41FA5}">
                      <a16:colId xmlns:a16="http://schemas.microsoft.com/office/drawing/2014/main" val="3058331110"/>
                    </a:ext>
                  </a:extLst>
                </a:gridCol>
              </a:tblGrid>
              <a:tr h="4825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 MSE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RMSE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1800" b="1" kern="120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MAE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68096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  Linear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56053213.75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7486.87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5624.39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352195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   Lasso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56053216.92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7486.87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5624.39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9214348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   Ridge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56053181.06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7486.87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5624.39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2281252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Isotonic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104616186.54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10228.21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8094.63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710796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Factorization Machines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193995209.83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13928.22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10185.99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490006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80185198.27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8954.62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 4672.3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640438"/>
                  </a:ext>
                </a:extLst>
              </a:tr>
              <a:tr h="43901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 Regression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48737255.76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6981.21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5250.69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26820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Gradient Boost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101917001.54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10095.4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4409.38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373076"/>
                  </a:ext>
                </a:extLst>
              </a:tr>
              <a:tr h="4825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Generalized Linear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56053177.83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7486.87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T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5624.39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635236"/>
                  </a:ext>
                </a:extLst>
              </a:tr>
            </a:tbl>
          </a:graphicData>
        </a:graphic>
      </p:graphicFrame>
      <p:sp>
        <p:nvSpPr>
          <p:cNvPr id="7" name="Seta: Para a Direita 5">
            <a:extLst>
              <a:ext uri="{FF2B5EF4-FFF2-40B4-BE49-F238E27FC236}">
                <a16:creationId xmlns:a16="http://schemas.microsoft.com/office/drawing/2014/main" id="{D19B11F4-F610-5387-0758-D3AF5E059D00}"/>
              </a:ext>
            </a:extLst>
          </p:cNvPr>
          <p:cNvSpPr/>
          <p:nvPr/>
        </p:nvSpPr>
        <p:spPr>
          <a:xfrm>
            <a:off x="5728213" y="3721872"/>
            <a:ext cx="489044" cy="25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048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8D92-AB45-A8D2-1E8A-E7AAE1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9" y="-26894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Performance Evaluation</a:t>
            </a:r>
            <a:endParaRPr lang="pt-PT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180-9283-CCFD-E3AD-2024C5D2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532" y="4880349"/>
            <a:ext cx="10192020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We will be looking at various metrics such as Cores and Instances, Dataset Size, Execution Time, and CPU Usage, to analyze and evaluate the performance of our system.</a:t>
            </a:r>
          </a:p>
        </p:txBody>
      </p:sp>
    </p:spTree>
    <p:extLst>
      <p:ext uri="{BB962C8B-B14F-4D97-AF65-F5344CB8AC3E}">
        <p14:creationId xmlns:p14="http://schemas.microsoft.com/office/powerpoint/2010/main" val="104156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35ABA-F723-8A31-241D-F6F4233A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T" sz="5400">
                <a:latin typeface="Roboto Black" panose="02000000000000000000" pitchFamily="2" charset="0"/>
                <a:ea typeface="Roboto Black" panose="02000000000000000000" pitchFamily="2" charset="0"/>
              </a:rPr>
              <a:t>Performance Evaluation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A4-EB99-DECE-8C38-92D69703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PT" sz="2200" err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Metrics</a:t>
            </a:r>
            <a:r>
              <a:rPr lang="pt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 </a:t>
            </a:r>
            <a:r>
              <a:rPr lang="pt-PT" sz="2200" err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evaluated</a:t>
            </a:r>
            <a:r>
              <a:rPr lang="pt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:</a:t>
            </a:r>
          </a:p>
          <a:p>
            <a:r>
              <a:rPr lang="en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Cores and Instances</a:t>
            </a:r>
            <a:endParaRPr lang="en-PT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Dataset Size</a:t>
            </a:r>
          </a:p>
          <a:p>
            <a:r>
              <a:rPr lang="en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Execution Time</a:t>
            </a:r>
          </a:p>
          <a:p>
            <a:r>
              <a:rPr lang="en-PT" sz="22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CPU Usage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9E47588B-0FA4-8FBD-3AC0-59DBF84B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3" r="1882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1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35ABA-F723-8A31-241D-F6F4233A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PT" sz="5400">
                <a:latin typeface="Roboto Black" panose="02000000000000000000" pitchFamily="2" charset="0"/>
                <a:ea typeface="Roboto Black" panose="02000000000000000000" pitchFamily="2" charset="0"/>
              </a:rPr>
              <a:t>Performance Evaluation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368C132-56E3-2206-E8E8-AAAF3CE50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483663"/>
              </p:ext>
            </p:extLst>
          </p:nvPr>
        </p:nvGraphicFramePr>
        <p:xfrm>
          <a:off x="640080" y="1493330"/>
          <a:ext cx="10957656" cy="522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58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CC5A-5084-C1C9-59F8-EC7EC601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 workers &amp; 6 instances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05E1C-39A0-A663-781B-AEBA8FCE68C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The dataset size has significant impact on the execution time;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Among all the models considered, LR takes the longest time to run;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Query 1 took the least time to run in all Query/Model combinations.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31C5876D-FDDC-4D11-57FB-80022ADB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7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5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CC5A-5084-C1C9-59F8-EC7EC601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 workers &amp; 6 instances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05E1C-39A0-A663-781B-AEBA8FCE68C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The sample loading showed was faster than the previous test.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Querying and modelling also performed better.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Roboto" panose="02000000000000000000" pitchFamily="2" charset="0"/>
                <a:ea typeface="Roboto" panose="02000000000000000000" pitchFamily="2" charset="0"/>
              </a:rPr>
              <a:t>On the other hand, CPU Usage was higher, on average.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82B7895C-5D79-2D37-476A-3F2C5B24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F8E9E0A-AA58-BCA8-C2D8-9DE715A7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3E173-54C4-B064-CE90-D89D0163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T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Project description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004E96D-8FE4-96F5-BCF0-21E180501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94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72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22750-467E-4B95-F04C-227EA359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61" y="639520"/>
            <a:ext cx="3495675" cy="1719072"/>
          </a:xfrm>
        </p:spPr>
        <p:txBody>
          <a:bodyPr anchor="b">
            <a:normAutofit fontScale="90000"/>
          </a:bodyPr>
          <a:lstStyle/>
          <a:p>
            <a:r>
              <a:rPr lang="en-PT" sz="5000">
                <a:latin typeface="Roboto Black" panose="02000000000000000000" pitchFamily="2" charset="0"/>
                <a:ea typeface="Roboto Black" panose="02000000000000000000" pitchFamily="2" charset="0"/>
              </a:rPr>
              <a:t>2 workers &amp; 12 instances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3E859C-69BB-62A0-A540-56C4E3DB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For the same number of workers, with 12 instances, the results were slightly faster regarding the execution time and CPU Usage;</a:t>
            </a:r>
          </a:p>
          <a:p>
            <a:pPr marL="0" indent="0">
              <a:buNone/>
            </a:pPr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In this case, Query 1 were also the least in time consuming;</a:t>
            </a:r>
          </a:p>
          <a:p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6F4877CF-5F20-16E9-73BB-BC6AFF41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22750-467E-4B95-F04C-227EA359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T" sz="4200">
                <a:latin typeface="Roboto Black" panose="02000000000000000000" pitchFamily="2" charset="0"/>
                <a:ea typeface="Roboto Black" panose="02000000000000000000" pitchFamily="2" charset="0"/>
              </a:rPr>
              <a:t>4 workers &amp; 12 instances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8A19AC-DEFF-1701-FF82-F7A0F3B4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Some improvements were noticed regarding the sample loading execution time;</a:t>
            </a: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0" indent="0">
              <a:buNone/>
            </a:pPr>
            <a:endParaRPr lang="en-US" sz="19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In general, larger datasets leads to longer execution times;</a:t>
            </a: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endParaRPr lang="en-US" sz="19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</a:rPr>
              <a:t>In ML models, the results were not satisfactory.</a:t>
            </a: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</p:txBody>
      </p:sp>
      <p:pic>
        <p:nvPicPr>
          <p:cNvPr id="5" name="Picture 4" descr="A picture containing screenshot, colorfulness, rectangle, design&#10;&#10;Description automatically generated">
            <a:extLst>
              <a:ext uri="{FF2B5EF4-FFF2-40B4-BE49-F238E27FC236}">
                <a16:creationId xmlns:a16="http://schemas.microsoft.com/office/drawing/2014/main" id="{60C40974-DCD7-9B6B-9A66-831939D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9809"/>
            <a:ext cx="6903720" cy="44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8D92-AB45-A8D2-1E8A-E7AAE1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24" y="1681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 System</a:t>
            </a:r>
            <a:endParaRPr lang="pt-PT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180-9283-CCFD-E3AD-2024C5D2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192020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Enhancing the sales of pre-owned cars on Craigslist through the implementation of a recommender system that suggests related listings to potential buyers based on their current viewing activity</a:t>
            </a:r>
            <a:endParaRPr lang="pt-PT" sz="2400"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9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E7FA-3F5A-0A49-574C-540AC76B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C351-C720-8BEB-223A-B88309D6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80" y="1734664"/>
            <a:ext cx="9901236" cy="4972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In addition, a recommendation system was developed for which the following parameters were defined:</a:t>
            </a:r>
            <a:endParaRPr lang="pt-PT" sz="2400"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A Made column (with the Country) based on the manufacturer of a car;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The Cars age (Actual Year – Construction Year) based on the construction year of a car;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A Luxury Division based on the type group of a car:</a:t>
            </a:r>
          </a:p>
          <a:p>
            <a:pPr lvl="2"/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Luxury small, luxury large, non-luxury small and non-luxury large; </a:t>
            </a:r>
          </a:p>
          <a:p>
            <a:pPr lvl="1"/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Cars colors division:</a:t>
            </a:r>
          </a:p>
          <a:p>
            <a:pPr lvl="2"/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Dark color and light color.</a:t>
            </a:r>
          </a:p>
          <a:p>
            <a:endParaRPr lang="en-US" sz="17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98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E7FA-3F5A-0A49-574C-540AC76B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66674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latin typeface="Roboto Black"/>
                <a:ea typeface="Roboto Black"/>
                <a:cs typeface="Roboto Black"/>
              </a:rPr>
              <a:t>Recommendation System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C82F2-6863-8C84-6E31-5F9BDE626268}"/>
              </a:ext>
            </a:extLst>
          </p:cNvPr>
          <p:cNvSpPr txBox="1"/>
          <p:nvPr/>
        </p:nvSpPr>
        <p:spPr>
          <a:xfrm>
            <a:off x="4654295" y="502920"/>
            <a:ext cx="7170801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"/>
                <a:ea typeface="Roboto"/>
                <a:cs typeface="Roboto"/>
              </a:rPr>
              <a:t>Japanese car, with light color, from luxury small group with a price range between 5500 and 6000;</a:t>
            </a:r>
            <a:endParaRPr lang="pt-PT" sz="2400">
              <a:latin typeface="Roboto"/>
              <a:ea typeface="Roboto"/>
              <a:cs typeface="Robot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Roboto"/>
                <a:ea typeface="Roboto"/>
                <a:cs typeface="+mn-lt"/>
              </a:rPr>
              <a:t>Displays the results with the lowest price.</a:t>
            </a:r>
            <a:endParaRPr lang="en-US" sz="2400">
              <a:latin typeface="Roboto"/>
              <a:ea typeface="Roboto"/>
              <a:cs typeface="Calibri"/>
            </a:endParaRPr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BE14B4D-F422-314D-A625-A0213343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5" y="3008696"/>
            <a:ext cx="10917936" cy="18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77D55-5D38-3CDA-1096-397C44DD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PT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 &amp; future work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29A5BC6F-CD6B-9165-6949-27227970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114831"/>
              </p:ext>
            </p:extLst>
          </p:nvPr>
        </p:nvGraphicFramePr>
        <p:xfrm>
          <a:off x="644056" y="1771651"/>
          <a:ext cx="10927829" cy="453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72E0C-6860-7C00-9AC0-304F0698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PT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Dataset profiling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EA0FA0-E2AF-FCD9-4C64-BD92E7BFF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515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</a:t>
            </a:r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72E0C-6860-7C00-9AC0-304F0698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78" y="489508"/>
            <a:ext cx="5181597" cy="807757"/>
          </a:xfrm>
        </p:spPr>
        <p:txBody>
          <a:bodyPr anchor="b">
            <a:normAutofit/>
          </a:bodyPr>
          <a:lstStyle/>
          <a:p>
            <a:r>
              <a:rPr lang="en-PT" sz="4000" err="1">
                <a:latin typeface="Roboto Black"/>
                <a:ea typeface="Roboto Black"/>
                <a:cs typeface="Roboto Black"/>
              </a:rPr>
              <a:t>Dataset</a:t>
            </a:r>
            <a:r>
              <a:rPr lang="en-PT" sz="4000">
                <a:latin typeface="Roboto Black"/>
                <a:ea typeface="Roboto Black"/>
                <a:cs typeface="Roboto Black"/>
              </a:rPr>
              <a:t> </a:t>
            </a:r>
            <a:r>
              <a:rPr lang="en-PT" sz="4000" err="1">
                <a:latin typeface="Roboto Black"/>
                <a:ea typeface="Roboto Black"/>
                <a:cs typeface="Roboto Black"/>
              </a:rPr>
              <a:t>profiling</a:t>
            </a:r>
            <a:endParaRPr lang="pt-PT" sz="4000" err="1">
              <a:latin typeface="Roboto Black"/>
              <a:ea typeface="Roboto Black"/>
              <a:cs typeface="Roboto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6AB6-DD6C-A859-4505-11513568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78" y="1639039"/>
            <a:ext cx="4071655" cy="21240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The data both consist of 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categorical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features like model, region, condition, and numerical 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features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 like odometer (mileage information), year, and price;</a:t>
            </a:r>
            <a:endParaRPr lang="pt-PT" sz="200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The 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target variable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 will be the </a:t>
            </a:r>
            <a:r>
              <a:rPr lang="en-US" sz="2000" b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price 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information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+mn-lt"/>
              </a:rPr>
              <a:t>.</a:t>
            </a:r>
            <a:endParaRPr lang="pt-PT" sz="1800"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  <a:p>
            <a:pPr algn="r"/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  <a:p>
            <a:pPr algn="r"/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768BCC9-9326-05C3-B6A6-6A553EB0A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77535"/>
              </p:ext>
            </p:extLst>
          </p:nvPr>
        </p:nvGraphicFramePr>
        <p:xfrm>
          <a:off x="5394792" y="776275"/>
          <a:ext cx="6214966" cy="507137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53633">
                  <a:extLst>
                    <a:ext uri="{9D8B030D-6E8A-4147-A177-3AD203B41FA5}">
                      <a16:colId xmlns:a16="http://schemas.microsoft.com/office/drawing/2014/main" val="1303365766"/>
                    </a:ext>
                  </a:extLst>
                </a:gridCol>
                <a:gridCol w="1542497">
                  <a:extLst>
                    <a:ext uri="{9D8B030D-6E8A-4147-A177-3AD203B41FA5}">
                      <a16:colId xmlns:a16="http://schemas.microsoft.com/office/drawing/2014/main" val="403023583"/>
                    </a:ext>
                  </a:extLst>
                </a:gridCol>
                <a:gridCol w="3218836">
                  <a:extLst>
                    <a:ext uri="{9D8B030D-6E8A-4147-A177-3AD203B41FA5}">
                      <a16:colId xmlns:a16="http://schemas.microsoft.com/office/drawing/2014/main" val="3832321767"/>
                    </a:ext>
                  </a:extLst>
                </a:gridCol>
              </a:tblGrid>
              <a:tr h="579212">
                <a:tc>
                  <a:txBody>
                    <a:bodyPr/>
                    <a:lstStyle/>
                    <a:p>
                      <a:pPr algn="ctr"/>
                      <a:r>
                        <a:rPr lang="pt-PT" sz="2500" b="1" kern="1200" cap="none" spc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Type</a:t>
                      </a:r>
                    </a:p>
                  </a:txBody>
                  <a:tcPr marL="98403" marR="140576" marT="28115" marB="2108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500" b="1" kern="1200" cap="none" spc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Variable</a:t>
                      </a:r>
                    </a:p>
                  </a:txBody>
                  <a:tcPr marL="98403" marR="140576" marT="28115" marB="2108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500" b="1" kern="1200" cap="none" spc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Description</a:t>
                      </a:r>
                    </a:p>
                  </a:txBody>
                  <a:tcPr marL="98403" marR="140576" marT="28115" marB="210864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46717"/>
                  </a:ext>
                </a:extLst>
              </a:tr>
              <a:tr h="479547"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Categorical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 of the vehicle</a:t>
                      </a:r>
                      <a:endParaRPr lang="pt-PT" sz="1800" u="none" strike="noStrike" cap="none" spc="0" noProof="0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2150183345"/>
                  </a:ext>
                </a:extLst>
              </a:tr>
              <a:tr h="735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Categorical</a:t>
                      </a:r>
                      <a:endParaRPr lang="pt-PT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 information of the car sale</a:t>
                      </a:r>
                      <a:endParaRPr lang="pt-PT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452772878"/>
                  </a:ext>
                </a:extLst>
              </a:tr>
              <a:tr h="4795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Categorical</a:t>
                      </a:r>
                      <a:endParaRPr lang="pt-PT" sz="1800" u="none" strike="noStrike" cap="none" spc="0" noProof="0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Condition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Condition of the vehicle</a:t>
                      </a:r>
                      <a:endParaRPr lang="pt-PT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1853055652"/>
                  </a:ext>
                </a:extLst>
              </a:tr>
              <a:tr h="777325"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Numerical</a:t>
                      </a:r>
                      <a:endParaRPr lang="pt-PT" sz="1800" cap="none" spc="0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Odometer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mileage information of the vehicle</a:t>
                      </a:r>
                      <a:endParaRPr lang="pt-PT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608251426"/>
                  </a:ext>
                </a:extLst>
              </a:tr>
              <a:tr h="576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Numerical</a:t>
                      </a:r>
                      <a:endParaRPr lang="pt-PT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Year</a:t>
                      </a:r>
                      <a:endParaRPr lang="pt-PT" sz="1800" cap="none" spc="0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Production year of the vehicle</a:t>
                      </a:r>
                      <a:endParaRPr lang="pt-PT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2185506"/>
                  </a:ext>
                </a:extLst>
              </a:tr>
              <a:tr h="9921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Numerical</a:t>
                      </a:r>
                      <a:endParaRPr lang="pt-PT" err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cap="none" spc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Price</a:t>
                      </a:r>
                    </a:p>
                  </a:txBody>
                  <a:tcPr marL="98403" marR="140576" marT="28115" marB="21086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Price of the vehicle</a:t>
                      </a:r>
                      <a:b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pt-PT" sz="1800" u="none" strike="noStrike" cap="none" spc="0" noProof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(Target variable in this research)</a:t>
                      </a:r>
                      <a:endParaRPr lang="pt-PT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8403" marR="140576" marT="28115" marB="210864" anchor="ctr"/>
                </a:tc>
                <a:extLst>
                  <a:ext uri="{0D108BD9-81ED-4DB2-BD59-A6C34878D82A}">
                    <a16:rowId xmlns:a16="http://schemas.microsoft.com/office/drawing/2014/main" val="69607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8D92-AB45-A8D2-1E8A-E7AAE1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4416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180-9283-CCFD-E3AD-2024C5D2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341394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Roboto" panose="02000000000000000000" pitchFamily="2" charset="0"/>
                <a:ea typeface="Roboto" panose="02000000000000000000" pitchFamily="2" charset="0"/>
              </a:rPr>
              <a:t>Some questions were made, in order to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 have a better</a:t>
            </a:r>
            <a:r>
              <a:rPr lang="en-US" sz="2400" kern="12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understanding</a:t>
            </a:r>
            <a:r>
              <a:rPr lang="en-US" sz="2400" kern="12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of </a:t>
            </a:r>
            <a:r>
              <a:rPr lang="en-US" sz="2400" kern="1200">
                <a:latin typeface="Roboto" panose="02000000000000000000" pitchFamily="2" charset="0"/>
                <a:ea typeface="Roboto" panose="02000000000000000000" pitchFamily="2" charset="0"/>
              </a:rPr>
              <a:t>the data.</a:t>
            </a:r>
          </a:p>
        </p:txBody>
      </p:sp>
    </p:spTree>
    <p:extLst>
      <p:ext uri="{BB962C8B-B14F-4D97-AF65-F5344CB8AC3E}">
        <p14:creationId xmlns:p14="http://schemas.microsoft.com/office/powerpoint/2010/main" val="37217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FCEE-67BA-8994-0FA0-2CFB2D0F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What's the total number of listings for each car manufacturer?</a:t>
            </a:r>
            <a:endParaRPr lang="en-US" sz="280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Picture 3" descr="A picture containing plot, line, diagram, screenshot&#10;&#10;Description automatically generated">
            <a:extLst>
              <a:ext uri="{FF2B5EF4-FFF2-40B4-BE49-F238E27FC236}">
                <a16:creationId xmlns:a16="http://schemas.microsoft.com/office/drawing/2014/main" id="{F64C8083-C7A0-394F-8F45-016F57CD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5" y="2317533"/>
            <a:ext cx="12023149" cy="37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A4FA7-0F93-F6FF-1B64-AE07470E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88" y="409963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What's the </a:t>
            </a:r>
            <a:r>
              <a:rPr lang="en-US" sz="310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car's average price by state</a:t>
            </a:r>
            <a:r>
              <a:rPr lang="en-US" sz="3100" kern="120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?</a:t>
            </a:r>
            <a:br>
              <a:rPr lang="en-US" sz="3100" kern="1200"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lang="en-US" sz="3100" kern="120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7" name="Picture 6" descr="A map of the united states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57E0659-4F88-1932-9010-2913E377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4" y="1966293"/>
            <a:ext cx="1092555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58D92-AB45-A8D2-1E8A-E7AAE1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600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</a:t>
            </a:r>
            <a:r>
              <a:rPr lang="en-US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Visualization &amp; Cleaning</a:t>
            </a:r>
            <a:endParaRPr lang="en-US" sz="4800" kern="1200">
              <a:solidFill>
                <a:srgbClr val="FFFF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180-9283-CCFD-E3AD-2024C5D2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192020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Visualizing the data reveals patterns that are not obvious to the human eye when reviewing raw data that should be considered and removed.</a:t>
            </a:r>
            <a:endParaRPr lang="pt-PT" sz="2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8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0C1C3-C125-2762-723C-E7E1433B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PT" sz="400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Visualization &amp; Cleaning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69FBE71-5A7D-72ED-FCB7-D8381DF75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98491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57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Macintosh PowerPoint</Application>
  <PresentationFormat>Widescreen</PresentationFormat>
  <Paragraphs>210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Roboto</vt:lpstr>
      <vt:lpstr>Roboto Black</vt:lpstr>
      <vt:lpstr>Office Theme</vt:lpstr>
      <vt:lpstr>Used Cars: Big data analytics</vt:lpstr>
      <vt:lpstr>Project description</vt:lpstr>
      <vt:lpstr>Dataset profiling</vt:lpstr>
      <vt:lpstr>Dataset profiling</vt:lpstr>
      <vt:lpstr>Data Understanding</vt:lpstr>
      <vt:lpstr>What's the total number of listings for each car manufacturer?</vt:lpstr>
      <vt:lpstr>What's the car's average price by state? </vt:lpstr>
      <vt:lpstr>Data Visualization &amp; Cleaning</vt:lpstr>
      <vt:lpstr>Data Visualization &amp; Cleaning</vt:lpstr>
      <vt:lpstr>Average Prices by Manufacturer</vt:lpstr>
      <vt:lpstr>Price Prediction</vt:lpstr>
      <vt:lpstr>Price Prediction</vt:lpstr>
      <vt:lpstr>R2 and Adjusted R2 Evaluation</vt:lpstr>
      <vt:lpstr>MSE,  RMSE and MAE evaluation</vt:lpstr>
      <vt:lpstr>Performance Evaluation</vt:lpstr>
      <vt:lpstr>Performance Evaluation</vt:lpstr>
      <vt:lpstr>Performance Evaluation</vt:lpstr>
      <vt:lpstr>2 workers &amp; 6 instances</vt:lpstr>
      <vt:lpstr>4 workers &amp; 6 instances</vt:lpstr>
      <vt:lpstr>2 workers &amp; 12 instances</vt:lpstr>
      <vt:lpstr>4 workers &amp; 12 instances</vt:lpstr>
      <vt:lpstr>Recommendation System</vt:lpstr>
      <vt:lpstr>Recommendation System</vt:lpstr>
      <vt:lpstr>Recommendation System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Vítor Emanuel Pereira</dc:creator>
  <cp:lastModifiedBy>Vítor Emanuel Pereira</cp:lastModifiedBy>
  <cp:revision>3</cp:revision>
  <dcterms:created xsi:type="dcterms:W3CDTF">2023-05-02T22:45:47Z</dcterms:created>
  <dcterms:modified xsi:type="dcterms:W3CDTF">2023-05-05T09:29:49Z</dcterms:modified>
</cp:coreProperties>
</file>