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4" r:id="rId11"/>
    <p:sldId id="269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1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3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8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98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44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FE1E7A0-952A-4F72-86BE-9482BBE313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B32875F-822A-4725-81A6-EA8D1E023A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2EDA-A6BF-4485-9D35-E060881AA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CAPESTONE DATA SCIENCE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008C8-3797-4D5C-9D3B-6A1C8961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BATTLE OF NEIGHBOURHOODS - 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9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2" y="568344"/>
            <a:ext cx="6811429" cy="1581297"/>
          </a:xfrm>
        </p:spPr>
        <p:txBody>
          <a:bodyPr/>
          <a:lstStyle/>
          <a:p>
            <a:r>
              <a:rPr lang="en-US" dirty="0"/>
              <a:t>BAR GRAPHS OF TOP 5 VENUES: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289DF-FA06-4C1F-9872-7324718CD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42" y="2401683"/>
            <a:ext cx="4420477" cy="4420477"/>
          </a:xfrm>
        </p:spPr>
      </p:pic>
    </p:spTree>
    <p:extLst>
      <p:ext uri="{BB962C8B-B14F-4D97-AF65-F5344CB8AC3E}">
        <p14:creationId xmlns:p14="http://schemas.microsoft.com/office/powerpoint/2010/main" val="291628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9F85-1C83-4A25-99BD-73724B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5FC0-8652-4B3B-A4EC-7B886724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Cluster 1 and Cluster 8 </a:t>
            </a:r>
            <a:r>
              <a:rPr lang="en-US" sz="2400" dirty="0"/>
              <a:t>have huge number of hotels. It would be the wrong choice for opening a hotel.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So, the perfect option would be </a:t>
            </a:r>
            <a:r>
              <a:rPr lang="en-US" sz="2400" b="1" dirty="0"/>
              <a:t>Cluster 4 and Cluster 5</a:t>
            </a:r>
            <a:r>
              <a:rPr lang="en-US" sz="2400" dirty="0"/>
              <a:t> as it has a decent number of hotels and most importantly other entertainment zones that also attracts wayfarers towards the hotel.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4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MAP FOR SEVERAL BUSINESS FILEDS: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61C3F-4CC5-483A-B858-1C1C69A9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2421906"/>
            <a:ext cx="8912945" cy="4091188"/>
          </a:xfrm>
        </p:spPr>
      </p:pic>
    </p:spTree>
    <p:extLst>
      <p:ext uri="{BB962C8B-B14F-4D97-AF65-F5344CB8AC3E}">
        <p14:creationId xmlns:p14="http://schemas.microsoft.com/office/powerpoint/2010/main" val="196295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D54-430B-4BEA-9F36-507B3BE0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A838-FB2B-42D7-A5C2-C9A05D7F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Thus a clustering model(Battle of neighborhoods) has been successfully developed which is tremendously useful for people with ideas of starting a Business in the discussed fields.</a:t>
            </a:r>
          </a:p>
          <a:p>
            <a:r>
              <a:rPr lang="en-US" dirty="0"/>
              <a:t>• The data related to the Neighborhoods of Chennai has been obtained and Foursquare API was used to find the venues of neighborhoods.</a:t>
            </a:r>
          </a:p>
          <a:p>
            <a:r>
              <a:rPr lang="en-US" dirty="0"/>
              <a:t>• As there were certain neighborhoods with venues &lt; 10 they were dropped and venues &gt; 10 were taken into account.</a:t>
            </a:r>
          </a:p>
          <a:p>
            <a:r>
              <a:rPr lang="en-US" dirty="0"/>
              <a:t>• Clustering is done by using k-nearest algorithm and optimal no. of clusters by silhouette scoring.</a:t>
            </a:r>
          </a:p>
          <a:p>
            <a:r>
              <a:rPr lang="en-US" dirty="0"/>
              <a:t>• An example for the project has been discussed. This would be so much useful for people with new and fresh business ideas.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65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014A-7E62-485D-8E2F-DC8E9E5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3038821"/>
            <a:ext cx="8770571" cy="78035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14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E9D2-F3BD-4707-A166-3A9D433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1E08-AAEC-4E76-B259-443F9663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Chennai has a huge number of hotels, multiplexes, theatres etc. everyone around. So, starting a business in a perfect landmark would be a toughest job for one with new business ideas. </a:t>
            </a:r>
          </a:p>
          <a:p>
            <a:pPr marL="0" indent="0">
              <a:buNone/>
            </a:pPr>
            <a:r>
              <a:rPr lang="en-US" dirty="0"/>
              <a:t>• Here using the best ways of Data Science, using clustering algorithm-Battle Of Neighborhoods, perfect spots to start several hot topic-business can be extracted at ease. </a:t>
            </a:r>
          </a:p>
          <a:p>
            <a:pPr marL="0" indent="0">
              <a:buNone/>
            </a:pPr>
            <a:r>
              <a:rPr lang="en-US" dirty="0"/>
              <a:t>• The following project helps people to start a Hotel, Gym, shopping mall etc. in a perfect spot as wished.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99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345B-3835-40B8-B715-39B808C2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&amp;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7491-79DD-4277-A263-94C6AA83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Foursquare 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k-means Clustering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Silhouette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Folium visualization library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694-1807-4F37-B77F-B179D8EB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DATASET OF NEIGHBOURHOODS – CHENNAI: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92EBF-7084-4A2C-AB54-B2B61A9F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75" y="2415315"/>
            <a:ext cx="4137304" cy="3874340"/>
          </a:xfrm>
        </p:spPr>
      </p:pic>
    </p:spTree>
    <p:extLst>
      <p:ext uri="{BB962C8B-B14F-4D97-AF65-F5344CB8AC3E}">
        <p14:creationId xmlns:p14="http://schemas.microsoft.com/office/powerpoint/2010/main" val="29189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63E8-EEAA-46E9-8DE6-52EBBC0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</a:t>
            </a:r>
            <a:r>
              <a:rPr lang="en-US" dirty="0" err="1"/>
              <a:t>deg'min'sec</a:t>
            </a:r>
            <a:r>
              <a:rPr lang="en-US" dirty="0"/>
              <a:t>" TO DECIMALS: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214AA-70EC-4B34-AA3A-0DDC02C2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38" y="2438399"/>
            <a:ext cx="3929320" cy="3851255"/>
          </a:xfrm>
        </p:spPr>
      </p:pic>
    </p:spTree>
    <p:extLst>
      <p:ext uri="{BB962C8B-B14F-4D97-AF65-F5344CB8AC3E}">
        <p14:creationId xmlns:p14="http://schemas.microsoft.com/office/powerpoint/2010/main" val="5789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VISUALIZATION OF NO. OF VENUES: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94FC1-77A3-4039-9D21-C50ACBA56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9" y="2407736"/>
            <a:ext cx="10689861" cy="4450264"/>
          </a:xfrm>
        </p:spPr>
      </p:pic>
    </p:spTree>
    <p:extLst>
      <p:ext uri="{BB962C8B-B14F-4D97-AF65-F5344CB8AC3E}">
        <p14:creationId xmlns:p14="http://schemas.microsoft.com/office/powerpoint/2010/main" val="188095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DROPPING NEIGHBOURHOODS WITHVENUES &lt; 10: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5BF31-08CC-4D95-B197-50493C9E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1" y="2347646"/>
            <a:ext cx="10396337" cy="4510354"/>
          </a:xfrm>
        </p:spPr>
      </p:pic>
    </p:spTree>
    <p:extLst>
      <p:ext uri="{BB962C8B-B14F-4D97-AF65-F5344CB8AC3E}">
        <p14:creationId xmlns:p14="http://schemas.microsoft.com/office/powerpoint/2010/main" val="10982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SILHOUTTE SCORING: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9379F-2080-47B7-8AA3-EA96C823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" y="2643464"/>
            <a:ext cx="11560964" cy="3933799"/>
          </a:xfrm>
        </p:spPr>
      </p:pic>
    </p:spTree>
    <p:extLst>
      <p:ext uri="{BB962C8B-B14F-4D97-AF65-F5344CB8AC3E}">
        <p14:creationId xmlns:p14="http://schemas.microsoft.com/office/powerpoint/2010/main" val="338788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436-0F79-4BA9-A10F-E8C118F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LOGIC: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3671-1468-49D2-AA8C-F3DE484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Here the best silhouette score is equal to 8.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So, a total of 8 number of clusters are going to be formed.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By adding </a:t>
            </a:r>
            <a:r>
              <a:rPr lang="en-US" sz="2400" dirty="0" err="1"/>
              <a:t>cluster_labels</a:t>
            </a:r>
            <a:r>
              <a:rPr lang="en-US" sz="2400" dirty="0"/>
              <a:t> and with a new </a:t>
            </a:r>
            <a:r>
              <a:rPr lang="en-US" sz="2400" dirty="0" err="1"/>
              <a:t>dastaframe</a:t>
            </a:r>
            <a:r>
              <a:rPr lang="en-US" sz="2400" dirty="0"/>
              <a:t> </a:t>
            </a:r>
            <a:r>
              <a:rPr lang="en-US" sz="2400" dirty="0" err="1"/>
              <a:t>Chennai_merged</a:t>
            </a:r>
            <a:r>
              <a:rPr lang="en-US" sz="2400" dirty="0"/>
              <a:t>, a table with the 10 most common venues have been obtained.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967598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</TotalTime>
  <Words>409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Feathered</vt:lpstr>
      <vt:lpstr>APPLIED CAPESTONE DATA SCIENCE PROJECT</vt:lpstr>
      <vt:lpstr>BUSINESS PROBLEM:</vt:lpstr>
      <vt:lpstr>API &amp; METHODS USED:</vt:lpstr>
      <vt:lpstr>DATASET OF NEIGHBOURHOODS – CHENNAI:</vt:lpstr>
      <vt:lpstr>CONVERSION OF deg'min'sec" TO DECIMALS:</vt:lpstr>
      <vt:lpstr>ANALYSIS &amp; VISUALIZATION OF NO. OF VENUES:</vt:lpstr>
      <vt:lpstr>DROPPING NEIGHBOURHOODS WITHVENUES &lt; 10:</vt:lpstr>
      <vt:lpstr>SILHOUTTE SCORING:</vt:lpstr>
      <vt:lpstr>CLUSTERING LOGIC:</vt:lpstr>
      <vt:lpstr>BAR GRAPHS OF TOP 5 VENUES:</vt:lpstr>
      <vt:lpstr>SOLUTION EXAMPLE:</vt:lpstr>
      <vt:lpstr>CLUSTERED MAP FOR SEVERAL BUSINESS FILEDS: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CAPESTONE DATA SCIENCE PROJECT</dc:title>
  <dc:creator>PRAKASH M</dc:creator>
  <cp:lastModifiedBy>PRAKASH M</cp:lastModifiedBy>
  <cp:revision>2</cp:revision>
  <dcterms:created xsi:type="dcterms:W3CDTF">2021-08-02T22:48:14Z</dcterms:created>
  <dcterms:modified xsi:type="dcterms:W3CDTF">2021-08-02T23:15:40Z</dcterms:modified>
</cp:coreProperties>
</file>