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p</a:t>
            </a:r>
            <a:r>
              <a:rPr sz="2400" lang="en-US"/>
              <a:t>r</a:t>
            </a:r>
            <a:r>
              <a:rPr sz="2400" lang="en-US"/>
              <a:t>a</a:t>
            </a:r>
            <a:r>
              <a:rPr sz="2400" lang="en-US"/>
              <a:t>v</a:t>
            </a:r>
            <a:r>
              <a:rPr sz="2400" lang="en-US"/>
              <a:t>e</a:t>
            </a:r>
            <a:r>
              <a:rPr sz="2400" lang="en-US"/>
              <a:t>e</a:t>
            </a:r>
            <a:r>
              <a:rPr sz="2400" lang="en-US"/>
              <a:t>n</a:t>
            </a:r>
            <a:r>
              <a:rPr sz="2400" lang="en-US"/>
              <a:t> </a:t>
            </a:r>
            <a:r>
              <a:rPr sz="2400" lang="en-US"/>
              <a:t>k</a:t>
            </a:r>
            <a:r>
              <a:rPr sz="2400" lang="en-US"/>
              <a:t>u</a:t>
            </a:r>
            <a:r>
              <a:rPr sz="2400" lang="en-US"/>
              <a:t>m</a:t>
            </a:r>
            <a:r>
              <a:rPr sz="2400" lang="en-US"/>
              <a:t>a</a:t>
            </a:r>
            <a:r>
              <a:rPr sz="2400" lang="en-US"/>
              <a:t>r</a:t>
            </a:r>
            <a:r>
              <a:rPr sz="2400" lang="en-US"/>
              <a:t>.</a:t>
            </a:r>
            <a:r>
              <a:rPr sz="2400" lang="en-US"/>
              <a:t> </a:t>
            </a:r>
            <a:r>
              <a:rPr sz="2400" lang="en-US"/>
              <a:t>B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0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A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m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ial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</a:t>
            </a:r>
            <a:r>
              <a:rPr dirty="0" sz="2400" lang="en-US"/>
              <a:t> </a:t>
            </a:r>
            <a:r>
              <a:rPr dirty="0" sz="2400" lang="en-US"/>
              <a:t>arts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ce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"/>
          <p:cNvSpPr txBox="1"/>
          <p:nvPr/>
        </p:nvSpPr>
        <p:spPr>
          <a:xfrm>
            <a:off x="739775" y="2080259"/>
            <a:ext cx="7335695" cy="13487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covers data distribution while the other one assesses the probability of a sample coming from training data.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"/>
          <p:cNvSpPr txBox="1"/>
          <p:nvPr/>
        </p:nvSpPr>
        <p:spPr>
          <a:xfrm>
            <a:off x="906462" y="2282929"/>
            <a:ext cx="5401108" cy="13487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something that results as a consequence, issue, or conclusion. also : be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755332" y="1424166"/>
            <a:ext cx="7819341" cy="929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summarize the main points and ideas, and offer a final impression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1747837" y="1318259"/>
            <a:ext cx="4572000" cy="55397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 problem statement is a business document that outlines an organisation's issue and proposes a detailed solution to prevent its recurrence. Problem statements serve as important communication tools, providing insights about potential threats, fostering innovation and promoting technological development.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158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problem statement helps you define and understand a problem, identify the goals of your project, and outline the scope of your work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>
            <a:off x="1524000" y="2019300"/>
            <a:ext cx="4572000" cy="26060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In other words, the end customer is the last consumer of a product or service. For example, grocery shoppers who buy farm produce for food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>
            <a:off x="2962657" y="1404621"/>
            <a:ext cx="4572000" cy="5120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 value proposition is a short statement that communicates why buyers should choose your products or services. It's more than just a product or service description — it's the specific solution that your business provides and the promise of value that a customer can expect you to deliver.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"/>
          <p:cNvSpPr txBox="1"/>
          <p:nvPr/>
        </p:nvSpPr>
        <p:spPr>
          <a:xfrm>
            <a:off x="522157" y="1372298"/>
            <a:ext cx="7289633" cy="26060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 Dataset is a set or collection of data. This set is normally presented in a tabular pattern. Every column describes a particular variable. And each row corresponds to a given member of the data set, as per the given question. This is a part of data management.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"/>
          <p:cNvSpPr txBox="1"/>
          <p:nvPr/>
        </p:nvSpPr>
        <p:spPr>
          <a:xfrm>
            <a:off x="3385945" y="2354702"/>
            <a:ext cx="5665962" cy="21869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 Way of Working (WoW) framework and a "wow" factor that can be used to create a great customer experience: 
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2024-03-28T17:07:22Z</dcterms:created>
  <dcterms:modified xsi:type="dcterms:W3CDTF">2024-09-13T05:29:14Z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5162397ef0544a9888d90999e80747a3</vt:lpwstr>
  </property>
</Properties>
</file>