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4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2153D-1BAF-4F67-9F53-0321F3804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0A1D27-78FA-41C2-B4B8-8ECD3229E80D}">
      <dgm:prSet phldrT="[文本]"/>
      <dgm:spPr/>
      <dgm:t>
        <a:bodyPr/>
        <a:lstStyle/>
        <a:p>
          <a:r>
            <a:rPr lang="zh-CN" dirty="0"/>
            <a:t>游戏后台管理系统</a:t>
          </a:r>
          <a:endParaRPr lang="zh-CN" altLang="en-US" dirty="0"/>
        </a:p>
      </dgm:t>
    </dgm:pt>
    <dgm:pt modelId="{4FE93888-EBF5-4E88-93F6-4E2D13166DC8}" type="par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8BD9D143-E8A4-4407-9913-029DFC7133FA}" type="sib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2980CE87-B69A-424E-90A0-7EFAE77CB879}">
      <dgm:prSet phldrT="[文本]"/>
      <dgm:spPr/>
      <dgm:t>
        <a:bodyPr/>
        <a:lstStyle/>
        <a:p>
          <a:r>
            <a:rPr lang="zh-CN" altLang="en-US" dirty="0"/>
            <a:t>玩家信息管理</a:t>
          </a:r>
        </a:p>
      </dgm:t>
    </dgm:pt>
    <dgm:pt modelId="{970AB238-44BF-42EF-B1F1-745769824489}" type="par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8E847AC4-8F32-4796-ADE5-F8FC31D5EA67}" type="sib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C1680B62-0BA0-47CF-B109-AB4042D38E7F}">
      <dgm:prSet phldrT="[文本]"/>
      <dgm:spPr/>
      <dgm:t>
        <a:bodyPr/>
        <a:lstStyle/>
        <a:p>
          <a:r>
            <a:rPr lang="zh-CN" altLang="en-US" dirty="0"/>
            <a:t>留言管理</a:t>
          </a:r>
        </a:p>
      </dgm:t>
    </dgm:pt>
    <dgm:pt modelId="{30729CC4-21AF-4E40-A082-1A995A17A2E0}" type="par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2C60E2C3-A01B-48F3-9A52-407D391AAE81}" type="sib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E73FD76E-9AE6-4AAA-84B3-66732D986B2D}">
      <dgm:prSet phldrT="[文本]"/>
      <dgm:spPr/>
      <dgm:t>
        <a:bodyPr/>
        <a:lstStyle/>
        <a:p>
          <a:r>
            <a:rPr lang="zh-CN" altLang="en-US" dirty="0"/>
            <a:t>玩家权限管理</a:t>
          </a:r>
        </a:p>
      </dgm:t>
    </dgm:pt>
    <dgm:pt modelId="{E3705106-670A-46C9-A1ED-AA2306549FF7}" type="par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AD2DF8D4-0B48-4DBD-A9C8-AA8B9D07EB81}" type="sib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942AC999-6533-4A3C-9095-E964C39EE9C6}">
      <dgm:prSet/>
      <dgm:spPr/>
      <dgm:t>
        <a:bodyPr/>
        <a:lstStyle/>
        <a:p>
          <a:r>
            <a:rPr lang="zh-CN" altLang="en-US" dirty="0"/>
            <a:t>总表管理</a:t>
          </a:r>
        </a:p>
      </dgm:t>
    </dgm:pt>
    <dgm:pt modelId="{57B77939-9131-4667-AEEB-F77064FAE748}" type="par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CC82DEAB-3AB1-40C7-938B-F7B55115444D}" type="sib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878B80DA-D6E0-4E1E-B5E2-9FDCB69DFD3D}">
      <dgm:prSet/>
      <dgm:spPr/>
      <dgm:t>
        <a:bodyPr/>
        <a:lstStyle/>
        <a:p>
          <a:r>
            <a:rPr lang="zh-CN" altLang="en-US" dirty="0"/>
            <a:t>规则管理</a:t>
          </a:r>
        </a:p>
      </dgm:t>
    </dgm:pt>
    <dgm:pt modelId="{CCF8806F-16C5-4C12-BFCA-DBF5C045678A}" type="par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0CCFB3AD-BC5C-479C-BA13-39FBE110431F}" type="sib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844791F0-8CD2-4782-BBDB-7E41FD12FBFC}" type="pres">
      <dgm:prSet presAssocID="{5322153D-1BAF-4F67-9F53-0321F3804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C78C14-3A72-4F07-8B0A-C4637E60200D}" type="pres">
      <dgm:prSet presAssocID="{550A1D27-78FA-41C2-B4B8-8ECD3229E80D}" presName="hierRoot1" presStyleCnt="0">
        <dgm:presLayoutVars>
          <dgm:hierBranch val="init"/>
        </dgm:presLayoutVars>
      </dgm:prSet>
      <dgm:spPr/>
    </dgm:pt>
    <dgm:pt modelId="{1A3C7F32-D5AE-4058-8EC3-6FA0EE0384EF}" type="pres">
      <dgm:prSet presAssocID="{550A1D27-78FA-41C2-B4B8-8ECD3229E80D}" presName="rootComposite1" presStyleCnt="0"/>
      <dgm:spPr/>
    </dgm:pt>
    <dgm:pt modelId="{6DF0BBC0-FA46-4DB9-B44B-ED1B77224566}" type="pres">
      <dgm:prSet presAssocID="{550A1D27-78FA-41C2-B4B8-8ECD3229E80D}" presName="rootText1" presStyleLbl="node0" presStyleIdx="0" presStyleCnt="1" custScaleX="84218" custScaleY="98778">
        <dgm:presLayoutVars>
          <dgm:chPref val="3"/>
        </dgm:presLayoutVars>
      </dgm:prSet>
      <dgm:spPr/>
    </dgm:pt>
    <dgm:pt modelId="{CB04C6AA-48C1-4270-A2F8-D1C4458A6B83}" type="pres">
      <dgm:prSet presAssocID="{550A1D27-78FA-41C2-B4B8-8ECD3229E80D}" presName="rootConnector1" presStyleLbl="node1" presStyleIdx="0" presStyleCnt="0"/>
      <dgm:spPr/>
    </dgm:pt>
    <dgm:pt modelId="{394E30C2-BC60-4248-9FBE-F702F73BBDA8}" type="pres">
      <dgm:prSet presAssocID="{550A1D27-78FA-41C2-B4B8-8ECD3229E80D}" presName="hierChild2" presStyleCnt="0"/>
      <dgm:spPr/>
    </dgm:pt>
    <dgm:pt modelId="{0A792982-1F20-4F37-B82B-532F99B0A67F}" type="pres">
      <dgm:prSet presAssocID="{970AB238-44BF-42EF-B1F1-745769824489}" presName="Name37" presStyleLbl="parChTrans1D2" presStyleIdx="0" presStyleCnt="5"/>
      <dgm:spPr/>
    </dgm:pt>
    <dgm:pt modelId="{4211F5F6-4D06-400D-9CD6-D0C9A94557B8}" type="pres">
      <dgm:prSet presAssocID="{2980CE87-B69A-424E-90A0-7EFAE77CB879}" presName="hierRoot2" presStyleCnt="0">
        <dgm:presLayoutVars>
          <dgm:hierBranch val="init"/>
        </dgm:presLayoutVars>
      </dgm:prSet>
      <dgm:spPr/>
    </dgm:pt>
    <dgm:pt modelId="{86B881AA-66B4-4C1F-9B2C-F84D3A35A23A}" type="pres">
      <dgm:prSet presAssocID="{2980CE87-B69A-424E-90A0-7EFAE77CB879}" presName="rootComposite" presStyleCnt="0"/>
      <dgm:spPr/>
    </dgm:pt>
    <dgm:pt modelId="{0024BBC3-43E3-4102-9038-5B358B5F5F43}" type="pres">
      <dgm:prSet presAssocID="{2980CE87-B69A-424E-90A0-7EFAE77CB879}" presName="rootText" presStyleLbl="node2" presStyleIdx="0" presStyleCnt="5" custScaleX="52643" custScaleY="154376">
        <dgm:presLayoutVars>
          <dgm:chPref val="3"/>
        </dgm:presLayoutVars>
      </dgm:prSet>
      <dgm:spPr/>
    </dgm:pt>
    <dgm:pt modelId="{881309D8-1B99-40FE-A2FC-D5D80F60A06F}" type="pres">
      <dgm:prSet presAssocID="{2980CE87-B69A-424E-90A0-7EFAE77CB879}" presName="rootConnector" presStyleLbl="node2" presStyleIdx="0" presStyleCnt="5"/>
      <dgm:spPr/>
    </dgm:pt>
    <dgm:pt modelId="{3FBCBE1B-729D-4BE9-8CE7-9A8753E71D16}" type="pres">
      <dgm:prSet presAssocID="{2980CE87-B69A-424E-90A0-7EFAE77CB879}" presName="hierChild4" presStyleCnt="0"/>
      <dgm:spPr/>
    </dgm:pt>
    <dgm:pt modelId="{8B208098-02CB-4443-AC16-B5F29A2C16C6}" type="pres">
      <dgm:prSet presAssocID="{2980CE87-B69A-424E-90A0-7EFAE77CB879}" presName="hierChild5" presStyleCnt="0"/>
      <dgm:spPr/>
    </dgm:pt>
    <dgm:pt modelId="{972D7DEC-09F4-4EC8-A26D-0C04DC441EE6}" type="pres">
      <dgm:prSet presAssocID="{CCF8806F-16C5-4C12-BFCA-DBF5C045678A}" presName="Name37" presStyleLbl="parChTrans1D2" presStyleIdx="1" presStyleCnt="5"/>
      <dgm:spPr/>
    </dgm:pt>
    <dgm:pt modelId="{DC755A63-7BCA-48D7-A0A8-D47A2C6DA07E}" type="pres">
      <dgm:prSet presAssocID="{878B80DA-D6E0-4E1E-B5E2-9FDCB69DFD3D}" presName="hierRoot2" presStyleCnt="0">
        <dgm:presLayoutVars>
          <dgm:hierBranch val="init"/>
        </dgm:presLayoutVars>
      </dgm:prSet>
      <dgm:spPr/>
    </dgm:pt>
    <dgm:pt modelId="{1EFB2794-D80A-400F-A545-D51294457809}" type="pres">
      <dgm:prSet presAssocID="{878B80DA-D6E0-4E1E-B5E2-9FDCB69DFD3D}" presName="rootComposite" presStyleCnt="0"/>
      <dgm:spPr/>
    </dgm:pt>
    <dgm:pt modelId="{23D9FDF7-3C72-4BC3-B052-40103A2A02E5}" type="pres">
      <dgm:prSet presAssocID="{878B80DA-D6E0-4E1E-B5E2-9FDCB69DFD3D}" presName="rootText" presStyleLbl="node2" presStyleIdx="1" presStyleCnt="5" custScaleX="58489">
        <dgm:presLayoutVars>
          <dgm:chPref val="3"/>
        </dgm:presLayoutVars>
      </dgm:prSet>
      <dgm:spPr/>
    </dgm:pt>
    <dgm:pt modelId="{CDAA8C28-0ABA-49E5-BEC3-655A3E907F87}" type="pres">
      <dgm:prSet presAssocID="{878B80DA-D6E0-4E1E-B5E2-9FDCB69DFD3D}" presName="rootConnector" presStyleLbl="node2" presStyleIdx="1" presStyleCnt="5"/>
      <dgm:spPr/>
    </dgm:pt>
    <dgm:pt modelId="{48283849-77C2-455D-956B-C89DEE2D5081}" type="pres">
      <dgm:prSet presAssocID="{878B80DA-D6E0-4E1E-B5E2-9FDCB69DFD3D}" presName="hierChild4" presStyleCnt="0"/>
      <dgm:spPr/>
    </dgm:pt>
    <dgm:pt modelId="{6CD1D6E9-7A45-4D17-B1D0-7CE6E92DFBAD}" type="pres">
      <dgm:prSet presAssocID="{878B80DA-D6E0-4E1E-B5E2-9FDCB69DFD3D}" presName="hierChild5" presStyleCnt="0"/>
      <dgm:spPr/>
    </dgm:pt>
    <dgm:pt modelId="{62D2FF76-DDBE-4F38-8694-96B3550B1F8C}" type="pres">
      <dgm:prSet presAssocID="{57B77939-9131-4667-AEEB-F77064FAE748}" presName="Name37" presStyleLbl="parChTrans1D2" presStyleIdx="2" presStyleCnt="5"/>
      <dgm:spPr/>
    </dgm:pt>
    <dgm:pt modelId="{D355E1C6-777D-4AEE-956A-BFB680A74C0F}" type="pres">
      <dgm:prSet presAssocID="{942AC999-6533-4A3C-9095-E964C39EE9C6}" presName="hierRoot2" presStyleCnt="0">
        <dgm:presLayoutVars>
          <dgm:hierBranch val="init"/>
        </dgm:presLayoutVars>
      </dgm:prSet>
      <dgm:spPr/>
    </dgm:pt>
    <dgm:pt modelId="{EB223993-F518-4FFB-B9D7-BBB7E01E2A77}" type="pres">
      <dgm:prSet presAssocID="{942AC999-6533-4A3C-9095-E964C39EE9C6}" presName="rootComposite" presStyleCnt="0"/>
      <dgm:spPr/>
    </dgm:pt>
    <dgm:pt modelId="{1931CC2A-7803-4555-BD9A-8D9C82BB46FE}" type="pres">
      <dgm:prSet presAssocID="{942AC999-6533-4A3C-9095-E964C39EE9C6}" presName="rootText" presStyleLbl="node2" presStyleIdx="2" presStyleCnt="5" custScaleX="50985">
        <dgm:presLayoutVars>
          <dgm:chPref val="3"/>
        </dgm:presLayoutVars>
      </dgm:prSet>
      <dgm:spPr/>
    </dgm:pt>
    <dgm:pt modelId="{B95DC39F-56FF-4DF3-B631-240BF25AE887}" type="pres">
      <dgm:prSet presAssocID="{942AC999-6533-4A3C-9095-E964C39EE9C6}" presName="rootConnector" presStyleLbl="node2" presStyleIdx="2" presStyleCnt="5"/>
      <dgm:spPr/>
    </dgm:pt>
    <dgm:pt modelId="{4DC04A4D-956C-4440-B048-602582A00047}" type="pres">
      <dgm:prSet presAssocID="{942AC999-6533-4A3C-9095-E964C39EE9C6}" presName="hierChild4" presStyleCnt="0"/>
      <dgm:spPr/>
    </dgm:pt>
    <dgm:pt modelId="{804E515B-A8A4-48FD-9CA6-0D287AE3E8BF}" type="pres">
      <dgm:prSet presAssocID="{942AC999-6533-4A3C-9095-E964C39EE9C6}" presName="hierChild5" presStyleCnt="0"/>
      <dgm:spPr/>
    </dgm:pt>
    <dgm:pt modelId="{9A0F980B-A494-4B29-A0EA-33B8155F14ED}" type="pres">
      <dgm:prSet presAssocID="{30729CC4-21AF-4E40-A082-1A995A17A2E0}" presName="Name37" presStyleLbl="parChTrans1D2" presStyleIdx="3" presStyleCnt="5"/>
      <dgm:spPr/>
    </dgm:pt>
    <dgm:pt modelId="{83165475-6EAA-4588-AD10-01FF38DBC344}" type="pres">
      <dgm:prSet presAssocID="{C1680B62-0BA0-47CF-B109-AB4042D38E7F}" presName="hierRoot2" presStyleCnt="0">
        <dgm:presLayoutVars>
          <dgm:hierBranch val="init"/>
        </dgm:presLayoutVars>
      </dgm:prSet>
      <dgm:spPr/>
    </dgm:pt>
    <dgm:pt modelId="{4A6A04DE-49B3-456E-A5A8-03ABF3EAC59A}" type="pres">
      <dgm:prSet presAssocID="{C1680B62-0BA0-47CF-B109-AB4042D38E7F}" presName="rootComposite" presStyleCnt="0"/>
      <dgm:spPr/>
    </dgm:pt>
    <dgm:pt modelId="{F9C4CFF9-DFED-4035-A49C-6A137C284AA4}" type="pres">
      <dgm:prSet presAssocID="{C1680B62-0BA0-47CF-B109-AB4042D38E7F}" presName="rootText" presStyleLbl="node2" presStyleIdx="3" presStyleCnt="5" custScaleX="45178">
        <dgm:presLayoutVars>
          <dgm:chPref val="3"/>
        </dgm:presLayoutVars>
      </dgm:prSet>
      <dgm:spPr/>
    </dgm:pt>
    <dgm:pt modelId="{19ED2B4F-A8A7-4936-A8AE-DCF8E99B7CE5}" type="pres">
      <dgm:prSet presAssocID="{C1680B62-0BA0-47CF-B109-AB4042D38E7F}" presName="rootConnector" presStyleLbl="node2" presStyleIdx="3" presStyleCnt="5"/>
      <dgm:spPr/>
    </dgm:pt>
    <dgm:pt modelId="{F5EFA561-4A78-4383-AE85-FFFD81C0EC3F}" type="pres">
      <dgm:prSet presAssocID="{C1680B62-0BA0-47CF-B109-AB4042D38E7F}" presName="hierChild4" presStyleCnt="0"/>
      <dgm:spPr/>
    </dgm:pt>
    <dgm:pt modelId="{267A92F2-0C54-4B2B-8CD7-ACC9900E4DFC}" type="pres">
      <dgm:prSet presAssocID="{C1680B62-0BA0-47CF-B109-AB4042D38E7F}" presName="hierChild5" presStyleCnt="0"/>
      <dgm:spPr/>
    </dgm:pt>
    <dgm:pt modelId="{DE1ABF4A-6356-4ED1-BD5C-4391BB0AB367}" type="pres">
      <dgm:prSet presAssocID="{E3705106-670A-46C9-A1ED-AA2306549FF7}" presName="Name37" presStyleLbl="parChTrans1D2" presStyleIdx="4" presStyleCnt="5"/>
      <dgm:spPr/>
    </dgm:pt>
    <dgm:pt modelId="{07B22187-1716-411C-87E6-06322592ABEA}" type="pres">
      <dgm:prSet presAssocID="{E73FD76E-9AE6-4AAA-84B3-66732D986B2D}" presName="hierRoot2" presStyleCnt="0">
        <dgm:presLayoutVars>
          <dgm:hierBranch val="init"/>
        </dgm:presLayoutVars>
      </dgm:prSet>
      <dgm:spPr/>
    </dgm:pt>
    <dgm:pt modelId="{5E2A3E7A-EE23-4979-8B6A-772FD0FF479C}" type="pres">
      <dgm:prSet presAssocID="{E73FD76E-9AE6-4AAA-84B3-66732D986B2D}" presName="rootComposite" presStyleCnt="0"/>
      <dgm:spPr/>
    </dgm:pt>
    <dgm:pt modelId="{AB6B9B04-D0EB-4285-BB51-49AEC6D3010B}" type="pres">
      <dgm:prSet presAssocID="{E73FD76E-9AE6-4AAA-84B3-66732D986B2D}" presName="rootText" presStyleLbl="node2" presStyleIdx="4" presStyleCnt="5" custScaleX="53301" custScaleY="149474">
        <dgm:presLayoutVars>
          <dgm:chPref val="3"/>
        </dgm:presLayoutVars>
      </dgm:prSet>
      <dgm:spPr/>
    </dgm:pt>
    <dgm:pt modelId="{557E9329-BA87-449B-92A9-FE2F41158B64}" type="pres">
      <dgm:prSet presAssocID="{E73FD76E-9AE6-4AAA-84B3-66732D986B2D}" presName="rootConnector" presStyleLbl="node2" presStyleIdx="4" presStyleCnt="5"/>
      <dgm:spPr/>
    </dgm:pt>
    <dgm:pt modelId="{63CFBA50-B634-4157-950F-D81310BC05A9}" type="pres">
      <dgm:prSet presAssocID="{E73FD76E-9AE6-4AAA-84B3-66732D986B2D}" presName="hierChild4" presStyleCnt="0"/>
      <dgm:spPr/>
    </dgm:pt>
    <dgm:pt modelId="{652FA9B7-3F36-498F-BFBE-3AD64C8B9424}" type="pres">
      <dgm:prSet presAssocID="{E73FD76E-9AE6-4AAA-84B3-66732D986B2D}" presName="hierChild5" presStyleCnt="0"/>
      <dgm:spPr/>
    </dgm:pt>
    <dgm:pt modelId="{494D1E69-8C0A-437B-8FDF-07287095F438}" type="pres">
      <dgm:prSet presAssocID="{550A1D27-78FA-41C2-B4B8-8ECD3229E80D}" presName="hierChild3" presStyleCnt="0"/>
      <dgm:spPr/>
    </dgm:pt>
  </dgm:ptLst>
  <dgm:cxnLst>
    <dgm:cxn modelId="{E74CBD01-898F-49A7-B841-C95BB177146F}" type="presOf" srcId="{2980CE87-B69A-424E-90A0-7EFAE77CB879}" destId="{0024BBC3-43E3-4102-9038-5B358B5F5F43}" srcOrd="0" destOrd="0" presId="urn:microsoft.com/office/officeart/2005/8/layout/orgChart1"/>
    <dgm:cxn modelId="{98EF801E-6045-4A75-802B-61A8A4146F9D}" srcId="{550A1D27-78FA-41C2-B4B8-8ECD3229E80D}" destId="{878B80DA-D6E0-4E1E-B5E2-9FDCB69DFD3D}" srcOrd="1" destOrd="0" parTransId="{CCF8806F-16C5-4C12-BFCA-DBF5C045678A}" sibTransId="{0CCFB3AD-BC5C-479C-BA13-39FBE110431F}"/>
    <dgm:cxn modelId="{1D568723-3CE7-480F-93D5-D1F7B5B9F798}" srcId="{550A1D27-78FA-41C2-B4B8-8ECD3229E80D}" destId="{942AC999-6533-4A3C-9095-E964C39EE9C6}" srcOrd="2" destOrd="0" parTransId="{57B77939-9131-4667-AEEB-F77064FAE748}" sibTransId="{CC82DEAB-3AB1-40C7-938B-F7B55115444D}"/>
    <dgm:cxn modelId="{F18E8627-A3F4-4B2B-A1E5-CFAA93B6ABBB}" type="presOf" srcId="{E73FD76E-9AE6-4AAA-84B3-66732D986B2D}" destId="{AB6B9B04-D0EB-4285-BB51-49AEC6D3010B}" srcOrd="0" destOrd="0" presId="urn:microsoft.com/office/officeart/2005/8/layout/orgChart1"/>
    <dgm:cxn modelId="{76392C29-34AC-480D-A9F4-96DB5D0D4D74}" type="presOf" srcId="{942AC999-6533-4A3C-9095-E964C39EE9C6}" destId="{1931CC2A-7803-4555-BD9A-8D9C82BB46FE}" srcOrd="0" destOrd="0" presId="urn:microsoft.com/office/officeart/2005/8/layout/orgChart1"/>
    <dgm:cxn modelId="{03CF772B-C682-44F7-AB61-EFD7F0E2485D}" type="presOf" srcId="{C1680B62-0BA0-47CF-B109-AB4042D38E7F}" destId="{F9C4CFF9-DFED-4035-A49C-6A137C284AA4}" srcOrd="0" destOrd="0" presId="urn:microsoft.com/office/officeart/2005/8/layout/orgChart1"/>
    <dgm:cxn modelId="{EAC7342E-81F8-470F-B870-14B3B195BACE}" srcId="{550A1D27-78FA-41C2-B4B8-8ECD3229E80D}" destId="{E73FD76E-9AE6-4AAA-84B3-66732D986B2D}" srcOrd="4" destOrd="0" parTransId="{E3705106-670A-46C9-A1ED-AA2306549FF7}" sibTransId="{AD2DF8D4-0B48-4DBD-A9C8-AA8B9D07EB81}"/>
    <dgm:cxn modelId="{56C1DA33-6CC4-47D0-B079-E5D69BE538C2}" type="presOf" srcId="{942AC999-6533-4A3C-9095-E964C39EE9C6}" destId="{B95DC39F-56FF-4DF3-B631-240BF25AE887}" srcOrd="1" destOrd="0" presId="urn:microsoft.com/office/officeart/2005/8/layout/orgChart1"/>
    <dgm:cxn modelId="{1BB04462-410F-4C3E-907E-31D2B2FEB927}" type="presOf" srcId="{878B80DA-D6E0-4E1E-B5E2-9FDCB69DFD3D}" destId="{CDAA8C28-0ABA-49E5-BEC3-655A3E907F87}" srcOrd="1" destOrd="0" presId="urn:microsoft.com/office/officeart/2005/8/layout/orgChart1"/>
    <dgm:cxn modelId="{83500064-82DE-4368-B1B4-A044BAC07019}" type="presOf" srcId="{550A1D27-78FA-41C2-B4B8-8ECD3229E80D}" destId="{CB04C6AA-48C1-4270-A2F8-D1C4458A6B83}" srcOrd="1" destOrd="0" presId="urn:microsoft.com/office/officeart/2005/8/layout/orgChart1"/>
    <dgm:cxn modelId="{98A7996B-6B9C-4612-A590-425229E63774}" type="presOf" srcId="{C1680B62-0BA0-47CF-B109-AB4042D38E7F}" destId="{19ED2B4F-A8A7-4936-A8AE-DCF8E99B7CE5}" srcOrd="1" destOrd="0" presId="urn:microsoft.com/office/officeart/2005/8/layout/orgChart1"/>
    <dgm:cxn modelId="{4F33B053-BBAC-430E-BCE6-33D14882A60F}" type="presOf" srcId="{5322153D-1BAF-4F67-9F53-0321F3804929}" destId="{844791F0-8CD2-4782-BBDB-7E41FD12FBFC}" srcOrd="0" destOrd="0" presId="urn:microsoft.com/office/officeart/2005/8/layout/orgChart1"/>
    <dgm:cxn modelId="{F485F180-4259-41B7-90C1-3D57B06B758D}" type="presOf" srcId="{970AB238-44BF-42EF-B1F1-745769824489}" destId="{0A792982-1F20-4F37-B82B-532F99B0A67F}" srcOrd="0" destOrd="0" presId="urn:microsoft.com/office/officeart/2005/8/layout/orgChart1"/>
    <dgm:cxn modelId="{13CCB0A5-EB03-4118-890F-479A0A61E823}" srcId="{550A1D27-78FA-41C2-B4B8-8ECD3229E80D}" destId="{2980CE87-B69A-424E-90A0-7EFAE77CB879}" srcOrd="0" destOrd="0" parTransId="{970AB238-44BF-42EF-B1F1-745769824489}" sibTransId="{8E847AC4-8F32-4796-ADE5-F8FC31D5EA67}"/>
    <dgm:cxn modelId="{DFB7F7A9-CD6B-4D6A-B41A-321CBE526D20}" type="presOf" srcId="{2980CE87-B69A-424E-90A0-7EFAE77CB879}" destId="{881309D8-1B99-40FE-A2FC-D5D80F60A06F}" srcOrd="1" destOrd="0" presId="urn:microsoft.com/office/officeart/2005/8/layout/orgChart1"/>
    <dgm:cxn modelId="{CF1B00AB-83E9-4A47-BB91-C56B24DD180E}" srcId="{550A1D27-78FA-41C2-B4B8-8ECD3229E80D}" destId="{C1680B62-0BA0-47CF-B109-AB4042D38E7F}" srcOrd="3" destOrd="0" parTransId="{30729CC4-21AF-4E40-A082-1A995A17A2E0}" sibTransId="{2C60E2C3-A01B-48F3-9A52-407D391AAE81}"/>
    <dgm:cxn modelId="{033955B6-B585-46E5-954F-17F218EC755A}" type="presOf" srcId="{550A1D27-78FA-41C2-B4B8-8ECD3229E80D}" destId="{6DF0BBC0-FA46-4DB9-B44B-ED1B77224566}" srcOrd="0" destOrd="0" presId="urn:microsoft.com/office/officeart/2005/8/layout/orgChart1"/>
    <dgm:cxn modelId="{C213A5B7-A255-46E3-BBD6-4EA1D0ADAE5E}" type="presOf" srcId="{E3705106-670A-46C9-A1ED-AA2306549FF7}" destId="{DE1ABF4A-6356-4ED1-BD5C-4391BB0AB367}" srcOrd="0" destOrd="0" presId="urn:microsoft.com/office/officeart/2005/8/layout/orgChart1"/>
    <dgm:cxn modelId="{C8FFACC0-40DD-497A-8071-43565EB74C92}" srcId="{5322153D-1BAF-4F67-9F53-0321F3804929}" destId="{550A1D27-78FA-41C2-B4B8-8ECD3229E80D}" srcOrd="0" destOrd="0" parTransId="{4FE93888-EBF5-4E88-93F6-4E2D13166DC8}" sibTransId="{8BD9D143-E8A4-4407-9913-029DFC7133FA}"/>
    <dgm:cxn modelId="{D8DA65D4-8BCA-42FE-8EB3-AB86D0BD84E7}" type="presOf" srcId="{57B77939-9131-4667-AEEB-F77064FAE748}" destId="{62D2FF76-DDBE-4F38-8694-96B3550B1F8C}" srcOrd="0" destOrd="0" presId="urn:microsoft.com/office/officeart/2005/8/layout/orgChart1"/>
    <dgm:cxn modelId="{C4FABEDC-40C3-4614-825F-C0DFA37FA080}" type="presOf" srcId="{30729CC4-21AF-4E40-A082-1A995A17A2E0}" destId="{9A0F980B-A494-4B29-A0EA-33B8155F14ED}" srcOrd="0" destOrd="0" presId="urn:microsoft.com/office/officeart/2005/8/layout/orgChart1"/>
    <dgm:cxn modelId="{19C3D0F5-DFDA-4F8E-8E1E-EEE77B1A18B2}" type="presOf" srcId="{878B80DA-D6E0-4E1E-B5E2-9FDCB69DFD3D}" destId="{23D9FDF7-3C72-4BC3-B052-40103A2A02E5}" srcOrd="0" destOrd="0" presId="urn:microsoft.com/office/officeart/2005/8/layout/orgChart1"/>
    <dgm:cxn modelId="{FE21CEF9-A23C-40AA-8887-AA1481E4A03B}" type="presOf" srcId="{CCF8806F-16C5-4C12-BFCA-DBF5C045678A}" destId="{972D7DEC-09F4-4EC8-A26D-0C04DC441EE6}" srcOrd="0" destOrd="0" presId="urn:microsoft.com/office/officeart/2005/8/layout/orgChart1"/>
    <dgm:cxn modelId="{42801DFB-130C-4243-853C-724FD4ECB6E5}" type="presOf" srcId="{E73FD76E-9AE6-4AAA-84B3-66732D986B2D}" destId="{557E9329-BA87-449B-92A9-FE2F41158B64}" srcOrd="1" destOrd="0" presId="urn:microsoft.com/office/officeart/2005/8/layout/orgChart1"/>
    <dgm:cxn modelId="{B3A14E93-D6D8-4832-83EC-DF5386951805}" type="presParOf" srcId="{844791F0-8CD2-4782-BBDB-7E41FD12FBFC}" destId="{9FC78C14-3A72-4F07-8B0A-C4637E60200D}" srcOrd="0" destOrd="0" presId="urn:microsoft.com/office/officeart/2005/8/layout/orgChart1"/>
    <dgm:cxn modelId="{0E247CBA-62AF-48AE-A984-5CB5260EC852}" type="presParOf" srcId="{9FC78C14-3A72-4F07-8B0A-C4637E60200D}" destId="{1A3C7F32-D5AE-4058-8EC3-6FA0EE0384EF}" srcOrd="0" destOrd="0" presId="urn:microsoft.com/office/officeart/2005/8/layout/orgChart1"/>
    <dgm:cxn modelId="{17AFCA79-C27B-44BA-86DF-4CC3F324EE53}" type="presParOf" srcId="{1A3C7F32-D5AE-4058-8EC3-6FA0EE0384EF}" destId="{6DF0BBC0-FA46-4DB9-B44B-ED1B77224566}" srcOrd="0" destOrd="0" presId="urn:microsoft.com/office/officeart/2005/8/layout/orgChart1"/>
    <dgm:cxn modelId="{E27176EB-44DE-4CF1-8114-BECCB068039A}" type="presParOf" srcId="{1A3C7F32-D5AE-4058-8EC3-6FA0EE0384EF}" destId="{CB04C6AA-48C1-4270-A2F8-D1C4458A6B83}" srcOrd="1" destOrd="0" presId="urn:microsoft.com/office/officeart/2005/8/layout/orgChart1"/>
    <dgm:cxn modelId="{AA54F5F8-35DA-459F-9ECB-9DABE5C2C286}" type="presParOf" srcId="{9FC78C14-3A72-4F07-8B0A-C4637E60200D}" destId="{394E30C2-BC60-4248-9FBE-F702F73BBDA8}" srcOrd="1" destOrd="0" presId="urn:microsoft.com/office/officeart/2005/8/layout/orgChart1"/>
    <dgm:cxn modelId="{5B5F134F-01BD-46C7-AB95-C8D15FE8E09A}" type="presParOf" srcId="{394E30C2-BC60-4248-9FBE-F702F73BBDA8}" destId="{0A792982-1F20-4F37-B82B-532F99B0A67F}" srcOrd="0" destOrd="0" presId="urn:microsoft.com/office/officeart/2005/8/layout/orgChart1"/>
    <dgm:cxn modelId="{1A8FFAFE-206D-4F2C-9AB7-8C49C243425D}" type="presParOf" srcId="{394E30C2-BC60-4248-9FBE-F702F73BBDA8}" destId="{4211F5F6-4D06-400D-9CD6-D0C9A94557B8}" srcOrd="1" destOrd="0" presId="urn:microsoft.com/office/officeart/2005/8/layout/orgChart1"/>
    <dgm:cxn modelId="{989DE484-6FAA-41E0-ADD0-E5D1879D2128}" type="presParOf" srcId="{4211F5F6-4D06-400D-9CD6-D0C9A94557B8}" destId="{86B881AA-66B4-4C1F-9B2C-F84D3A35A23A}" srcOrd="0" destOrd="0" presId="urn:microsoft.com/office/officeart/2005/8/layout/orgChart1"/>
    <dgm:cxn modelId="{3ACEFE35-D09A-48E8-933A-AE684A2AD0DD}" type="presParOf" srcId="{86B881AA-66B4-4C1F-9B2C-F84D3A35A23A}" destId="{0024BBC3-43E3-4102-9038-5B358B5F5F43}" srcOrd="0" destOrd="0" presId="urn:microsoft.com/office/officeart/2005/8/layout/orgChart1"/>
    <dgm:cxn modelId="{0D03E5F3-F32D-46E8-AE54-3F532E20DA4F}" type="presParOf" srcId="{86B881AA-66B4-4C1F-9B2C-F84D3A35A23A}" destId="{881309D8-1B99-40FE-A2FC-D5D80F60A06F}" srcOrd="1" destOrd="0" presId="urn:microsoft.com/office/officeart/2005/8/layout/orgChart1"/>
    <dgm:cxn modelId="{8DE25909-1CBF-4C7D-ACC5-81B5A521545B}" type="presParOf" srcId="{4211F5F6-4D06-400D-9CD6-D0C9A94557B8}" destId="{3FBCBE1B-729D-4BE9-8CE7-9A8753E71D16}" srcOrd="1" destOrd="0" presId="urn:microsoft.com/office/officeart/2005/8/layout/orgChart1"/>
    <dgm:cxn modelId="{D0AE215A-1CD4-4CD8-B4E6-13457901E40E}" type="presParOf" srcId="{4211F5F6-4D06-400D-9CD6-D0C9A94557B8}" destId="{8B208098-02CB-4443-AC16-B5F29A2C16C6}" srcOrd="2" destOrd="0" presId="urn:microsoft.com/office/officeart/2005/8/layout/orgChart1"/>
    <dgm:cxn modelId="{FF4D40AF-B463-47BE-BF6F-8FD90746AF3C}" type="presParOf" srcId="{394E30C2-BC60-4248-9FBE-F702F73BBDA8}" destId="{972D7DEC-09F4-4EC8-A26D-0C04DC441EE6}" srcOrd="2" destOrd="0" presId="urn:microsoft.com/office/officeart/2005/8/layout/orgChart1"/>
    <dgm:cxn modelId="{36C12493-E3A9-46BF-BE5E-679E8AFF30A6}" type="presParOf" srcId="{394E30C2-BC60-4248-9FBE-F702F73BBDA8}" destId="{DC755A63-7BCA-48D7-A0A8-D47A2C6DA07E}" srcOrd="3" destOrd="0" presId="urn:microsoft.com/office/officeart/2005/8/layout/orgChart1"/>
    <dgm:cxn modelId="{FBB6669C-90EC-46A9-8DE0-DE4EC794EF9E}" type="presParOf" srcId="{DC755A63-7BCA-48D7-A0A8-D47A2C6DA07E}" destId="{1EFB2794-D80A-400F-A545-D51294457809}" srcOrd="0" destOrd="0" presId="urn:microsoft.com/office/officeart/2005/8/layout/orgChart1"/>
    <dgm:cxn modelId="{962E542B-0A29-4980-B3D0-E5A7B10F9E97}" type="presParOf" srcId="{1EFB2794-D80A-400F-A545-D51294457809}" destId="{23D9FDF7-3C72-4BC3-B052-40103A2A02E5}" srcOrd="0" destOrd="0" presId="urn:microsoft.com/office/officeart/2005/8/layout/orgChart1"/>
    <dgm:cxn modelId="{8E548D02-3C14-40E8-89FD-920F03CA0080}" type="presParOf" srcId="{1EFB2794-D80A-400F-A545-D51294457809}" destId="{CDAA8C28-0ABA-49E5-BEC3-655A3E907F87}" srcOrd="1" destOrd="0" presId="urn:microsoft.com/office/officeart/2005/8/layout/orgChart1"/>
    <dgm:cxn modelId="{8312FF82-FB0C-4504-8841-F2AB68D6D064}" type="presParOf" srcId="{DC755A63-7BCA-48D7-A0A8-D47A2C6DA07E}" destId="{48283849-77C2-455D-956B-C89DEE2D5081}" srcOrd="1" destOrd="0" presId="urn:microsoft.com/office/officeart/2005/8/layout/orgChart1"/>
    <dgm:cxn modelId="{936E37B7-5A85-460A-9CFB-AF7C1B888EB9}" type="presParOf" srcId="{DC755A63-7BCA-48D7-A0A8-D47A2C6DA07E}" destId="{6CD1D6E9-7A45-4D17-B1D0-7CE6E92DFBAD}" srcOrd="2" destOrd="0" presId="urn:microsoft.com/office/officeart/2005/8/layout/orgChart1"/>
    <dgm:cxn modelId="{98F45657-DBBE-4802-ACD0-A31988DA1235}" type="presParOf" srcId="{394E30C2-BC60-4248-9FBE-F702F73BBDA8}" destId="{62D2FF76-DDBE-4F38-8694-96B3550B1F8C}" srcOrd="4" destOrd="0" presId="urn:microsoft.com/office/officeart/2005/8/layout/orgChart1"/>
    <dgm:cxn modelId="{763E00C2-49CE-4DEC-A079-D8DDED81276B}" type="presParOf" srcId="{394E30C2-BC60-4248-9FBE-F702F73BBDA8}" destId="{D355E1C6-777D-4AEE-956A-BFB680A74C0F}" srcOrd="5" destOrd="0" presId="urn:microsoft.com/office/officeart/2005/8/layout/orgChart1"/>
    <dgm:cxn modelId="{95F6F51B-4E07-4ACE-9C4E-5044BEC44355}" type="presParOf" srcId="{D355E1C6-777D-4AEE-956A-BFB680A74C0F}" destId="{EB223993-F518-4FFB-B9D7-BBB7E01E2A77}" srcOrd="0" destOrd="0" presId="urn:microsoft.com/office/officeart/2005/8/layout/orgChart1"/>
    <dgm:cxn modelId="{D1332A4F-0C23-4663-8CEC-845509E7C0A0}" type="presParOf" srcId="{EB223993-F518-4FFB-B9D7-BBB7E01E2A77}" destId="{1931CC2A-7803-4555-BD9A-8D9C82BB46FE}" srcOrd="0" destOrd="0" presId="urn:microsoft.com/office/officeart/2005/8/layout/orgChart1"/>
    <dgm:cxn modelId="{5C68C738-7533-4F1B-95D2-EA246A95EC07}" type="presParOf" srcId="{EB223993-F518-4FFB-B9D7-BBB7E01E2A77}" destId="{B95DC39F-56FF-4DF3-B631-240BF25AE887}" srcOrd="1" destOrd="0" presId="urn:microsoft.com/office/officeart/2005/8/layout/orgChart1"/>
    <dgm:cxn modelId="{7CAFF56D-5327-4BE9-9BB5-8B09ABDFD467}" type="presParOf" srcId="{D355E1C6-777D-4AEE-956A-BFB680A74C0F}" destId="{4DC04A4D-956C-4440-B048-602582A00047}" srcOrd="1" destOrd="0" presId="urn:microsoft.com/office/officeart/2005/8/layout/orgChart1"/>
    <dgm:cxn modelId="{8A55B8C6-A494-4466-964D-D76F08CD759B}" type="presParOf" srcId="{D355E1C6-777D-4AEE-956A-BFB680A74C0F}" destId="{804E515B-A8A4-48FD-9CA6-0D287AE3E8BF}" srcOrd="2" destOrd="0" presId="urn:microsoft.com/office/officeart/2005/8/layout/orgChart1"/>
    <dgm:cxn modelId="{54A8B443-3DC1-48DD-85CA-6FD63CAA76B2}" type="presParOf" srcId="{394E30C2-BC60-4248-9FBE-F702F73BBDA8}" destId="{9A0F980B-A494-4B29-A0EA-33B8155F14ED}" srcOrd="6" destOrd="0" presId="urn:microsoft.com/office/officeart/2005/8/layout/orgChart1"/>
    <dgm:cxn modelId="{0ECA1730-4840-4A10-A560-D653297871D9}" type="presParOf" srcId="{394E30C2-BC60-4248-9FBE-F702F73BBDA8}" destId="{83165475-6EAA-4588-AD10-01FF38DBC344}" srcOrd="7" destOrd="0" presId="urn:microsoft.com/office/officeart/2005/8/layout/orgChart1"/>
    <dgm:cxn modelId="{F576294D-E2F0-4264-8164-94566CB3728B}" type="presParOf" srcId="{83165475-6EAA-4588-AD10-01FF38DBC344}" destId="{4A6A04DE-49B3-456E-A5A8-03ABF3EAC59A}" srcOrd="0" destOrd="0" presId="urn:microsoft.com/office/officeart/2005/8/layout/orgChart1"/>
    <dgm:cxn modelId="{7FE6C1A3-56D8-4CD0-937E-E6D493F25E5C}" type="presParOf" srcId="{4A6A04DE-49B3-456E-A5A8-03ABF3EAC59A}" destId="{F9C4CFF9-DFED-4035-A49C-6A137C284AA4}" srcOrd="0" destOrd="0" presId="urn:microsoft.com/office/officeart/2005/8/layout/orgChart1"/>
    <dgm:cxn modelId="{DD13B299-01C8-432F-AA7A-70079D615F64}" type="presParOf" srcId="{4A6A04DE-49B3-456E-A5A8-03ABF3EAC59A}" destId="{19ED2B4F-A8A7-4936-A8AE-DCF8E99B7CE5}" srcOrd="1" destOrd="0" presId="urn:microsoft.com/office/officeart/2005/8/layout/orgChart1"/>
    <dgm:cxn modelId="{E80B0304-614C-4063-A980-5B3C72D7DABE}" type="presParOf" srcId="{83165475-6EAA-4588-AD10-01FF38DBC344}" destId="{F5EFA561-4A78-4383-AE85-FFFD81C0EC3F}" srcOrd="1" destOrd="0" presId="urn:microsoft.com/office/officeart/2005/8/layout/orgChart1"/>
    <dgm:cxn modelId="{6F6EEE02-501A-492B-9935-3B4A86F105BD}" type="presParOf" srcId="{83165475-6EAA-4588-AD10-01FF38DBC344}" destId="{267A92F2-0C54-4B2B-8CD7-ACC9900E4DFC}" srcOrd="2" destOrd="0" presId="urn:microsoft.com/office/officeart/2005/8/layout/orgChart1"/>
    <dgm:cxn modelId="{A1A717C5-9369-4581-9D79-9675E357E787}" type="presParOf" srcId="{394E30C2-BC60-4248-9FBE-F702F73BBDA8}" destId="{DE1ABF4A-6356-4ED1-BD5C-4391BB0AB367}" srcOrd="8" destOrd="0" presId="urn:microsoft.com/office/officeart/2005/8/layout/orgChart1"/>
    <dgm:cxn modelId="{CE732CB2-EAF2-46B7-954D-6E0CC0376A11}" type="presParOf" srcId="{394E30C2-BC60-4248-9FBE-F702F73BBDA8}" destId="{07B22187-1716-411C-87E6-06322592ABEA}" srcOrd="9" destOrd="0" presId="urn:microsoft.com/office/officeart/2005/8/layout/orgChart1"/>
    <dgm:cxn modelId="{8DCD1A32-084B-4B76-B73A-991AA80F534C}" type="presParOf" srcId="{07B22187-1716-411C-87E6-06322592ABEA}" destId="{5E2A3E7A-EE23-4979-8B6A-772FD0FF479C}" srcOrd="0" destOrd="0" presId="urn:microsoft.com/office/officeart/2005/8/layout/orgChart1"/>
    <dgm:cxn modelId="{A1D3B221-39D5-43E7-8C20-7E6E8F1DAE9E}" type="presParOf" srcId="{5E2A3E7A-EE23-4979-8B6A-772FD0FF479C}" destId="{AB6B9B04-D0EB-4285-BB51-49AEC6D3010B}" srcOrd="0" destOrd="0" presId="urn:microsoft.com/office/officeart/2005/8/layout/orgChart1"/>
    <dgm:cxn modelId="{E0B67BCC-A9C4-4EC7-BDD0-F596E4CD946B}" type="presParOf" srcId="{5E2A3E7A-EE23-4979-8B6A-772FD0FF479C}" destId="{557E9329-BA87-449B-92A9-FE2F41158B64}" srcOrd="1" destOrd="0" presId="urn:microsoft.com/office/officeart/2005/8/layout/orgChart1"/>
    <dgm:cxn modelId="{C011E5E0-8442-46E8-BFC2-28A24B52DD9F}" type="presParOf" srcId="{07B22187-1716-411C-87E6-06322592ABEA}" destId="{63CFBA50-B634-4157-950F-D81310BC05A9}" srcOrd="1" destOrd="0" presId="urn:microsoft.com/office/officeart/2005/8/layout/orgChart1"/>
    <dgm:cxn modelId="{807358BF-7973-4621-90BA-F05755BDF3E4}" type="presParOf" srcId="{07B22187-1716-411C-87E6-06322592ABEA}" destId="{652FA9B7-3F36-498F-BFBE-3AD64C8B9424}" srcOrd="2" destOrd="0" presId="urn:microsoft.com/office/officeart/2005/8/layout/orgChart1"/>
    <dgm:cxn modelId="{DEB1EA26-7A58-4445-A756-FE7439313AEE}" type="presParOf" srcId="{9FC78C14-3A72-4F07-8B0A-C4637E60200D}" destId="{494D1E69-8C0A-437B-8FDF-07287095F4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BF4A-6356-4ED1-BD5C-4391BB0AB367}">
      <dsp:nvSpPr>
        <dsp:cNvPr id="0" name=""/>
        <dsp:cNvSpPr/>
      </dsp:nvSpPr>
      <dsp:spPr>
        <a:xfrm>
          <a:off x="5257800" y="1456869"/>
          <a:ext cx="429071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4290716" y="309325"/>
              </a:lnTo>
              <a:lnTo>
                <a:pt x="429071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980B-A494-4B29-A0EA-33B8155F14ED}">
      <dsp:nvSpPr>
        <dsp:cNvPr id="0" name=""/>
        <dsp:cNvSpPr/>
      </dsp:nvSpPr>
      <dsp:spPr>
        <a:xfrm>
          <a:off x="5257800" y="1456869"/>
          <a:ext cx="2221489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2221489" y="309325"/>
              </a:lnTo>
              <a:lnTo>
                <a:pt x="2221489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FF76-DDBE-4F38-8694-96B3550B1F8C}">
      <dsp:nvSpPr>
        <dsp:cNvPr id="0" name=""/>
        <dsp:cNvSpPr/>
      </dsp:nvSpPr>
      <dsp:spPr>
        <a:xfrm>
          <a:off x="5257800" y="1456869"/>
          <a:ext cx="18637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186376" y="309325"/>
              </a:lnTo>
              <a:lnTo>
                <a:pt x="18637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D7DEC-09F4-4EC8-A26D-0C04DC441EE6}">
      <dsp:nvSpPr>
        <dsp:cNvPr id="0" name=""/>
        <dsp:cNvSpPr/>
      </dsp:nvSpPr>
      <dsp:spPr>
        <a:xfrm>
          <a:off x="3212994" y="1456869"/>
          <a:ext cx="2044805" cy="618651"/>
        </a:xfrm>
        <a:custGeom>
          <a:avLst/>
          <a:gdLst/>
          <a:ahLst/>
          <a:cxnLst/>
          <a:rect l="0" t="0" r="0" b="0"/>
          <a:pathLst>
            <a:path>
              <a:moveTo>
                <a:pt x="2044805" y="0"/>
              </a:moveTo>
              <a:lnTo>
                <a:pt x="2044805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2982-1F20-4F37-B82B-532F99B0A67F}">
      <dsp:nvSpPr>
        <dsp:cNvPr id="0" name=""/>
        <dsp:cNvSpPr/>
      </dsp:nvSpPr>
      <dsp:spPr>
        <a:xfrm>
          <a:off x="957391" y="1456869"/>
          <a:ext cx="4300408" cy="618651"/>
        </a:xfrm>
        <a:custGeom>
          <a:avLst/>
          <a:gdLst/>
          <a:ahLst/>
          <a:cxnLst/>
          <a:rect l="0" t="0" r="0" b="0"/>
          <a:pathLst>
            <a:path>
              <a:moveTo>
                <a:pt x="4300408" y="0"/>
              </a:moveTo>
              <a:lnTo>
                <a:pt x="4300408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BC0-FA46-4DB9-B44B-ED1B77224566}">
      <dsp:nvSpPr>
        <dsp:cNvPr id="0" name=""/>
        <dsp:cNvSpPr/>
      </dsp:nvSpPr>
      <dsp:spPr>
        <a:xfrm>
          <a:off x="4017285" y="1889"/>
          <a:ext cx="2481028" cy="14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游戏后台管理系统</a:t>
          </a:r>
          <a:endParaRPr lang="zh-CN" altLang="en-US" sz="4400" kern="1200" dirty="0"/>
        </a:p>
      </dsp:txBody>
      <dsp:txXfrm>
        <a:off x="4017285" y="1889"/>
        <a:ext cx="2481028" cy="1454980"/>
      </dsp:txXfrm>
    </dsp:sp>
    <dsp:sp modelId="{0024BBC3-43E3-4102-9038-5B358B5F5F43}">
      <dsp:nvSpPr>
        <dsp:cNvPr id="0" name=""/>
        <dsp:cNvSpPr/>
      </dsp:nvSpPr>
      <dsp:spPr>
        <a:xfrm>
          <a:off x="181970" y="2075521"/>
          <a:ext cx="1550841" cy="227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玩家信息管理</a:t>
          </a:r>
        </a:p>
      </dsp:txBody>
      <dsp:txXfrm>
        <a:off x="181970" y="2075521"/>
        <a:ext cx="1550841" cy="2273927"/>
      </dsp:txXfrm>
    </dsp:sp>
    <dsp:sp modelId="{23D9FDF7-3C72-4BC3-B052-40103A2A02E5}">
      <dsp:nvSpPr>
        <dsp:cNvPr id="0" name=""/>
        <dsp:cNvSpPr/>
      </dsp:nvSpPr>
      <dsp:spPr>
        <a:xfrm>
          <a:off x="2351463" y="2075521"/>
          <a:ext cx="1723062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规则管理</a:t>
          </a:r>
        </a:p>
      </dsp:txBody>
      <dsp:txXfrm>
        <a:off x="2351463" y="2075521"/>
        <a:ext cx="1723062" cy="1472979"/>
      </dsp:txXfrm>
    </dsp:sp>
    <dsp:sp modelId="{1931CC2A-7803-4555-BD9A-8D9C82BB46FE}">
      <dsp:nvSpPr>
        <dsp:cNvPr id="0" name=""/>
        <dsp:cNvSpPr/>
      </dsp:nvSpPr>
      <dsp:spPr>
        <a:xfrm>
          <a:off x="4693177" y="2075521"/>
          <a:ext cx="1501997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总表管理</a:t>
          </a:r>
        </a:p>
      </dsp:txBody>
      <dsp:txXfrm>
        <a:off x="4693177" y="2075521"/>
        <a:ext cx="1501997" cy="1472979"/>
      </dsp:txXfrm>
    </dsp:sp>
    <dsp:sp modelId="{F9C4CFF9-DFED-4035-A49C-6A137C284AA4}">
      <dsp:nvSpPr>
        <dsp:cNvPr id="0" name=""/>
        <dsp:cNvSpPr/>
      </dsp:nvSpPr>
      <dsp:spPr>
        <a:xfrm>
          <a:off x="6813826" y="2075521"/>
          <a:ext cx="1330925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留言管理</a:t>
          </a:r>
        </a:p>
      </dsp:txBody>
      <dsp:txXfrm>
        <a:off x="6813826" y="2075521"/>
        <a:ext cx="1330925" cy="1472979"/>
      </dsp:txXfrm>
    </dsp:sp>
    <dsp:sp modelId="{AB6B9B04-D0EB-4285-BB51-49AEC6D3010B}">
      <dsp:nvSpPr>
        <dsp:cNvPr id="0" name=""/>
        <dsp:cNvSpPr/>
      </dsp:nvSpPr>
      <dsp:spPr>
        <a:xfrm>
          <a:off x="8763403" y="2075521"/>
          <a:ext cx="1570225" cy="2201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玩家权限管理</a:t>
          </a:r>
        </a:p>
      </dsp:txBody>
      <dsp:txXfrm>
        <a:off x="8763403" y="2075521"/>
        <a:ext cx="1570225" cy="220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367-D07E-4E64-9378-BAD63A9F73B5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74F8-3446-4BE5-84AA-52F00D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74F8-3446-4BE5-84AA-52F00D36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020A-85FA-4599-BA9F-DEE89BAF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1240F-2FBC-403A-9320-531A66F3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884E-6751-40AF-8914-778AFC2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D8A4-FA54-4FA7-A639-F906D6A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06C2-583F-49CC-8D7C-11053C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4E92-A03A-4552-9D68-EE05311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F7C1F-E5E8-4CEC-B48A-C5F03E4B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571B-DEAA-47BF-957A-599EE59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C4F2-8442-454F-819F-E424EBA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AD40-EBF3-4B20-BF09-C12AE25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ADDF0-DDA0-4580-938E-3F5B9BD6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C814-358B-40DF-98BC-4A642D7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9382-16BC-40AA-9F97-BFEBABF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B13D-AC91-4B5B-86D9-122C34EB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085C-D556-46EF-BD93-8197882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687B-8820-41CD-B6BE-FA3F34D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37B0-1D87-4FBE-9007-76A56F80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BA7-963C-42C8-B7E4-7EF509E5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0C7A-DFC7-42DB-8BD9-A06DFA2E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C39B-64D9-4379-BABC-A5E6C189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7D3A-F085-40CD-BDFC-8B53AE1C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9FE01-E0B7-4AE9-A9AB-B8632EE3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780E-0C9D-4BFA-A80E-ED7E9E2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A4A9-D2D7-4063-8516-A1D31F8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FE551-5CB9-4B80-9625-FB63238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8B27-FA24-4E32-8B97-5DBB7D3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A2A0-C82A-4907-B38C-6FAB8A1AA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8326-D4D7-4763-A8CE-507E6B23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0879-26C1-44AD-B9D3-47D74B29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EE38B-B709-4A18-8D5B-57A049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744D9-B704-4A4C-A5B5-BBE14A8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717D-CE21-4F34-A87B-279394D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983E-F368-41E5-B5C3-D62AE4EE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C0F2-7228-4535-B15B-7E35708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77F5B-F2D6-4F33-8D20-725E8655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E3CC9-B229-41A5-BD37-227AC78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66520-B45B-4973-89B5-386FAC0A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B3E9-2248-4321-BCA0-24DAE12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53DDB-872A-4578-9D74-B41A69D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C465-B8DE-43BA-B717-08C3A27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E77C1-D7E9-4449-9B20-1CBEF269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DC020-61CF-4642-8F11-7918AAB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2C45-86D6-42BF-8472-59DEF4E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1AC58-D28D-40F3-ABAC-FAC0076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60056-A10C-438C-AC10-CE6EDB2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40F6C-9117-4B7C-A123-4D13A756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BD5E-CB79-4E91-8ABB-3310E0B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22F9-2499-4390-AFD5-F7684874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9D3E9-E5A3-44A3-BD5D-505F3912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36C-AFB0-4DB1-933B-EF13B64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59693-94BA-4E0D-AF9D-481829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D228D-E107-468C-95A6-DFB55EA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9C13-F212-4C60-94E0-8E3F150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A3111-430D-4591-900B-71DC3646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BFFFF-D962-49F5-B7E2-042E76F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1AD76-86E0-4107-9C04-70DAF68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83DF-5F90-4FDE-88B8-82FEB6A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20A6-46CD-49CC-8B37-D2FEF0A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2DA2A-8788-47FE-897F-9598A93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BF201-D965-4FBD-BBE0-D7E2A7D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63DD-3B3B-4634-B545-496D2B63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035A-1D71-4DD2-A2A9-62AED16A2FC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79C3-F351-408E-AD14-4653558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FF1-EAFD-4B84-BB71-87A3060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AD0EFF8E-455F-4D2D-BA2A-216EDA111521}"/>
              </a:ext>
            </a:extLst>
          </p:cNvPr>
          <p:cNvGrpSpPr/>
          <p:nvPr/>
        </p:nvGrpSpPr>
        <p:grpSpPr>
          <a:xfrm>
            <a:off x="8640489" y="1816228"/>
            <a:ext cx="2236924" cy="850977"/>
            <a:chOff x="5946857" y="1417632"/>
            <a:chExt cx="2236924" cy="850977"/>
          </a:xfrm>
        </p:grpSpPr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58E3303F-3731-435E-B0CB-F4355239DA3F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回复序号</a:t>
              </a:r>
            </a:p>
          </p:txBody>
        </p: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DA9B0259-C41A-4F91-949A-62B57E052A1D}"/>
                </a:ext>
              </a:extLst>
            </p:cNvPr>
            <p:cNvCxnSpPr>
              <a:cxnSpLocks/>
              <a:stCxn id="42" idx="3"/>
              <a:endCxn id="300" idx="2"/>
            </p:cNvCxnSpPr>
            <p:nvPr/>
          </p:nvCxnSpPr>
          <p:spPr>
            <a:xfrm>
              <a:off x="5946857" y="1417632"/>
              <a:ext cx="1310343" cy="581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CACBA153-C6D2-4642-96FC-F5C4E374B7E0}"/>
              </a:ext>
            </a:extLst>
          </p:cNvPr>
          <p:cNvGrpSpPr/>
          <p:nvPr/>
        </p:nvGrpSpPr>
        <p:grpSpPr>
          <a:xfrm>
            <a:off x="8640489" y="1688399"/>
            <a:ext cx="2971197" cy="539516"/>
            <a:chOff x="5469982" y="2133939"/>
            <a:chExt cx="2971197" cy="539516"/>
          </a:xfrm>
        </p:grpSpPr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C3146725-41DC-43EF-82B1-4C256089A2F4}"/>
                </a:ext>
              </a:extLst>
            </p:cNvPr>
            <p:cNvSpPr/>
            <p:nvPr/>
          </p:nvSpPr>
          <p:spPr>
            <a:xfrm>
              <a:off x="7514598" y="2133939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留言序号</a:t>
              </a:r>
            </a:p>
          </p:txBody>
        </p: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E0A4E764-C9E9-46B5-8758-9494FA2CF7EF}"/>
                </a:ext>
              </a:extLst>
            </p:cNvPr>
            <p:cNvCxnSpPr>
              <a:cxnSpLocks/>
              <a:stCxn id="42" idx="3"/>
              <a:endCxn id="295" idx="2"/>
            </p:cNvCxnSpPr>
            <p:nvPr/>
          </p:nvCxnSpPr>
          <p:spPr>
            <a:xfrm>
              <a:off x="5469982" y="2261768"/>
              <a:ext cx="2044616" cy="141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AB230112-D6AD-4F7D-A480-3531353FC8E6}"/>
              </a:ext>
            </a:extLst>
          </p:cNvPr>
          <p:cNvGrpSpPr/>
          <p:nvPr/>
        </p:nvGrpSpPr>
        <p:grpSpPr>
          <a:xfrm>
            <a:off x="7216722" y="272534"/>
            <a:ext cx="4209749" cy="539516"/>
            <a:chOff x="3974032" y="1729093"/>
            <a:chExt cx="4209749" cy="539516"/>
          </a:xfrm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D7A5C80A-36E8-4CF0-9A5C-5C91930293DB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留言时间</a:t>
              </a:r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52A912CF-71FB-4F1B-A938-FB80ABDEDCC0}"/>
                </a:ext>
              </a:extLst>
            </p:cNvPr>
            <p:cNvCxnSpPr>
              <a:cxnSpLocks/>
              <a:stCxn id="11" idx="3"/>
              <a:endCxn id="225" idx="2"/>
            </p:cNvCxnSpPr>
            <p:nvPr/>
          </p:nvCxnSpPr>
          <p:spPr>
            <a:xfrm>
              <a:off x="3974032" y="1922541"/>
              <a:ext cx="3283168" cy="76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584B3691-F8EC-429A-9264-4370B59EEC42}"/>
              </a:ext>
            </a:extLst>
          </p:cNvPr>
          <p:cNvGrpSpPr/>
          <p:nvPr/>
        </p:nvGrpSpPr>
        <p:grpSpPr>
          <a:xfrm>
            <a:off x="7216722" y="465982"/>
            <a:ext cx="2799882" cy="718523"/>
            <a:chOff x="5383899" y="1550086"/>
            <a:chExt cx="2799882" cy="718523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999D9FA3-1CD7-4B98-BF4B-F2EE3796564F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具体内容</a:t>
              </a:r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0E794A47-E23B-412C-8CDE-4766C47F6206}"/>
                </a:ext>
              </a:extLst>
            </p:cNvPr>
            <p:cNvCxnSpPr>
              <a:cxnSpLocks/>
              <a:stCxn id="11" idx="3"/>
              <a:endCxn id="221" idx="2"/>
            </p:cNvCxnSpPr>
            <p:nvPr/>
          </p:nvCxnSpPr>
          <p:spPr>
            <a:xfrm>
              <a:off x="5383899" y="1550086"/>
              <a:ext cx="1873301" cy="448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ECF3DB41-99E9-40F1-A734-C8FAC0964246}"/>
              </a:ext>
            </a:extLst>
          </p:cNvPr>
          <p:cNvGrpSpPr/>
          <p:nvPr/>
        </p:nvGrpSpPr>
        <p:grpSpPr>
          <a:xfrm>
            <a:off x="7216722" y="35837"/>
            <a:ext cx="2799882" cy="539516"/>
            <a:chOff x="5383899" y="1729093"/>
            <a:chExt cx="2799882" cy="539516"/>
          </a:xfrm>
        </p:grpSpPr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848BDB26-D1B6-4D0B-860F-75BDCF45E1C3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问题</a:t>
              </a: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2342BDF4-8B7E-41EF-9140-DD97C3A42506}"/>
                </a:ext>
              </a:extLst>
            </p:cNvPr>
            <p:cNvCxnSpPr>
              <a:cxnSpLocks/>
              <a:stCxn id="11" idx="3"/>
              <a:endCxn id="217" idx="2"/>
            </p:cNvCxnSpPr>
            <p:nvPr/>
          </p:nvCxnSpPr>
          <p:spPr>
            <a:xfrm flipV="1">
              <a:off x="5383899" y="1998851"/>
              <a:ext cx="1873301" cy="160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EAD5EE3-2473-4A71-9FD7-BA109FEDE096}"/>
              </a:ext>
            </a:extLst>
          </p:cNvPr>
          <p:cNvSpPr/>
          <p:nvPr/>
        </p:nvSpPr>
        <p:spPr>
          <a:xfrm>
            <a:off x="6164178" y="2924547"/>
            <a:ext cx="944643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92B62-9668-42DD-B2DB-0AA2FC78EDA6}"/>
              </a:ext>
            </a:extLst>
          </p:cNvPr>
          <p:cNvSpPr/>
          <p:nvPr/>
        </p:nvSpPr>
        <p:spPr>
          <a:xfrm>
            <a:off x="6116027" y="5938196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31663-9F2D-4FB4-BE21-84BE88458B75}"/>
              </a:ext>
            </a:extLst>
          </p:cNvPr>
          <p:cNvSpPr/>
          <p:nvPr/>
        </p:nvSpPr>
        <p:spPr>
          <a:xfrm>
            <a:off x="6127534" y="194456"/>
            <a:ext cx="1089188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9AC35B-2990-4D77-9C83-9D729C1114EA}"/>
              </a:ext>
            </a:extLst>
          </p:cNvPr>
          <p:cNvSpPr/>
          <p:nvPr/>
        </p:nvSpPr>
        <p:spPr>
          <a:xfrm>
            <a:off x="10391893" y="4362207"/>
            <a:ext cx="1037794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D4DE1-9188-442B-9BC7-53EB9F52482E}"/>
              </a:ext>
            </a:extLst>
          </p:cNvPr>
          <p:cNvSpPr/>
          <p:nvPr/>
        </p:nvSpPr>
        <p:spPr>
          <a:xfrm>
            <a:off x="476735" y="1439433"/>
            <a:ext cx="1095871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21CA6B-0DDC-4609-8E76-6E4557BB591C}"/>
              </a:ext>
            </a:extLst>
          </p:cNvPr>
          <p:cNvSpPr/>
          <p:nvPr/>
        </p:nvSpPr>
        <p:spPr>
          <a:xfrm>
            <a:off x="1024671" y="5965458"/>
            <a:ext cx="1095871" cy="56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段位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3879E4C-EA64-4C7C-84EF-00E0A1547E69}"/>
              </a:ext>
            </a:extLst>
          </p:cNvPr>
          <p:cNvSpPr/>
          <p:nvPr/>
        </p:nvSpPr>
        <p:spPr>
          <a:xfrm>
            <a:off x="5995604" y="4557081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3F8F4D31-A429-4510-B22C-5EDA96CC122A}"/>
              </a:ext>
            </a:extLst>
          </p:cNvPr>
          <p:cNvSpPr/>
          <p:nvPr/>
        </p:nvSpPr>
        <p:spPr>
          <a:xfrm>
            <a:off x="10139513" y="2737703"/>
            <a:ext cx="1542555" cy="77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下棋获得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6D477BA2-1291-4CB1-A8CA-665B6EFF2FB5}"/>
              </a:ext>
            </a:extLst>
          </p:cNvPr>
          <p:cNvSpPr/>
          <p:nvPr/>
        </p:nvSpPr>
        <p:spPr>
          <a:xfrm>
            <a:off x="4654203" y="1521822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2EC4D95-130A-4A25-AA35-F75DC65D1D7A}"/>
              </a:ext>
            </a:extLst>
          </p:cNvPr>
          <p:cNvSpPr/>
          <p:nvPr/>
        </p:nvSpPr>
        <p:spPr>
          <a:xfrm>
            <a:off x="2703069" y="518136"/>
            <a:ext cx="1316180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DE0A0A4-E2B8-44B6-90D7-7DC128E505DF}"/>
              </a:ext>
            </a:extLst>
          </p:cNvPr>
          <p:cNvSpPr/>
          <p:nvPr/>
        </p:nvSpPr>
        <p:spPr>
          <a:xfrm>
            <a:off x="10207697" y="5887684"/>
            <a:ext cx="1410502" cy="69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8F6D36-975B-4F25-B736-9E4BBF97CFA6}"/>
              </a:ext>
            </a:extLst>
          </p:cNvPr>
          <p:cNvCxnSpPr>
            <a:cxnSpLocks/>
            <a:stCxn id="14" idx="0"/>
            <a:endCxn id="21" idx="1"/>
          </p:cNvCxnSpPr>
          <p:nvPr/>
        </p:nvCxnSpPr>
        <p:spPr>
          <a:xfrm flipV="1">
            <a:off x="1024671" y="812050"/>
            <a:ext cx="1678398" cy="62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48AAF7-5256-435E-826C-C7525D51391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95100" y="737508"/>
            <a:ext cx="1377028" cy="78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6C2D57-90EA-4A25-A4C4-723384635971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4019249" y="465982"/>
            <a:ext cx="2108285" cy="3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51DB4B-D4DF-4D55-A787-1FF8CD63E46F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10910790" y="4866660"/>
            <a:ext cx="2158" cy="102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C4F64F-174B-441A-918B-10361A66880F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>
            <a:off x="2120542" y="6249909"/>
            <a:ext cx="1558141" cy="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526F41-40B5-4A65-BA88-F3B63A435C0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636500" y="3429000"/>
            <a:ext cx="0" cy="112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F0706A5-4CC9-4EB0-BBC1-F779D32843BB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95100" y="2109650"/>
            <a:ext cx="1341400" cy="81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8ED44F-9665-47ED-BF6E-C49B9F623E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636500" y="5144909"/>
            <a:ext cx="0" cy="79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705D35-B139-4598-AA0C-62FDDE1B1E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7108821" y="3127548"/>
            <a:ext cx="3030692" cy="4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F78AEFC-1BD0-4BB6-91AB-E729B92D145F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10910790" y="3517393"/>
            <a:ext cx="1" cy="84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90522E-293A-4D51-939E-52876508217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7156973" y="6232110"/>
            <a:ext cx="3050724" cy="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3BE1370-4784-4BF1-8C9F-2FF4D718E54B}"/>
              </a:ext>
            </a:extLst>
          </p:cNvPr>
          <p:cNvCxnSpPr>
            <a:cxnSpLocks/>
            <a:stCxn id="9" idx="1"/>
            <a:endCxn id="49" idx="3"/>
          </p:cNvCxnSpPr>
          <p:nvPr/>
        </p:nvCxnSpPr>
        <p:spPr>
          <a:xfrm flipH="1">
            <a:off x="4980635" y="6232110"/>
            <a:ext cx="1135392" cy="1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C96E612F-2CFB-4969-BD58-E9439BF4412D}"/>
              </a:ext>
            </a:extLst>
          </p:cNvPr>
          <p:cNvSpPr/>
          <p:nvPr/>
        </p:nvSpPr>
        <p:spPr>
          <a:xfrm>
            <a:off x="7358696" y="1522314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F8C4AD1-98CB-4B51-AE35-738D77BDE63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6672128" y="737508"/>
            <a:ext cx="1327465" cy="78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E7C243-7FBA-4B3B-A974-243A69556F33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636500" y="2110142"/>
            <a:ext cx="1363093" cy="81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23F62105-BED0-4A7B-BE2D-59D28C69A180}"/>
              </a:ext>
            </a:extLst>
          </p:cNvPr>
          <p:cNvSpPr/>
          <p:nvPr/>
        </p:nvSpPr>
        <p:spPr>
          <a:xfrm>
            <a:off x="2703071" y="2283114"/>
            <a:ext cx="1316178" cy="6200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9A4735-75EB-4215-8C14-8B5AE5D8A264}"/>
              </a:ext>
            </a:extLst>
          </p:cNvPr>
          <p:cNvCxnSpPr>
            <a:cxnSpLocks/>
            <a:stCxn id="14" idx="2"/>
            <a:endCxn id="56" idx="1"/>
          </p:cNvCxnSpPr>
          <p:nvPr/>
        </p:nvCxnSpPr>
        <p:spPr>
          <a:xfrm>
            <a:off x="1024671" y="2027261"/>
            <a:ext cx="1678400" cy="56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3B3951-D200-4982-B1DD-580F3B5F3295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>
            <a:off x="4019249" y="2593115"/>
            <a:ext cx="2144929" cy="58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>
            <a:extLst>
              <a:ext uri="{FF2B5EF4-FFF2-40B4-BE49-F238E27FC236}">
                <a16:creationId xmlns:a16="http://schemas.microsoft.com/office/drawing/2014/main" id="{B6789DCD-BD40-4262-B331-D663CDE9BA0E}"/>
              </a:ext>
            </a:extLst>
          </p:cNvPr>
          <p:cNvSpPr/>
          <p:nvPr/>
        </p:nvSpPr>
        <p:spPr>
          <a:xfrm>
            <a:off x="3678683" y="5938196"/>
            <a:ext cx="1301952" cy="62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划分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1EE06D0-70A1-437C-8514-7A8CD0268329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636500" y="2110142"/>
            <a:ext cx="1363093" cy="81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C8CC81A-E223-46CF-AF35-F8FFEBA9F083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95100" y="2109650"/>
            <a:ext cx="1341400" cy="81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A3F8E9-FA51-42E2-ABBE-D26906B06FDA}"/>
              </a:ext>
            </a:extLst>
          </p:cNvPr>
          <p:cNvGrpSpPr/>
          <p:nvPr/>
        </p:nvGrpSpPr>
        <p:grpSpPr>
          <a:xfrm>
            <a:off x="7108821" y="3176774"/>
            <a:ext cx="1269876" cy="691168"/>
            <a:chOff x="6781738" y="2875323"/>
            <a:chExt cx="1269876" cy="69116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227743E-B04E-44B1-A405-110422A8BCDC}"/>
                </a:ext>
              </a:extLst>
            </p:cNvPr>
            <p:cNvSpPr/>
            <p:nvPr/>
          </p:nvSpPr>
          <p:spPr>
            <a:xfrm>
              <a:off x="7125033" y="3026975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玩家序号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9A42B34-DFFB-4A23-A057-0C676F7194A3}"/>
                </a:ext>
              </a:extLst>
            </p:cNvPr>
            <p:cNvCxnSpPr>
              <a:cxnSpLocks/>
              <a:stCxn id="2" idx="1"/>
              <a:endCxn id="4" idx="3"/>
            </p:cNvCxnSpPr>
            <p:nvPr/>
          </p:nvCxnSpPr>
          <p:spPr>
            <a:xfrm flipH="1" flipV="1">
              <a:off x="6781738" y="2875323"/>
              <a:ext cx="478990" cy="230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F9029C-CF13-48E5-B5D2-EA164AB32BD9}"/>
              </a:ext>
            </a:extLst>
          </p:cNvPr>
          <p:cNvGrpSpPr/>
          <p:nvPr/>
        </p:nvGrpSpPr>
        <p:grpSpPr>
          <a:xfrm>
            <a:off x="4651662" y="3176774"/>
            <a:ext cx="1512516" cy="940996"/>
            <a:chOff x="7845645" y="1828169"/>
            <a:chExt cx="1512516" cy="94099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0215F4B-5C72-42F3-97FC-0AB6E0E56E1E}"/>
                </a:ext>
              </a:extLst>
            </p:cNvPr>
            <p:cNvSpPr/>
            <p:nvPr/>
          </p:nvSpPr>
          <p:spPr>
            <a:xfrm>
              <a:off x="7845645" y="2229649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玩家昵称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566EBF2-E8B6-4F0B-B465-BA5B52DDB4C1}"/>
                </a:ext>
              </a:extLst>
            </p:cNvPr>
            <p:cNvCxnSpPr>
              <a:cxnSpLocks/>
              <a:stCxn id="45" idx="7"/>
              <a:endCxn id="4" idx="1"/>
            </p:cNvCxnSpPr>
            <p:nvPr/>
          </p:nvCxnSpPr>
          <p:spPr>
            <a:xfrm flipV="1">
              <a:off x="8636531" y="1828169"/>
              <a:ext cx="721630" cy="48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9D995FF-45CE-44D9-9783-BE441310928E}"/>
              </a:ext>
            </a:extLst>
          </p:cNvPr>
          <p:cNvGrpSpPr/>
          <p:nvPr/>
        </p:nvGrpSpPr>
        <p:grpSpPr>
          <a:xfrm>
            <a:off x="6862318" y="3176774"/>
            <a:ext cx="926581" cy="1249224"/>
            <a:chOff x="6594834" y="2325544"/>
            <a:chExt cx="926581" cy="124922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2188E03-3B27-4926-98E4-D60284F44806}"/>
                </a:ext>
              </a:extLst>
            </p:cNvPr>
            <p:cNvSpPr/>
            <p:nvPr/>
          </p:nvSpPr>
          <p:spPr>
            <a:xfrm>
              <a:off x="6594834" y="3035252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玩家密码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CBF9245-4AC5-4D31-9E60-56CC2DD35291}"/>
                </a:ext>
              </a:extLst>
            </p:cNvPr>
            <p:cNvCxnSpPr>
              <a:cxnSpLocks/>
              <a:stCxn id="48" idx="1"/>
              <a:endCxn id="4" idx="3"/>
            </p:cNvCxnSpPr>
            <p:nvPr/>
          </p:nvCxnSpPr>
          <p:spPr>
            <a:xfrm flipV="1">
              <a:off x="6730529" y="2325544"/>
              <a:ext cx="110808" cy="7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BEB23EE-97B5-489D-BAC3-88C1B09C9878}"/>
              </a:ext>
            </a:extLst>
          </p:cNvPr>
          <p:cNvGrpSpPr/>
          <p:nvPr/>
        </p:nvGrpSpPr>
        <p:grpSpPr>
          <a:xfrm>
            <a:off x="5090153" y="3176774"/>
            <a:ext cx="1074025" cy="1530204"/>
            <a:chOff x="8472400" y="1561867"/>
            <a:chExt cx="1074025" cy="1530204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69E217D-4B92-4DFE-AF4B-B92CB5EC2149}"/>
                </a:ext>
              </a:extLst>
            </p:cNvPr>
            <p:cNvSpPr/>
            <p:nvPr/>
          </p:nvSpPr>
          <p:spPr>
            <a:xfrm>
              <a:off x="8472400" y="2552555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注册日期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4B0EA9F-9263-428D-9F7F-014F9BD6FEB7}"/>
                </a:ext>
              </a:extLst>
            </p:cNvPr>
            <p:cNvCxnSpPr>
              <a:cxnSpLocks/>
              <a:stCxn id="53" idx="7"/>
              <a:endCxn id="4" idx="1"/>
            </p:cNvCxnSpPr>
            <p:nvPr/>
          </p:nvCxnSpPr>
          <p:spPr>
            <a:xfrm flipV="1">
              <a:off x="9263286" y="1561867"/>
              <a:ext cx="283139" cy="1069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568D2E-CA12-4DA2-8320-2794B71ACFFD}"/>
              </a:ext>
            </a:extLst>
          </p:cNvPr>
          <p:cNvGrpSpPr/>
          <p:nvPr/>
        </p:nvGrpSpPr>
        <p:grpSpPr>
          <a:xfrm>
            <a:off x="3833449" y="3038219"/>
            <a:ext cx="2330729" cy="539516"/>
            <a:chOff x="7232122" y="3005254"/>
            <a:chExt cx="2330729" cy="53951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4F269A7-E653-4DBB-AF83-74B4C9B1FC0E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初测邮箱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1A42822-8025-48C0-9E6F-B3FAB36BE057}"/>
                </a:ext>
              </a:extLst>
            </p:cNvPr>
            <p:cNvCxnSpPr>
              <a:cxnSpLocks/>
              <a:stCxn id="60" idx="7"/>
              <a:endCxn id="4" idx="1"/>
            </p:cNvCxnSpPr>
            <p:nvPr/>
          </p:nvCxnSpPr>
          <p:spPr>
            <a:xfrm>
              <a:off x="8023008" y="3084264"/>
              <a:ext cx="1539843" cy="59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5492D277-BDA9-487B-AF80-2BD2EEC07CED}"/>
              </a:ext>
            </a:extLst>
          </p:cNvPr>
          <p:cNvGrpSpPr/>
          <p:nvPr/>
        </p:nvGrpSpPr>
        <p:grpSpPr>
          <a:xfrm>
            <a:off x="9168594" y="3644923"/>
            <a:ext cx="1223299" cy="969511"/>
            <a:chOff x="7014204" y="1751519"/>
            <a:chExt cx="1223299" cy="969511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12D5698B-55AB-4B7E-BFA8-24F901A0894B}"/>
                </a:ext>
              </a:extLst>
            </p:cNvPr>
            <p:cNvSpPr/>
            <p:nvPr/>
          </p:nvSpPr>
          <p:spPr>
            <a:xfrm>
              <a:off x="7014204" y="1751519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棋局序号</a:t>
              </a: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CFA6438-DC15-4715-A6C3-3D1CBA088A91}"/>
                </a:ext>
              </a:extLst>
            </p:cNvPr>
            <p:cNvCxnSpPr>
              <a:cxnSpLocks/>
              <a:stCxn id="137" idx="1"/>
              <a:endCxn id="12" idx="1"/>
            </p:cNvCxnSpPr>
            <p:nvPr/>
          </p:nvCxnSpPr>
          <p:spPr>
            <a:xfrm>
              <a:off x="7149899" y="1830529"/>
              <a:ext cx="1087604" cy="890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5DD57AE-590B-4301-BA12-4163C805FBA1}"/>
              </a:ext>
            </a:extLst>
          </p:cNvPr>
          <p:cNvGrpSpPr/>
          <p:nvPr/>
        </p:nvGrpSpPr>
        <p:grpSpPr>
          <a:xfrm>
            <a:off x="8548827" y="4129677"/>
            <a:ext cx="1843066" cy="539516"/>
            <a:chOff x="7014204" y="1751519"/>
            <a:chExt cx="1843066" cy="539516"/>
          </a:xfrm>
        </p:grpSpPr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A7B419A1-3571-4356-9AF4-FCE4B56FCBD1}"/>
                </a:ext>
              </a:extLst>
            </p:cNvPr>
            <p:cNvSpPr/>
            <p:nvPr/>
          </p:nvSpPr>
          <p:spPr>
            <a:xfrm>
              <a:off x="7014204" y="1751519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下棋时间</a:t>
              </a:r>
              <a:endParaRPr lang="en-US" altLang="zh-CN" dirty="0"/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3A695743-99A5-4D73-ABC2-1C1B63B93826}"/>
                </a:ext>
              </a:extLst>
            </p:cNvPr>
            <p:cNvCxnSpPr>
              <a:cxnSpLocks/>
              <a:stCxn id="12" idx="1"/>
              <a:endCxn id="142" idx="6"/>
            </p:cNvCxnSpPr>
            <p:nvPr/>
          </p:nvCxnSpPr>
          <p:spPr>
            <a:xfrm flipH="1" flipV="1">
              <a:off x="7940785" y="2021277"/>
              <a:ext cx="916485" cy="214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CEF3D372-5D40-4BE9-A3F8-93C41D130DA8}"/>
              </a:ext>
            </a:extLst>
          </p:cNvPr>
          <p:cNvGrpSpPr/>
          <p:nvPr/>
        </p:nvGrpSpPr>
        <p:grpSpPr>
          <a:xfrm>
            <a:off x="9131231" y="4607659"/>
            <a:ext cx="1260662" cy="539516"/>
            <a:chOff x="8073502" y="1493826"/>
            <a:chExt cx="1260662" cy="539516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19B5106-084E-40CB-966A-CD48A8BFD60B}"/>
                </a:ext>
              </a:extLst>
            </p:cNvPr>
            <p:cNvSpPr/>
            <p:nvPr/>
          </p:nvSpPr>
          <p:spPr>
            <a:xfrm>
              <a:off x="8073502" y="1493826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输赢结果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34882B8F-8DAE-4EB9-BE7E-FACFB4DE66FF}"/>
                </a:ext>
              </a:extLst>
            </p:cNvPr>
            <p:cNvCxnSpPr>
              <a:cxnSpLocks/>
              <a:stCxn id="12" idx="1"/>
              <a:endCxn id="148" idx="6"/>
            </p:cNvCxnSpPr>
            <p:nvPr/>
          </p:nvCxnSpPr>
          <p:spPr>
            <a:xfrm flipH="1">
              <a:off x="9000083" y="1500601"/>
              <a:ext cx="334081" cy="262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7C9A3FF0-2A4E-4DA0-A8EB-1CC9D8BE234D}"/>
              </a:ext>
            </a:extLst>
          </p:cNvPr>
          <p:cNvGrpSpPr/>
          <p:nvPr/>
        </p:nvGrpSpPr>
        <p:grpSpPr>
          <a:xfrm>
            <a:off x="9928602" y="4614434"/>
            <a:ext cx="926581" cy="984378"/>
            <a:chOff x="9085133" y="693044"/>
            <a:chExt cx="926581" cy="984378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2447A1E-7675-43A0-80DE-92A7063C33D9}"/>
                </a:ext>
              </a:extLst>
            </p:cNvPr>
            <p:cNvSpPr/>
            <p:nvPr/>
          </p:nvSpPr>
          <p:spPr>
            <a:xfrm>
              <a:off x="9085133" y="1137906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步数</a:t>
              </a: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085E9A06-3EBD-4E8E-9637-0B22E2139E47}"/>
                </a:ext>
              </a:extLst>
            </p:cNvPr>
            <p:cNvCxnSpPr>
              <a:cxnSpLocks/>
              <a:stCxn id="12" idx="1"/>
              <a:endCxn id="155" idx="6"/>
            </p:cNvCxnSpPr>
            <p:nvPr/>
          </p:nvCxnSpPr>
          <p:spPr>
            <a:xfrm>
              <a:off x="9548424" y="693044"/>
              <a:ext cx="463290" cy="714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02CD500D-6A6F-4BD2-B498-CBFB6D8CEC70}"/>
              </a:ext>
            </a:extLst>
          </p:cNvPr>
          <p:cNvGrpSpPr/>
          <p:nvPr/>
        </p:nvGrpSpPr>
        <p:grpSpPr>
          <a:xfrm>
            <a:off x="8887262" y="4614434"/>
            <a:ext cx="1504631" cy="1166039"/>
            <a:chOff x="8158923" y="818324"/>
            <a:chExt cx="1504631" cy="1166039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26EBAF4B-6013-4B03-8F06-F626771959E7}"/>
                </a:ext>
              </a:extLst>
            </p:cNvPr>
            <p:cNvSpPr/>
            <p:nvPr/>
          </p:nvSpPr>
          <p:spPr>
            <a:xfrm>
              <a:off x="8158923" y="1444847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下棋日期</a:t>
              </a: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9E4007AA-9049-422E-9C2F-F2E0A372F1C5}"/>
                </a:ext>
              </a:extLst>
            </p:cNvPr>
            <p:cNvCxnSpPr>
              <a:cxnSpLocks/>
              <a:stCxn id="12" idx="1"/>
              <a:endCxn id="161" idx="6"/>
            </p:cNvCxnSpPr>
            <p:nvPr/>
          </p:nvCxnSpPr>
          <p:spPr>
            <a:xfrm flipH="1">
              <a:off x="9085504" y="818324"/>
              <a:ext cx="578050" cy="89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F63AA19-9D88-4FD3-A295-6366B2994D61}"/>
              </a:ext>
            </a:extLst>
          </p:cNvPr>
          <p:cNvGrpSpPr/>
          <p:nvPr/>
        </p:nvGrpSpPr>
        <p:grpSpPr>
          <a:xfrm>
            <a:off x="10150781" y="3719421"/>
            <a:ext cx="926581" cy="895013"/>
            <a:chOff x="7722233" y="1544166"/>
            <a:chExt cx="926581" cy="895013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D24E573F-B687-4D05-828F-A42012D0BBD3}"/>
                </a:ext>
              </a:extLst>
            </p:cNvPr>
            <p:cNvSpPr/>
            <p:nvPr/>
          </p:nvSpPr>
          <p:spPr>
            <a:xfrm>
              <a:off x="7722233" y="1544166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单局积分</a:t>
              </a: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C8A72C2-98B9-40F9-86ED-266EC5B520A3}"/>
                </a:ext>
              </a:extLst>
            </p:cNvPr>
            <p:cNvCxnSpPr>
              <a:cxnSpLocks/>
              <a:stCxn id="12" idx="1"/>
              <a:endCxn id="166" idx="6"/>
            </p:cNvCxnSpPr>
            <p:nvPr/>
          </p:nvCxnSpPr>
          <p:spPr>
            <a:xfrm flipV="1">
              <a:off x="7963345" y="1813924"/>
              <a:ext cx="685469" cy="62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2B6177-7478-4733-9290-5347F6B2DD25}"/>
              </a:ext>
            </a:extLst>
          </p:cNvPr>
          <p:cNvGrpSpPr/>
          <p:nvPr/>
        </p:nvGrpSpPr>
        <p:grpSpPr>
          <a:xfrm>
            <a:off x="11083314" y="4614434"/>
            <a:ext cx="926581" cy="1114572"/>
            <a:chOff x="8235462" y="1012318"/>
            <a:chExt cx="926581" cy="111457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68FCDCD2-04A1-4695-A93E-80593B2627DE}"/>
                </a:ext>
              </a:extLst>
            </p:cNvPr>
            <p:cNvSpPr/>
            <p:nvPr/>
          </p:nvSpPr>
          <p:spPr>
            <a:xfrm>
              <a:off x="8235462" y="158737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玩家序号</a:t>
              </a: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5CDD3429-FF35-4FC9-A606-79CF8C7DC032}"/>
                </a:ext>
              </a:extLst>
            </p:cNvPr>
            <p:cNvCxnSpPr>
              <a:cxnSpLocks/>
              <a:stCxn id="12" idx="3"/>
              <a:endCxn id="171" idx="0"/>
            </p:cNvCxnSpPr>
            <p:nvPr/>
          </p:nvCxnSpPr>
          <p:spPr>
            <a:xfrm>
              <a:off x="8581835" y="1012318"/>
              <a:ext cx="116918" cy="575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454B26-98F6-4ACF-900A-296AFF5BCE77}"/>
              </a:ext>
            </a:extLst>
          </p:cNvPr>
          <p:cNvGrpSpPr/>
          <p:nvPr/>
        </p:nvGrpSpPr>
        <p:grpSpPr>
          <a:xfrm>
            <a:off x="5092210" y="5572917"/>
            <a:ext cx="1544290" cy="539516"/>
            <a:chOff x="8522216" y="2007447"/>
            <a:chExt cx="1544290" cy="539516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2668300-A902-439B-BD39-B5D1103E99E8}"/>
                </a:ext>
              </a:extLst>
            </p:cNvPr>
            <p:cNvSpPr/>
            <p:nvPr/>
          </p:nvSpPr>
          <p:spPr>
            <a:xfrm>
              <a:off x="8522216" y="2007447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玩家序号</a:t>
              </a:r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0AFBB252-E471-42EA-AC20-83B169606A33}"/>
                </a:ext>
              </a:extLst>
            </p:cNvPr>
            <p:cNvCxnSpPr>
              <a:cxnSpLocks/>
              <a:stCxn id="9" idx="0"/>
              <a:endCxn id="177" idx="6"/>
            </p:cNvCxnSpPr>
            <p:nvPr/>
          </p:nvCxnSpPr>
          <p:spPr>
            <a:xfrm flipH="1" flipV="1">
              <a:off x="9448797" y="2277205"/>
              <a:ext cx="617709" cy="95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F4FAA83B-8374-4D36-AEB4-0B918D2AB5A0}"/>
              </a:ext>
            </a:extLst>
          </p:cNvPr>
          <p:cNvGrpSpPr/>
          <p:nvPr/>
        </p:nvGrpSpPr>
        <p:grpSpPr>
          <a:xfrm>
            <a:off x="6636500" y="5226467"/>
            <a:ext cx="1247365" cy="711729"/>
            <a:chOff x="8582545" y="2021694"/>
            <a:chExt cx="1247365" cy="711729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B3B90D-07F0-41C3-9EC3-B325CADCBA01}"/>
                </a:ext>
              </a:extLst>
            </p:cNvPr>
            <p:cNvSpPr/>
            <p:nvPr/>
          </p:nvSpPr>
          <p:spPr>
            <a:xfrm>
              <a:off x="8903329" y="202169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总积分</a:t>
              </a:r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EED89CF4-CF95-4888-86CD-5BAF62E0EEF8}"/>
                </a:ext>
              </a:extLst>
            </p:cNvPr>
            <p:cNvCxnSpPr>
              <a:cxnSpLocks/>
              <a:stCxn id="9" idx="0"/>
              <a:endCxn id="184" idx="3"/>
            </p:cNvCxnSpPr>
            <p:nvPr/>
          </p:nvCxnSpPr>
          <p:spPr>
            <a:xfrm flipV="1">
              <a:off x="8582545" y="2482200"/>
              <a:ext cx="456479" cy="251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A0A484BF-C9A3-40E8-9F38-BC856C26788D}"/>
              </a:ext>
            </a:extLst>
          </p:cNvPr>
          <p:cNvGrpSpPr/>
          <p:nvPr/>
        </p:nvGrpSpPr>
        <p:grpSpPr>
          <a:xfrm>
            <a:off x="5274433" y="4954721"/>
            <a:ext cx="1362067" cy="983475"/>
            <a:chOff x="9355875" y="2007447"/>
            <a:chExt cx="1362067" cy="983475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9118D98B-20DA-455B-8567-61F33FD3AD28}"/>
                </a:ext>
              </a:extLst>
            </p:cNvPr>
            <p:cNvSpPr/>
            <p:nvPr/>
          </p:nvSpPr>
          <p:spPr>
            <a:xfrm>
              <a:off x="9355875" y="2007447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赢局次数</a:t>
              </a:r>
            </a:p>
          </p:txBody>
        </p: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D0C86A22-9EC0-4362-9BE5-BD77A41E2EE8}"/>
                </a:ext>
              </a:extLst>
            </p:cNvPr>
            <p:cNvCxnSpPr>
              <a:cxnSpLocks/>
              <a:stCxn id="9" idx="0"/>
              <a:endCxn id="190" idx="6"/>
            </p:cNvCxnSpPr>
            <p:nvPr/>
          </p:nvCxnSpPr>
          <p:spPr>
            <a:xfrm flipH="1" flipV="1">
              <a:off x="10282456" y="2277205"/>
              <a:ext cx="435486" cy="71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242E385D-D688-4946-BDA8-2C1AA95D825E}"/>
              </a:ext>
            </a:extLst>
          </p:cNvPr>
          <p:cNvGrpSpPr/>
          <p:nvPr/>
        </p:nvGrpSpPr>
        <p:grpSpPr>
          <a:xfrm>
            <a:off x="6636500" y="5613302"/>
            <a:ext cx="1988652" cy="539516"/>
            <a:chOff x="7345642" y="2007447"/>
            <a:chExt cx="1988652" cy="539516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B2C55D86-7377-464E-B2A3-6EE04185E33A}"/>
                </a:ext>
              </a:extLst>
            </p:cNvPr>
            <p:cNvSpPr/>
            <p:nvPr/>
          </p:nvSpPr>
          <p:spPr>
            <a:xfrm>
              <a:off x="8407713" y="2007447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输局次数</a:t>
              </a:r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3879C9F6-54F3-41B1-A1EE-1CC2A385300F}"/>
                </a:ext>
              </a:extLst>
            </p:cNvPr>
            <p:cNvCxnSpPr>
              <a:cxnSpLocks/>
              <a:stCxn id="9" idx="0"/>
              <a:endCxn id="195" idx="2"/>
            </p:cNvCxnSpPr>
            <p:nvPr/>
          </p:nvCxnSpPr>
          <p:spPr>
            <a:xfrm flipV="1">
              <a:off x="7345642" y="2277205"/>
              <a:ext cx="1062071" cy="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55531C34-ABA7-4D48-9F9C-FA928AEF33AC}"/>
              </a:ext>
            </a:extLst>
          </p:cNvPr>
          <p:cNvGrpSpPr/>
          <p:nvPr/>
        </p:nvGrpSpPr>
        <p:grpSpPr>
          <a:xfrm>
            <a:off x="7216722" y="75347"/>
            <a:ext cx="1332105" cy="539516"/>
            <a:chOff x="6851676" y="1729093"/>
            <a:chExt cx="1332105" cy="539516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76C4059C-090A-48EB-A6EE-E345C7D3E6BF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留言序号</a:t>
              </a:r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CDCA9FD3-03F0-4C1E-ADCF-02B9E5D401B0}"/>
                </a:ext>
              </a:extLst>
            </p:cNvPr>
            <p:cNvCxnSpPr>
              <a:cxnSpLocks/>
              <a:stCxn id="11" idx="3"/>
              <a:endCxn id="201" idx="2"/>
            </p:cNvCxnSpPr>
            <p:nvPr/>
          </p:nvCxnSpPr>
          <p:spPr>
            <a:xfrm flipV="1">
              <a:off x="6851676" y="1998851"/>
              <a:ext cx="405524" cy="120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BE6CE8A-A31F-4791-A2D3-C12C6C062E63}"/>
              </a:ext>
            </a:extLst>
          </p:cNvPr>
          <p:cNvGrpSpPr/>
          <p:nvPr/>
        </p:nvGrpSpPr>
        <p:grpSpPr>
          <a:xfrm>
            <a:off x="7216722" y="465982"/>
            <a:ext cx="1619945" cy="795844"/>
            <a:chOff x="6563836" y="1472765"/>
            <a:chExt cx="1619945" cy="795844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3F17A969-E5A0-4417-A265-E9CD5AFF1F6B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留言人</a:t>
              </a: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CBD2B078-34AB-4D0B-AB0B-4AD21D40EDF4}"/>
                </a:ext>
              </a:extLst>
            </p:cNvPr>
            <p:cNvCxnSpPr>
              <a:cxnSpLocks/>
              <a:stCxn id="11" idx="3"/>
              <a:endCxn id="213" idx="2"/>
            </p:cNvCxnSpPr>
            <p:nvPr/>
          </p:nvCxnSpPr>
          <p:spPr>
            <a:xfrm>
              <a:off x="6563836" y="1472765"/>
              <a:ext cx="693364" cy="526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F6731198-7728-4678-9239-C320EE3B1605}"/>
              </a:ext>
            </a:extLst>
          </p:cNvPr>
          <p:cNvGrpSpPr/>
          <p:nvPr/>
        </p:nvGrpSpPr>
        <p:grpSpPr>
          <a:xfrm>
            <a:off x="122624" y="2027261"/>
            <a:ext cx="1361017" cy="795369"/>
            <a:chOff x="7289811" y="1596035"/>
            <a:chExt cx="1361017" cy="795369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B072D08B-7FF9-4BF4-B7E3-AB826B3B1CC6}"/>
                </a:ext>
              </a:extLst>
            </p:cNvPr>
            <p:cNvSpPr/>
            <p:nvPr/>
          </p:nvSpPr>
          <p:spPr>
            <a:xfrm>
              <a:off x="7289811" y="1851888"/>
              <a:ext cx="1361017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管理员邮箱</a:t>
              </a:r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1887DE9A-9864-4F3D-89F1-CE4CEA134500}"/>
                </a:ext>
              </a:extLst>
            </p:cNvPr>
            <p:cNvCxnSpPr>
              <a:cxnSpLocks/>
              <a:stCxn id="229" idx="0"/>
              <a:endCxn id="14" idx="2"/>
            </p:cNvCxnSpPr>
            <p:nvPr/>
          </p:nvCxnSpPr>
          <p:spPr>
            <a:xfrm flipV="1">
              <a:off x="7970320" y="1596035"/>
              <a:ext cx="221538" cy="255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7F9120C-601F-4681-9109-D3E0B2738D9D}"/>
              </a:ext>
            </a:extLst>
          </p:cNvPr>
          <p:cNvGrpSpPr/>
          <p:nvPr/>
        </p:nvGrpSpPr>
        <p:grpSpPr>
          <a:xfrm>
            <a:off x="1024671" y="1226401"/>
            <a:ext cx="2265911" cy="800860"/>
            <a:chOff x="7003369" y="274115"/>
            <a:chExt cx="2265911" cy="800860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0455012D-4AF7-49FB-A4B1-CB9A22BF087D}"/>
                </a:ext>
              </a:extLst>
            </p:cNvPr>
            <p:cNvSpPr/>
            <p:nvPr/>
          </p:nvSpPr>
          <p:spPr>
            <a:xfrm>
              <a:off x="7908263" y="274115"/>
              <a:ext cx="1361017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管理员序号</a:t>
              </a:r>
            </a:p>
          </p:txBody>
        </p: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DD227A1F-68CD-401E-AB6C-BD587B02BC1A}"/>
                </a:ext>
              </a:extLst>
            </p:cNvPr>
            <p:cNvCxnSpPr>
              <a:cxnSpLocks/>
              <a:stCxn id="239" idx="2"/>
              <a:endCxn id="14" idx="2"/>
            </p:cNvCxnSpPr>
            <p:nvPr/>
          </p:nvCxnSpPr>
          <p:spPr>
            <a:xfrm flipH="1">
              <a:off x="7003369" y="543873"/>
              <a:ext cx="904894" cy="53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2CA23D4-1A95-47AA-BEEF-E9BD16C0A105}"/>
              </a:ext>
            </a:extLst>
          </p:cNvPr>
          <p:cNvGrpSpPr/>
          <p:nvPr/>
        </p:nvGrpSpPr>
        <p:grpSpPr>
          <a:xfrm>
            <a:off x="1572606" y="1733347"/>
            <a:ext cx="1706569" cy="662801"/>
            <a:chOff x="7708419" y="928122"/>
            <a:chExt cx="1706569" cy="662801"/>
          </a:xfrm>
        </p:grpSpPr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86F6E656-1CAE-4A81-AB52-9D6F5725AB80}"/>
                </a:ext>
              </a:extLst>
            </p:cNvPr>
            <p:cNvSpPr/>
            <p:nvPr/>
          </p:nvSpPr>
          <p:spPr>
            <a:xfrm>
              <a:off x="8053971" y="1051407"/>
              <a:ext cx="1361017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管理员名字</a:t>
              </a:r>
            </a:p>
          </p:txBody>
        </p: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47DCA431-4ADD-49E5-B069-D5E1DA49E6E3}"/>
                </a:ext>
              </a:extLst>
            </p:cNvPr>
            <p:cNvCxnSpPr>
              <a:cxnSpLocks/>
              <a:stCxn id="248" idx="1"/>
              <a:endCxn id="14" idx="3"/>
            </p:cNvCxnSpPr>
            <p:nvPr/>
          </p:nvCxnSpPr>
          <p:spPr>
            <a:xfrm flipH="1" flipV="1">
              <a:off x="7708419" y="928122"/>
              <a:ext cx="544868" cy="20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1D25F3AF-D130-4757-AB5A-828176908D54}"/>
              </a:ext>
            </a:extLst>
          </p:cNvPr>
          <p:cNvGrpSpPr/>
          <p:nvPr/>
        </p:nvGrpSpPr>
        <p:grpSpPr>
          <a:xfrm>
            <a:off x="183272" y="481513"/>
            <a:ext cx="1361017" cy="957920"/>
            <a:chOff x="7289811" y="1851888"/>
            <a:chExt cx="1361017" cy="957920"/>
          </a:xfrm>
        </p:grpSpPr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1AB04052-8786-48DD-A4DC-B985E08E7F8D}"/>
                </a:ext>
              </a:extLst>
            </p:cNvPr>
            <p:cNvSpPr/>
            <p:nvPr/>
          </p:nvSpPr>
          <p:spPr>
            <a:xfrm>
              <a:off x="7289811" y="1851888"/>
              <a:ext cx="1361017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管理员密码</a:t>
              </a:r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C9BF5E8-1F85-48AC-8BCF-6E38A731DCA3}"/>
                </a:ext>
              </a:extLst>
            </p:cNvPr>
            <p:cNvCxnSpPr>
              <a:cxnSpLocks/>
              <a:stCxn id="14" idx="0"/>
              <a:endCxn id="254" idx="4"/>
            </p:cNvCxnSpPr>
            <p:nvPr/>
          </p:nvCxnSpPr>
          <p:spPr>
            <a:xfrm flipH="1" flipV="1">
              <a:off x="7970320" y="2391404"/>
              <a:ext cx="160890" cy="418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28CD146D-049D-4415-AC2A-E50A86EE4812}"/>
              </a:ext>
            </a:extLst>
          </p:cNvPr>
          <p:cNvGrpSpPr/>
          <p:nvPr/>
        </p:nvGrpSpPr>
        <p:grpSpPr>
          <a:xfrm>
            <a:off x="63789" y="5191877"/>
            <a:ext cx="1508818" cy="773581"/>
            <a:chOff x="7232122" y="3005254"/>
            <a:chExt cx="1508818" cy="773581"/>
          </a:xfrm>
        </p:grpSpPr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3B81BC27-9F98-46E8-9B06-48F784D5E591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段位</a:t>
              </a:r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9FFABA43-EFFD-4786-91DE-273E9241B456}"/>
                </a:ext>
              </a:extLst>
            </p:cNvPr>
            <p:cNvCxnSpPr>
              <a:cxnSpLocks/>
              <a:stCxn id="260" idx="4"/>
              <a:endCxn id="15" idx="0"/>
            </p:cNvCxnSpPr>
            <p:nvPr/>
          </p:nvCxnSpPr>
          <p:spPr>
            <a:xfrm>
              <a:off x="7695413" y="3544770"/>
              <a:ext cx="1045527" cy="234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7450480E-3D95-4F2A-A107-DD52E53661AB}"/>
              </a:ext>
            </a:extLst>
          </p:cNvPr>
          <p:cNvGrpSpPr/>
          <p:nvPr/>
        </p:nvGrpSpPr>
        <p:grpSpPr>
          <a:xfrm>
            <a:off x="1080998" y="5264668"/>
            <a:ext cx="926581" cy="700790"/>
            <a:chOff x="7198843" y="3600729"/>
            <a:chExt cx="926581" cy="700790"/>
          </a:xfrm>
        </p:grpSpPr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1CB08473-A1F9-4D7C-A08B-D20F03F2ECF3}"/>
                </a:ext>
              </a:extLst>
            </p:cNvPr>
            <p:cNvSpPr/>
            <p:nvPr/>
          </p:nvSpPr>
          <p:spPr>
            <a:xfrm>
              <a:off x="7198843" y="3600729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起始积分</a:t>
              </a:r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92272E6-EECA-489B-BB59-F7B97A658786}"/>
                </a:ext>
              </a:extLst>
            </p:cNvPr>
            <p:cNvCxnSpPr>
              <a:cxnSpLocks/>
              <a:stCxn id="266" idx="4"/>
              <a:endCxn id="15" idx="0"/>
            </p:cNvCxnSpPr>
            <p:nvPr/>
          </p:nvCxnSpPr>
          <p:spPr>
            <a:xfrm>
              <a:off x="7662134" y="4140245"/>
              <a:ext cx="28318" cy="161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081CD43-3258-4376-B2BE-A0666E9F4C2A}"/>
              </a:ext>
            </a:extLst>
          </p:cNvPr>
          <p:cNvGrpSpPr/>
          <p:nvPr/>
        </p:nvGrpSpPr>
        <p:grpSpPr>
          <a:xfrm>
            <a:off x="1572607" y="5345938"/>
            <a:ext cx="1430899" cy="619520"/>
            <a:chOff x="6541806" y="3524491"/>
            <a:chExt cx="1430899" cy="619520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B7E22CA3-C8CC-4C3D-92E2-999AC38C7058}"/>
                </a:ext>
              </a:extLst>
            </p:cNvPr>
            <p:cNvSpPr/>
            <p:nvPr/>
          </p:nvSpPr>
          <p:spPr>
            <a:xfrm>
              <a:off x="7046124" y="3524491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终止积分</a:t>
              </a:r>
            </a:p>
          </p:txBody>
        </p: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E35787DB-FC47-4F31-BA34-D4F62302AB7E}"/>
                </a:ext>
              </a:extLst>
            </p:cNvPr>
            <p:cNvCxnSpPr>
              <a:cxnSpLocks/>
              <a:stCxn id="270" idx="4"/>
              <a:endCxn id="15" idx="0"/>
            </p:cNvCxnSpPr>
            <p:nvPr/>
          </p:nvCxnSpPr>
          <p:spPr>
            <a:xfrm flipH="1">
              <a:off x="6541806" y="4064007"/>
              <a:ext cx="967609" cy="8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7DA62C56-3E6A-4BCC-86CF-D4F822AD1E5E}"/>
              </a:ext>
            </a:extLst>
          </p:cNvPr>
          <p:cNvGrpSpPr/>
          <p:nvPr/>
        </p:nvGrpSpPr>
        <p:grpSpPr>
          <a:xfrm>
            <a:off x="8640489" y="1396588"/>
            <a:ext cx="1822847" cy="539516"/>
            <a:chOff x="6360934" y="1729093"/>
            <a:chExt cx="1822847" cy="539516"/>
          </a:xfrm>
        </p:grpSpPr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E7F33624-6AAF-4E81-9749-98F18DEFCCAC}"/>
                </a:ext>
              </a:extLst>
            </p:cNvPr>
            <p:cNvSpPr/>
            <p:nvPr/>
          </p:nvSpPr>
          <p:spPr>
            <a:xfrm>
              <a:off x="7257200" y="1729093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回复序号</a:t>
              </a:r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589BE7D1-86F3-4E0C-928E-9BDCBA7AB3DB}"/>
                </a:ext>
              </a:extLst>
            </p:cNvPr>
            <p:cNvCxnSpPr>
              <a:cxnSpLocks/>
              <a:stCxn id="42" idx="3"/>
              <a:endCxn id="278" idx="2"/>
            </p:cNvCxnSpPr>
            <p:nvPr/>
          </p:nvCxnSpPr>
          <p:spPr>
            <a:xfrm flipV="1">
              <a:off x="6360934" y="1998851"/>
              <a:ext cx="896266" cy="149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AE78FA-3889-4B89-A9A1-937BC69293A7}"/>
              </a:ext>
            </a:extLst>
          </p:cNvPr>
          <p:cNvGrpSpPr/>
          <p:nvPr/>
        </p:nvGrpSpPr>
        <p:grpSpPr>
          <a:xfrm>
            <a:off x="8640489" y="1816228"/>
            <a:ext cx="1173353" cy="700870"/>
            <a:chOff x="6516281" y="1660371"/>
            <a:chExt cx="1173353" cy="700870"/>
          </a:xfrm>
        </p:grpSpPr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E8EC574E-4C73-4539-9747-D9039C84C4BD}"/>
                </a:ext>
              </a:extLst>
            </p:cNvPr>
            <p:cNvSpPr/>
            <p:nvPr/>
          </p:nvSpPr>
          <p:spPr>
            <a:xfrm>
              <a:off x="6763053" y="1821725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回复人</a:t>
              </a:r>
            </a:p>
          </p:txBody>
        </p: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6ABA3997-E365-4A72-AA47-6C699A6EFE4C}"/>
                </a:ext>
              </a:extLst>
            </p:cNvPr>
            <p:cNvCxnSpPr>
              <a:cxnSpLocks/>
              <a:stCxn id="42" idx="3"/>
              <a:endCxn id="285" idx="2"/>
            </p:cNvCxnSpPr>
            <p:nvPr/>
          </p:nvCxnSpPr>
          <p:spPr>
            <a:xfrm>
              <a:off x="6516281" y="1660371"/>
              <a:ext cx="246772" cy="431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9292DA6E-9E3F-4EA1-888D-7FA7D1F40D1D}"/>
              </a:ext>
            </a:extLst>
          </p:cNvPr>
          <p:cNvGrpSpPr/>
          <p:nvPr/>
        </p:nvGrpSpPr>
        <p:grpSpPr>
          <a:xfrm>
            <a:off x="7906394" y="1816228"/>
            <a:ext cx="926581" cy="955879"/>
            <a:chOff x="6932387" y="1058912"/>
            <a:chExt cx="926581" cy="955879"/>
          </a:xfrm>
        </p:grpSpPr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065CE28F-4C34-4D81-B0AF-504C44C67591}"/>
                </a:ext>
              </a:extLst>
            </p:cNvPr>
            <p:cNvSpPr/>
            <p:nvPr/>
          </p:nvSpPr>
          <p:spPr>
            <a:xfrm>
              <a:off x="6932387" y="1475275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回复内容</a:t>
              </a:r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1D133EF-F5B4-42DD-9200-E8C4F77E78E2}"/>
                </a:ext>
              </a:extLst>
            </p:cNvPr>
            <p:cNvCxnSpPr>
              <a:cxnSpLocks/>
              <a:stCxn id="42" idx="3"/>
              <a:endCxn id="290" idx="2"/>
            </p:cNvCxnSpPr>
            <p:nvPr/>
          </p:nvCxnSpPr>
          <p:spPr>
            <a:xfrm flipH="1">
              <a:off x="6932387" y="1058912"/>
              <a:ext cx="734095" cy="686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矩形 303">
            <a:extLst>
              <a:ext uri="{FF2B5EF4-FFF2-40B4-BE49-F238E27FC236}">
                <a16:creationId xmlns:a16="http://schemas.microsoft.com/office/drawing/2014/main" id="{C810E410-644C-4AE0-80FD-5F01F9DBBCDE}"/>
              </a:ext>
            </a:extLst>
          </p:cNvPr>
          <p:cNvSpPr/>
          <p:nvPr/>
        </p:nvSpPr>
        <p:spPr>
          <a:xfrm>
            <a:off x="417857" y="3229071"/>
            <a:ext cx="832096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步数规则</a:t>
            </a: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6795527-3226-43D4-8278-9D903D810070}"/>
              </a:ext>
            </a:extLst>
          </p:cNvPr>
          <p:cNvSpPr/>
          <p:nvPr/>
        </p:nvSpPr>
        <p:spPr>
          <a:xfrm>
            <a:off x="387084" y="4064607"/>
            <a:ext cx="832096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输赢规则</a:t>
            </a:r>
          </a:p>
        </p:txBody>
      </p: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A09F5765-24A4-4A24-BA98-991E88EFE0B6}"/>
              </a:ext>
            </a:extLst>
          </p:cNvPr>
          <p:cNvGrpSpPr/>
          <p:nvPr/>
        </p:nvGrpSpPr>
        <p:grpSpPr>
          <a:xfrm>
            <a:off x="1249953" y="2983119"/>
            <a:ext cx="1315790" cy="539516"/>
            <a:chOff x="6842913" y="3005254"/>
            <a:chExt cx="1315790" cy="539516"/>
          </a:xfrm>
        </p:grpSpPr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C2E8330-62EE-4FA7-8083-1289235601CE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步数加分</a:t>
              </a:r>
            </a:p>
          </p:txBody>
        </p: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35C1C727-3F46-4F8B-A456-3111C439B7D7}"/>
                </a:ext>
              </a:extLst>
            </p:cNvPr>
            <p:cNvCxnSpPr>
              <a:cxnSpLocks/>
              <a:stCxn id="307" idx="2"/>
              <a:endCxn id="304" idx="3"/>
            </p:cNvCxnSpPr>
            <p:nvPr/>
          </p:nvCxnSpPr>
          <p:spPr>
            <a:xfrm flipH="1">
              <a:off x="6842913" y="3275012"/>
              <a:ext cx="389209" cy="247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0870378B-FB72-42D8-8198-CD4B458040EB}"/>
              </a:ext>
            </a:extLst>
          </p:cNvPr>
          <p:cNvGrpSpPr/>
          <p:nvPr/>
        </p:nvGrpSpPr>
        <p:grpSpPr>
          <a:xfrm>
            <a:off x="1219180" y="4336133"/>
            <a:ext cx="1499425" cy="929801"/>
            <a:chOff x="6659278" y="2614969"/>
            <a:chExt cx="1499425" cy="929801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D5EB4467-69A2-49CA-836F-4B3350B2E475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输赢加分</a:t>
              </a:r>
            </a:p>
          </p:txBody>
        </p: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2459F3E5-DAF5-4A1D-BEFA-BE7AB0F85B95}"/>
                </a:ext>
              </a:extLst>
            </p:cNvPr>
            <p:cNvCxnSpPr>
              <a:cxnSpLocks/>
              <a:stCxn id="312" idx="2"/>
              <a:endCxn id="305" idx="3"/>
            </p:cNvCxnSpPr>
            <p:nvPr/>
          </p:nvCxnSpPr>
          <p:spPr>
            <a:xfrm flipH="1" flipV="1">
              <a:off x="6659278" y="2614969"/>
              <a:ext cx="572844" cy="660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B5F5FA92-EB79-4248-BBDB-2391860CA0B0}"/>
              </a:ext>
            </a:extLst>
          </p:cNvPr>
          <p:cNvGrpSpPr/>
          <p:nvPr/>
        </p:nvGrpSpPr>
        <p:grpSpPr>
          <a:xfrm>
            <a:off x="1219180" y="4176874"/>
            <a:ext cx="1890471" cy="539516"/>
            <a:chOff x="6268232" y="3005254"/>
            <a:chExt cx="1890471" cy="539516"/>
          </a:xfrm>
        </p:grpSpPr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F5A0BFEC-C6EC-4008-9594-F7EA88042C7B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输赢结果</a:t>
              </a:r>
            </a:p>
          </p:txBody>
        </p: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F1E0F6C7-437A-4210-A83A-AFABBD507BCB}"/>
                </a:ext>
              </a:extLst>
            </p:cNvPr>
            <p:cNvCxnSpPr>
              <a:cxnSpLocks/>
              <a:stCxn id="317" idx="2"/>
              <a:endCxn id="305" idx="3"/>
            </p:cNvCxnSpPr>
            <p:nvPr/>
          </p:nvCxnSpPr>
          <p:spPr>
            <a:xfrm flipH="1" flipV="1">
              <a:off x="6268232" y="3164513"/>
              <a:ext cx="963890" cy="110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DC825C58-A45E-480A-91CB-626A717C2105}"/>
              </a:ext>
            </a:extLst>
          </p:cNvPr>
          <p:cNvGrpSpPr/>
          <p:nvPr/>
        </p:nvGrpSpPr>
        <p:grpSpPr>
          <a:xfrm>
            <a:off x="1249953" y="3287596"/>
            <a:ext cx="2231171" cy="539516"/>
            <a:chOff x="6009078" y="3029945"/>
            <a:chExt cx="2231171" cy="539516"/>
          </a:xfrm>
        </p:grpSpPr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1D068FCF-7518-49A0-B2BD-361364ECE7B6}"/>
                </a:ext>
              </a:extLst>
            </p:cNvPr>
            <p:cNvSpPr/>
            <p:nvPr/>
          </p:nvSpPr>
          <p:spPr>
            <a:xfrm>
              <a:off x="7313668" y="3029945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起始步数</a:t>
              </a:r>
            </a:p>
          </p:txBody>
        </p: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D3DA08EF-9325-40C8-A167-8CEC6C965511}"/>
                </a:ext>
              </a:extLst>
            </p:cNvPr>
            <p:cNvCxnSpPr>
              <a:cxnSpLocks/>
              <a:stCxn id="323" idx="2"/>
              <a:endCxn id="304" idx="3"/>
            </p:cNvCxnSpPr>
            <p:nvPr/>
          </p:nvCxnSpPr>
          <p:spPr>
            <a:xfrm flipH="1" flipV="1">
              <a:off x="6009078" y="3242946"/>
              <a:ext cx="1304590" cy="56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CF210E71-7B5B-4EFB-8A35-01BAA1940679}"/>
              </a:ext>
            </a:extLst>
          </p:cNvPr>
          <p:cNvGrpSpPr/>
          <p:nvPr/>
        </p:nvGrpSpPr>
        <p:grpSpPr>
          <a:xfrm>
            <a:off x="1249953" y="3500597"/>
            <a:ext cx="1284047" cy="637103"/>
            <a:chOff x="6874656" y="2907667"/>
            <a:chExt cx="1284047" cy="637103"/>
          </a:xfrm>
        </p:grpSpPr>
        <p:sp>
          <p:nvSpPr>
            <p:cNvPr id="328" name="椭圆 327">
              <a:extLst>
                <a:ext uri="{FF2B5EF4-FFF2-40B4-BE49-F238E27FC236}">
                  <a16:creationId xmlns:a16="http://schemas.microsoft.com/office/drawing/2014/main" id="{E953BCE8-D11E-460C-A8C0-2A62652294FB}"/>
                </a:ext>
              </a:extLst>
            </p:cNvPr>
            <p:cNvSpPr/>
            <p:nvPr/>
          </p:nvSpPr>
          <p:spPr>
            <a:xfrm>
              <a:off x="7232122" y="3005254"/>
              <a:ext cx="926581" cy="5395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终止步数</a:t>
              </a:r>
            </a:p>
          </p:txBody>
        </p: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74404801-DBD7-410F-B834-E0C59E2BCEAE}"/>
                </a:ext>
              </a:extLst>
            </p:cNvPr>
            <p:cNvCxnSpPr>
              <a:cxnSpLocks/>
              <a:stCxn id="328" idx="2"/>
              <a:endCxn id="304" idx="3"/>
            </p:cNvCxnSpPr>
            <p:nvPr/>
          </p:nvCxnSpPr>
          <p:spPr>
            <a:xfrm flipH="1" flipV="1">
              <a:off x="6874656" y="2907667"/>
              <a:ext cx="357466" cy="367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0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DA02925-DCEA-4CC9-9AF5-3C37E050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120"/>
              </p:ext>
            </p:extLst>
          </p:nvPr>
        </p:nvGraphicFramePr>
        <p:xfrm>
          <a:off x="838200" y="11402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118</Words>
  <Application>Microsoft Office PowerPoint</Application>
  <PresentationFormat>宽屏</PresentationFormat>
  <Paragraphs>61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Aerial walker.</dc:creator>
  <cp:lastModifiedBy>walker. Aerial</cp:lastModifiedBy>
  <cp:revision>22</cp:revision>
  <dcterms:created xsi:type="dcterms:W3CDTF">2018-11-12T15:36:42Z</dcterms:created>
  <dcterms:modified xsi:type="dcterms:W3CDTF">2018-12-04T13:55:42Z</dcterms:modified>
</cp:coreProperties>
</file>