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3020A-85FA-4599-BA9F-DEE89BAFD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31240F-2FBC-403A-9320-531A66F31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9884E-6751-40AF-8914-778AFC2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6D8A4-FA54-4FA7-A639-F906D6AD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E06C2-583F-49CC-8D7C-11053C87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9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A4E92-A03A-4552-9D68-EE05311C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F7C1F-E5E8-4CEC-B48A-C5F03E4B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1571B-DEAA-47BF-957A-599EE59C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C4F2-8442-454F-819F-E424EBA5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9AD40-EBF3-4B20-BF09-C12AE25C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4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1ADDF0-DDA0-4580-938E-3F5B9BD6F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5C814-358B-40DF-98BC-4A642D7F5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29382-16BC-40AA-9F97-BFEBABF1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2B13D-AC91-4B5B-86D9-122C34EB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5085C-D556-46EF-BD93-81978826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2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4687B-8820-41CD-B6BE-FA3F34D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B37B0-1D87-4FBE-9007-76A56F80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86BA7-963C-42C8-B7E4-7EF509E5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40C7A-DFC7-42DB-8BD9-A06DFA2E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FC39B-64D9-4379-BABC-A5E6C189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7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17D3A-F085-40CD-BDFC-8B53AE1C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9FE01-E0B7-4AE9-A9AB-B8632EE3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5780E-0C9D-4BFA-A80E-ED7E9E25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CA4A9-D2D7-4063-8516-A1D31F8C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FE551-5CB9-4B80-9625-FB63238F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88B27-FA24-4E32-8B97-5DBB7D38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9A2A0-C82A-4907-B38C-6FAB8A1AA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F8326-D4D7-4763-A8CE-507E6B236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90879-26C1-44AD-B9D3-47D74B29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EE38B-B709-4A18-8D5B-57A04958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744D9-B704-4A4C-A5B5-BBE14A8F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9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B717D-CE21-4F34-A87B-279394D5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A983E-F368-41E5-B5C3-D62AE4EE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4C0F2-7228-4535-B15B-7E35708CF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E77F5B-F2D6-4F33-8D20-725E8655C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9E3CC9-B229-41A5-BD37-227AC78D7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966520-B45B-4973-89B5-386FAC0A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D8B3E9-2248-4321-BCA0-24DAE127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853DDB-872A-4578-9D74-B41A69DA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4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BC465-B8DE-43BA-B717-08C3A27C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5E77C1-D7E9-4449-9B20-1CBEF269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0DC020-61CF-4642-8F11-7918AAB3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4B2C45-86D6-42BF-8472-59DEF4EF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3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01AC58-D28D-40F3-ABAC-FAC00768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960056-A10C-438C-AC10-CE6EDB29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40F6C-9117-4B7C-A123-4D13A756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BD5E-CB79-4E91-8ABB-3310E0BA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722F9-2499-4390-AFD5-F7684874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9D3E9-E5A3-44A3-BD5D-505F39120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AA36C-AFB0-4DB1-933B-EF13B642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59693-94BA-4E0D-AF9D-4818299A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D228D-E107-468C-95A6-DFB55EA7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1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89C13-F212-4C60-94E0-8E3F1509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EA3111-430D-4591-900B-71DC36466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BFFFF-D962-49F5-B7E2-042E76FA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1AD76-86E0-4107-9C04-70DAF68B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83DF-5F90-4FDE-88B8-82FEB6A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B20A6-46CD-49CC-8B37-D2FEF0AD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1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B2DA2A-8788-47FE-897F-9598A938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BF201-D965-4FBD-BBE0-D7E2A7DA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563DD-3B3B-4634-B545-496D2B63A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035A-1D71-4DD2-A2A9-62AED16A2FC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979C3-F351-408E-AD14-465355898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D0FF1-EAFD-4B84-BB71-87A3060CC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9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AD5EE3-2473-4A71-9FD7-BA109FEDE096}"/>
              </a:ext>
            </a:extLst>
          </p:cNvPr>
          <p:cNvSpPr/>
          <p:nvPr/>
        </p:nvSpPr>
        <p:spPr>
          <a:xfrm>
            <a:off x="5623678" y="2875322"/>
            <a:ext cx="944643" cy="50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玩家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0ECF5E8-99AE-429F-AD41-A819C5D64E5E}"/>
              </a:ext>
            </a:extLst>
          </p:cNvPr>
          <p:cNvSpPr/>
          <p:nvPr/>
        </p:nvSpPr>
        <p:spPr>
          <a:xfrm>
            <a:off x="1376176" y="5687042"/>
            <a:ext cx="1281793" cy="710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42A80136-759D-49F7-8021-BA17A1493BC1}"/>
              </a:ext>
            </a:extLst>
          </p:cNvPr>
          <p:cNvSpPr/>
          <p:nvPr/>
        </p:nvSpPr>
        <p:spPr>
          <a:xfrm>
            <a:off x="10147659" y="4014357"/>
            <a:ext cx="1281792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892B62-9668-42DD-B2DB-0AA2FC78EDA6}"/>
              </a:ext>
            </a:extLst>
          </p:cNvPr>
          <p:cNvSpPr/>
          <p:nvPr/>
        </p:nvSpPr>
        <p:spPr>
          <a:xfrm>
            <a:off x="5575527" y="5299856"/>
            <a:ext cx="1040946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D25ECD-67A7-4BE6-9BD5-273552461959}"/>
              </a:ext>
            </a:extLst>
          </p:cNvPr>
          <p:cNvSpPr/>
          <p:nvPr/>
        </p:nvSpPr>
        <p:spPr>
          <a:xfrm>
            <a:off x="10262774" y="5318040"/>
            <a:ext cx="1040946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积分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631663-9F2D-4FB4-BE21-84BE88458B75}"/>
              </a:ext>
            </a:extLst>
          </p:cNvPr>
          <p:cNvSpPr/>
          <p:nvPr/>
        </p:nvSpPr>
        <p:spPr>
          <a:xfrm>
            <a:off x="5527285" y="471616"/>
            <a:ext cx="1089188" cy="543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留言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9AC35B-2990-4D77-9C83-9D729C1114EA}"/>
              </a:ext>
            </a:extLst>
          </p:cNvPr>
          <p:cNvSpPr/>
          <p:nvPr/>
        </p:nvSpPr>
        <p:spPr>
          <a:xfrm>
            <a:off x="10259043" y="2880147"/>
            <a:ext cx="1037794" cy="50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成绩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284DF0-827E-449E-881A-8D1EF5CE1488}"/>
              </a:ext>
            </a:extLst>
          </p:cNvPr>
          <p:cNvSpPr/>
          <p:nvPr/>
        </p:nvSpPr>
        <p:spPr>
          <a:xfrm>
            <a:off x="1523812" y="2851818"/>
            <a:ext cx="1047327" cy="5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0D4DE1-9188-442B-9BC7-53EB9F52482E}"/>
              </a:ext>
            </a:extLst>
          </p:cNvPr>
          <p:cNvSpPr/>
          <p:nvPr/>
        </p:nvSpPr>
        <p:spPr>
          <a:xfrm>
            <a:off x="1499542" y="443594"/>
            <a:ext cx="1095871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21CA6B-0DDC-4609-8E76-6E4557BB591C}"/>
              </a:ext>
            </a:extLst>
          </p:cNvPr>
          <p:cNvSpPr/>
          <p:nvPr/>
        </p:nvSpPr>
        <p:spPr>
          <a:xfrm>
            <a:off x="2321053" y="4594262"/>
            <a:ext cx="1316181" cy="5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段位规则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550077-2C77-4C36-B57E-93E149326FB5}"/>
              </a:ext>
            </a:extLst>
          </p:cNvPr>
          <p:cNvSpPr/>
          <p:nvPr/>
        </p:nvSpPr>
        <p:spPr>
          <a:xfrm>
            <a:off x="503184" y="4594262"/>
            <a:ext cx="1316181" cy="5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积分规则</a:t>
            </a: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83879E4C-EA64-4C7C-84EF-00E0A1547E69}"/>
              </a:ext>
            </a:extLst>
          </p:cNvPr>
          <p:cNvSpPr/>
          <p:nvPr/>
        </p:nvSpPr>
        <p:spPr>
          <a:xfrm>
            <a:off x="5455104" y="4026606"/>
            <a:ext cx="1281792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拥有</a:t>
            </a:r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3F8F4D31-A429-4510-B22C-5EDA96CC122A}"/>
              </a:ext>
            </a:extLst>
          </p:cNvPr>
          <p:cNvSpPr/>
          <p:nvPr/>
        </p:nvSpPr>
        <p:spPr>
          <a:xfrm>
            <a:off x="7664732" y="2737703"/>
            <a:ext cx="1542555" cy="7796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下棋获得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07E6D2F9-CB66-415E-AAC1-DF2134DA612E}"/>
              </a:ext>
            </a:extLst>
          </p:cNvPr>
          <p:cNvSpPr/>
          <p:nvPr/>
        </p:nvSpPr>
        <p:spPr>
          <a:xfrm>
            <a:off x="1406580" y="1628905"/>
            <a:ext cx="1281793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制定</a:t>
            </a:r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6D477BA2-1291-4CB1-A8CA-665B6EFF2FB5}"/>
              </a:ext>
            </a:extLst>
          </p:cNvPr>
          <p:cNvSpPr/>
          <p:nvPr/>
        </p:nvSpPr>
        <p:spPr>
          <a:xfrm>
            <a:off x="5455103" y="1628905"/>
            <a:ext cx="1281793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</a:t>
            </a: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72EC4D95-130A-4A25-AA35-F75DC65D1D7A}"/>
              </a:ext>
            </a:extLst>
          </p:cNvPr>
          <p:cNvSpPr/>
          <p:nvPr/>
        </p:nvSpPr>
        <p:spPr>
          <a:xfrm>
            <a:off x="3415319" y="443594"/>
            <a:ext cx="1316180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回复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7DE0A0A4-E2B8-44B6-90D7-7DC128E505DF}"/>
              </a:ext>
            </a:extLst>
          </p:cNvPr>
          <p:cNvSpPr/>
          <p:nvPr/>
        </p:nvSpPr>
        <p:spPr>
          <a:xfrm>
            <a:off x="7729506" y="5265097"/>
            <a:ext cx="1410502" cy="69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改变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2DA77C30-332A-4B88-BCD9-127606CEFF24}"/>
              </a:ext>
            </a:extLst>
          </p:cNvPr>
          <p:cNvSpPr/>
          <p:nvPr/>
        </p:nvSpPr>
        <p:spPr>
          <a:xfrm>
            <a:off x="3432512" y="2833634"/>
            <a:ext cx="1281793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24" name="流程图: 合并 23">
            <a:extLst>
              <a:ext uri="{FF2B5EF4-FFF2-40B4-BE49-F238E27FC236}">
                <a16:creationId xmlns:a16="http://schemas.microsoft.com/office/drawing/2014/main" id="{7BBAE4BC-BE87-41F8-9076-B34B2CE96A11}"/>
              </a:ext>
            </a:extLst>
          </p:cNvPr>
          <p:cNvSpPr/>
          <p:nvPr/>
        </p:nvSpPr>
        <p:spPr>
          <a:xfrm>
            <a:off x="1496405" y="3636258"/>
            <a:ext cx="1095871" cy="55146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ISA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2ACC38E-CADE-4391-A3C1-67FB49F7226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2047477" y="1031422"/>
            <a:ext cx="1" cy="597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8F6D36-975B-4F25-B736-9E4BBF97CFA6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2595413" y="737508"/>
            <a:ext cx="8199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648AAF7-5256-435E-826C-C7525D513915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H="1" flipV="1">
            <a:off x="6071879" y="1014668"/>
            <a:ext cx="24121" cy="614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66C2D57-90EA-4A25-A4C4-723384635971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4731499" y="737508"/>
            <a:ext cx="795786" cy="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F51DB4B-D4DF-4D55-A787-1FF8CD63E46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10777940" y="3384600"/>
            <a:ext cx="10615" cy="629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EC4F64F-174B-441A-918B-10361A66880F}"/>
              </a:ext>
            </a:extLst>
          </p:cNvPr>
          <p:cNvCxnSpPr>
            <a:cxnSpLocks/>
            <a:stCxn id="24" idx="3"/>
            <a:endCxn id="15" idx="0"/>
          </p:cNvCxnSpPr>
          <p:nvPr/>
        </p:nvCxnSpPr>
        <p:spPr>
          <a:xfrm>
            <a:off x="2318308" y="3911988"/>
            <a:ext cx="660836" cy="68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E54D5AC-807F-4587-9D09-370574CAF011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 flipH="1">
            <a:off x="2047476" y="2216733"/>
            <a:ext cx="1" cy="635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49E9D31-019C-4D0A-9D1F-5C1DE4AC1D4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714305" y="3127548"/>
            <a:ext cx="110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3EDA762-CBE2-4C5E-8720-03BE51BC7B1D}"/>
              </a:ext>
            </a:extLst>
          </p:cNvPr>
          <p:cNvCxnSpPr>
            <a:cxnSpLocks/>
            <a:stCxn id="24" idx="1"/>
            <a:endCxn id="16" idx="0"/>
          </p:cNvCxnSpPr>
          <p:nvPr/>
        </p:nvCxnSpPr>
        <p:spPr>
          <a:xfrm flipH="1">
            <a:off x="1161275" y="3911988"/>
            <a:ext cx="609098" cy="68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A526F41-40B5-4A65-BA88-F3B63A435C0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3379775"/>
            <a:ext cx="0" cy="64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A0B7546-B53D-4D2F-AECA-C8FAF4A3E9E4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2571139" y="3127548"/>
            <a:ext cx="86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1A9D9F4-ABAF-440E-BE7E-B4C303A976B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10783247" y="4602185"/>
            <a:ext cx="5308" cy="71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F0706A5-4CC9-4EB0-BBC1-F779D32843BB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>
            <a:off x="6096000" y="2216733"/>
            <a:ext cx="0" cy="65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38ED44F-9665-47ED-BF6E-C49B9F623ECA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096000" y="4614434"/>
            <a:ext cx="0" cy="6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A705D35-B139-4598-AA0C-62FDDE1B1E6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6568321" y="3127548"/>
            <a:ext cx="10964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F78AEFC-1BD0-4BB6-91AB-E729B92D145F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9207287" y="3127548"/>
            <a:ext cx="1051756" cy="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F288CD1-987A-48AD-BC40-8AA045820B29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9140008" y="5611954"/>
            <a:ext cx="1122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090522E-293A-4D51-939E-52876508217A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616473" y="5593770"/>
            <a:ext cx="1113033" cy="1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3BE1370-4784-4BF1-8C9F-2FF4D718E54B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 flipH="1">
            <a:off x="2044341" y="3403278"/>
            <a:ext cx="3135" cy="23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06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Aerial walker.</dc:creator>
  <cp:lastModifiedBy>Aerial walker.</cp:lastModifiedBy>
  <cp:revision>4</cp:revision>
  <dcterms:created xsi:type="dcterms:W3CDTF">2018-11-12T15:36:42Z</dcterms:created>
  <dcterms:modified xsi:type="dcterms:W3CDTF">2018-11-12T16:44:35Z</dcterms:modified>
</cp:coreProperties>
</file>