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BLACKJACK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AFP. I. GY. </a:t>
            </a:r>
            <a:br>
              <a:rPr lang="hu-HU" dirty="0" smtClean="0"/>
            </a:br>
            <a:r>
              <a:rPr lang="hu-HU" dirty="0" smtClean="0"/>
              <a:t>NAGY PROJECT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975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45838" y="470135"/>
            <a:ext cx="9404723" cy="1400530"/>
          </a:xfrm>
        </p:spPr>
        <p:txBody>
          <a:bodyPr/>
          <a:lstStyle/>
          <a:p>
            <a:r>
              <a:rPr lang="hu-HU" sz="5400" b="1" dirty="0" smtClean="0"/>
              <a:t>Juniorok és </a:t>
            </a:r>
            <a:r>
              <a:rPr lang="hu-HU" sz="5400" b="1" dirty="0" err="1" smtClean="0"/>
              <a:t>Seniorok</a:t>
            </a:r>
            <a:endParaRPr lang="hu-HU" sz="5400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59324" y="2052918"/>
            <a:ext cx="9577752" cy="4195481"/>
          </a:xfrm>
        </p:spPr>
        <p:txBody>
          <a:bodyPr/>
          <a:lstStyle/>
          <a:p>
            <a:pPr marL="0" indent="0">
              <a:buNone/>
            </a:pPr>
            <a:r>
              <a:rPr lang="hu-HU" sz="3600" u="sng" dirty="0"/>
              <a:t>Készítették:</a:t>
            </a:r>
            <a:r>
              <a:rPr lang="hu-HU" sz="3600" dirty="0"/>
              <a:t>                </a:t>
            </a:r>
            <a:r>
              <a:rPr lang="hu-HU" sz="3600" dirty="0" smtClean="0"/>
              <a:t>        </a:t>
            </a:r>
            <a:r>
              <a:rPr lang="hu-HU" sz="3600" u="sng" dirty="0" err="1" smtClean="0"/>
              <a:t>Supervisors</a:t>
            </a:r>
            <a:r>
              <a:rPr lang="hu-HU" sz="3600" u="sng" dirty="0" smtClean="0"/>
              <a:t>:</a:t>
            </a:r>
            <a:endParaRPr lang="hu-HU" sz="3600" u="sng" dirty="0"/>
          </a:p>
          <a:p>
            <a:pPr marL="0" indent="0">
              <a:buNone/>
            </a:pPr>
            <a:r>
              <a:rPr lang="hu-HU" sz="2800" dirty="0" err="1" smtClean="0"/>
              <a:t>Árvai</a:t>
            </a:r>
            <a:r>
              <a:rPr lang="hu-HU" sz="2800" dirty="0"/>
              <a:t> Dániel                                   Bozó </a:t>
            </a:r>
            <a:r>
              <a:rPr lang="hu-HU" sz="2800" dirty="0" smtClean="0"/>
              <a:t>Tamás</a:t>
            </a:r>
            <a:endParaRPr lang="hu-HU" sz="2800" dirty="0"/>
          </a:p>
          <a:p>
            <a:pPr marL="0" indent="0">
              <a:buNone/>
            </a:pPr>
            <a:r>
              <a:rPr lang="hu-HU" sz="2800" dirty="0" err="1" smtClean="0"/>
              <a:t>Koplányi</a:t>
            </a:r>
            <a:r>
              <a:rPr lang="hu-HU" sz="2800" dirty="0"/>
              <a:t> Balázs                             </a:t>
            </a:r>
            <a:r>
              <a:rPr lang="hu-HU" sz="2800" dirty="0" smtClean="0"/>
              <a:t>Oravecz </a:t>
            </a:r>
            <a:r>
              <a:rPr lang="hu-HU" sz="2800" dirty="0"/>
              <a:t>Zsolt</a:t>
            </a:r>
            <a:endParaRPr lang="hu-HU" sz="2800" dirty="0" smtClean="0"/>
          </a:p>
          <a:p>
            <a:pPr marL="0" indent="0">
              <a:buNone/>
            </a:pPr>
            <a:r>
              <a:rPr lang="hu-HU" sz="2800" dirty="0"/>
              <a:t>Lehóczky Csaba                           </a:t>
            </a:r>
            <a:r>
              <a:rPr lang="hu-HU" sz="2800" dirty="0" smtClean="0"/>
              <a:t>Sass-Gyarmati Norbert</a:t>
            </a:r>
          </a:p>
          <a:p>
            <a:pPr marL="0" indent="0">
              <a:buNone/>
            </a:pPr>
            <a:r>
              <a:rPr lang="hu-HU" sz="2800" dirty="0" smtClean="0"/>
              <a:t>Pusztai Dominik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84380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/>
              <a:t>Weekly</a:t>
            </a:r>
            <a:r>
              <a:rPr lang="hu-HU" b="1" dirty="0" smtClean="0"/>
              <a:t> Meeting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6112" y="1672046"/>
            <a:ext cx="9403742" cy="4576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800" dirty="0" smtClean="0"/>
              <a:t>Minden héten írjuk, azt írjuk le benne, hogy mit csináltunk az órán, legyen az kódolás, vagy csak szimpla megbeszélés és kitekintés a jövőben.</a:t>
            </a:r>
            <a:endParaRPr lang="hu-HU" sz="2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60" y="3729318"/>
            <a:ext cx="11233666" cy="17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5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Daily Meeting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6112" y="1471750"/>
            <a:ext cx="9403742" cy="4776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800" dirty="0" smtClean="0"/>
              <a:t>Minden nap írjuk amikor dolgozunk, röviden és tömören leírjuk, hogy mit csináltunk vagy éppen változtattunk az adott kódon, vagy dokumentáción esetleg egyében.</a:t>
            </a:r>
            <a:endParaRPr lang="hu-HU" sz="2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2" y="3287319"/>
            <a:ext cx="11791407" cy="327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8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6531" y="126467"/>
            <a:ext cx="9404723" cy="1400530"/>
          </a:xfrm>
        </p:spPr>
        <p:txBody>
          <a:bodyPr/>
          <a:lstStyle/>
          <a:p>
            <a:r>
              <a:rPr lang="hu-HU" b="1" dirty="0" err="1" smtClean="0"/>
              <a:t>Trello</a:t>
            </a:r>
            <a:r>
              <a:rPr lang="hu-HU" b="1" dirty="0" smtClean="0"/>
              <a:t>, feladatkövető rendszer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2" y="801189"/>
            <a:ext cx="10645256" cy="598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5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36809" y="130501"/>
            <a:ext cx="9404723" cy="1400530"/>
          </a:xfrm>
        </p:spPr>
        <p:txBody>
          <a:bodyPr/>
          <a:lstStyle/>
          <a:p>
            <a:r>
              <a:rPr lang="hu-HU" b="1" dirty="0" err="1" smtClean="0"/>
              <a:t>Github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10" y="809208"/>
            <a:ext cx="10596654" cy="596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6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89059" y="217587"/>
            <a:ext cx="9404723" cy="1400530"/>
          </a:xfrm>
        </p:spPr>
        <p:txBody>
          <a:bodyPr/>
          <a:lstStyle/>
          <a:p>
            <a:r>
              <a:rPr lang="hu-HU" b="1" dirty="0"/>
              <a:t>Követelmény </a:t>
            </a:r>
            <a:r>
              <a:rPr lang="hu-HU" b="1" dirty="0" smtClean="0"/>
              <a:t>specifikáció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89059" y="1001487"/>
            <a:ext cx="10300563" cy="4837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200" dirty="0" smtClean="0"/>
              <a:t>Ez a dokumentum gyakorlatilag a megrendelő által elkészítésre váró szoftver és dokumentumokat foglalja össze.</a:t>
            </a:r>
            <a:endParaRPr lang="hu-HU" sz="3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870" y="2146943"/>
            <a:ext cx="5165495" cy="455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2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35301"/>
            <a:ext cx="9404723" cy="1400530"/>
          </a:xfrm>
        </p:spPr>
        <p:txBody>
          <a:bodyPr/>
          <a:lstStyle/>
          <a:p>
            <a:r>
              <a:rPr lang="hu-HU" b="1" dirty="0"/>
              <a:t>Funkcionális Specifikáció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39635" y="1341120"/>
            <a:ext cx="7254240" cy="4907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800" dirty="0" smtClean="0"/>
              <a:t>A követelmény specifikáció egy </a:t>
            </a:r>
            <a:r>
              <a:rPr lang="hu-HU" sz="2800" dirty="0" err="1" smtClean="0"/>
              <a:t>kidolgozottabb</a:t>
            </a:r>
            <a:r>
              <a:rPr lang="hu-HU" sz="2800" dirty="0" smtClean="0"/>
              <a:t> formája. Ebben a dokumentumban részletesebben ki van dolgozva a megrendelő által áhított program, hogy a fejlesztők is jobban át tudják látni szakmai szemmel. </a:t>
            </a:r>
            <a:endParaRPr lang="hu-HU" sz="2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703" y="1271452"/>
            <a:ext cx="4650379" cy="533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1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Rendszertervek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6113" y="1428206"/>
            <a:ext cx="5379710" cy="4820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200" dirty="0" smtClean="0"/>
              <a:t>Ez egy írásban rögzített dokumentáció ami leírja a rendszer célját, a rendszer tervét és idejét és magát az egész rendszert. Ez egy részletes tervrajz a rendszer működéséről. </a:t>
            </a:r>
            <a:endParaRPr lang="hu-HU" sz="3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822" y="642885"/>
            <a:ext cx="6061914" cy="592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57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140</TotalTime>
  <Words>166</Words>
  <Application>Microsoft Office PowerPoint</Application>
  <PresentationFormat>Szélesvásznú</PresentationFormat>
  <Paragraphs>19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BLACKJACK AFP. I. GY.  NAGY PROJECT</vt:lpstr>
      <vt:lpstr>Juniorok és Seniorok</vt:lpstr>
      <vt:lpstr>Weekly Meeting</vt:lpstr>
      <vt:lpstr>Daily Meeting</vt:lpstr>
      <vt:lpstr>Trello, feladatkövető rendszer</vt:lpstr>
      <vt:lpstr>Github</vt:lpstr>
      <vt:lpstr>Követelmény specifikáció</vt:lpstr>
      <vt:lpstr>Funkcionális Specifikáció</vt:lpstr>
      <vt:lpstr>Rendszertervek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BLACKJACK AFP. I. GY.  NAGY PROJECT</dc:title>
  <dc:creator>Csaba Lehóczky</dc:creator>
  <cp:lastModifiedBy>Csaba Lehóczky</cp:lastModifiedBy>
  <cp:revision>8</cp:revision>
  <dcterms:created xsi:type="dcterms:W3CDTF">2020-11-18T16:38:54Z</dcterms:created>
  <dcterms:modified xsi:type="dcterms:W3CDTF">2020-11-18T18:59:34Z</dcterms:modified>
</cp:coreProperties>
</file>