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Candar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ndara-regular.fntdata"/><Relationship Id="rId10" Type="http://schemas.openxmlformats.org/officeDocument/2006/relationships/slide" Target="slides/slide4.xml"/><Relationship Id="rId13" Type="http://schemas.openxmlformats.org/officeDocument/2006/relationships/font" Target="fonts/Candara-italic.fntdata"/><Relationship Id="rId12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andar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180e46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4e180e46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e180e4690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4e180e4690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e180e4690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e180e4690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180e4690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4e180e4690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ndara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Candara"/>
                <a:ea typeface="Candara"/>
                <a:cs typeface="Candara"/>
                <a:sym typeface="Candara"/>
              </a:defRPr>
            </a:lvl1pPr>
            <a:lvl2pPr lvl="1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462088"/>
            <a:ext cx="78867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ndara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9841" y="1314450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29841" y="2000249"/>
            <a:ext cx="38685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4629150" y="1314450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7"/>
          <p:cNvSpPr txBox="1"/>
          <p:nvPr>
            <p:ph idx="4" type="body"/>
          </p:nvPr>
        </p:nvSpPr>
        <p:spPr>
          <a:xfrm>
            <a:off x="4629150" y="2000249"/>
            <a:ext cx="38874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31908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98500" y="-907762"/>
            <a:ext cx="31470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5A32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1"/>
            <a:ext cx="9144002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31908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ndara"/>
              <a:buNone/>
              <a:defRPr b="1" i="0" sz="33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462088"/>
            <a:ext cx="78867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red circle with a black background&#10;&#10;Description automatically generated with low confidence" id="133" name="Google Shape;133;p25"/>
          <p:cNvPicPr preferRelativeResize="0"/>
          <p:nvPr/>
        </p:nvPicPr>
        <p:blipFill rotWithShape="1">
          <a:blip r:embed="rId3">
            <a:alphaModFix/>
          </a:blip>
          <a:srcRect b="49" l="0" r="0" t="229"/>
          <a:stretch/>
        </p:blipFill>
        <p:spPr>
          <a:xfrm>
            <a:off x="15" y="1032"/>
            <a:ext cx="9141701" cy="51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 rot="-5400000">
            <a:off x="0" y="0"/>
            <a:ext cx="51435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5" name="Google Shape;135;p25"/>
          <p:cNvSpPr txBox="1"/>
          <p:nvPr>
            <p:ph type="ctrTitle"/>
          </p:nvPr>
        </p:nvSpPr>
        <p:spPr>
          <a:xfrm>
            <a:off x="1729500" y="2303100"/>
            <a:ext cx="5685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ndara"/>
              <a:buNone/>
            </a:pPr>
            <a:r>
              <a:rPr lang="vi" sz="4100">
                <a:solidFill>
                  <a:srgbClr val="FFFFFF"/>
                </a:solidFill>
              </a:rPr>
              <a:t>Stable Diffusion Prompt</a:t>
            </a:r>
            <a:endParaRPr sz="4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806306" y="461433"/>
            <a:ext cx="3765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Good Prompt</a:t>
            </a:r>
            <a:endParaRPr sz="1100"/>
          </a:p>
        </p:txBody>
      </p:sp>
      <p:sp>
        <p:nvSpPr>
          <p:cNvPr id="141" name="Google Shape;141;p26"/>
          <p:cNvSpPr txBox="1"/>
          <p:nvPr/>
        </p:nvSpPr>
        <p:spPr>
          <a:xfrm>
            <a:off x="806300" y="1431975"/>
            <a:ext cx="75483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D8961"/>
              </a:buClr>
              <a:buSzPts val="2400"/>
              <a:buChar char="•"/>
            </a:pP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Một lời nhắc tốt bao gồm các thành phần</a:t>
            </a: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như</a:t>
            </a: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Subject</a:t>
            </a: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Medium, Style, Artist, Website, Resolution, Additional, details, Color, Lighting,  Remarks và không nhất thiết phải có đủ tất cả các thành phần</a:t>
            </a:r>
            <a:endParaRPr sz="28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806306" y="461433"/>
            <a:ext cx="3765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Good </a:t>
            </a:r>
            <a:r>
              <a:rPr b="1" lang="vi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Prompt</a:t>
            </a:r>
            <a:endParaRPr sz="1100"/>
          </a:p>
        </p:txBody>
      </p:sp>
      <p:sp>
        <p:nvSpPr>
          <p:cNvPr id="147" name="Google Shape;147;p27"/>
          <p:cNvSpPr txBox="1"/>
          <p:nvPr/>
        </p:nvSpPr>
        <p:spPr>
          <a:xfrm>
            <a:off x="486650" y="1373850"/>
            <a:ext cx="40176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“Emma Watson as a powerful mysterious sorceress, casting lightning magic, detailed clothing, digital painting, fantasy, full body”</a:t>
            </a:r>
            <a:endParaRPr sz="28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99" y="1184000"/>
            <a:ext cx="3736929" cy="33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806306" y="461433"/>
            <a:ext cx="3765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Negative </a:t>
            </a:r>
            <a:r>
              <a:rPr b="1" lang="vi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Prompt </a:t>
            </a:r>
            <a:endParaRPr sz="1100"/>
          </a:p>
        </p:txBody>
      </p:sp>
      <p:sp>
        <p:nvSpPr>
          <p:cNvPr id="154" name="Google Shape;154;p28"/>
          <p:cNvSpPr txBox="1"/>
          <p:nvPr/>
        </p:nvSpPr>
        <p:spPr>
          <a:xfrm>
            <a:off x="806300" y="1431975"/>
            <a:ext cx="34218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D8961"/>
              </a:buClr>
              <a:buSzPts val="2400"/>
              <a:buChar char="•"/>
            </a:pP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Sử dụng negative prompt đưa vào những mô tả không mong muốn giúp hình ảnh nổi bật hơn</a:t>
            </a:r>
            <a:endParaRPr sz="28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4571900" y="1142950"/>
            <a:ext cx="4233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D8961"/>
              </a:buClr>
              <a:buSzPts val="2400"/>
              <a:buChar char="•"/>
            </a:pPr>
            <a:r>
              <a:rPr lang="vi" sz="2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thêm “ugly, tiling, poorly drawn hands” ta được</a:t>
            </a:r>
            <a:endParaRPr sz="28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88" y="2164800"/>
            <a:ext cx="3262126" cy="27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ckprint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2E6E8"/>
      </a:lt2>
      <a:accent1>
        <a:srgbClr val="ED8961"/>
      </a:accent1>
      <a:accent2>
        <a:srgbClr val="EB4E63"/>
      </a:accent2>
      <a:accent3>
        <a:srgbClr val="EE6EB5"/>
      </a:accent3>
      <a:accent4>
        <a:srgbClr val="EB4EE6"/>
      </a:accent4>
      <a:accent5>
        <a:srgbClr val="BD6EEE"/>
      </a:accent5>
      <a:accent6>
        <a:srgbClr val="6D4EEB"/>
      </a:accent6>
      <a:hlink>
        <a:srgbClr val="5E8A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