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1" r:id="rId10"/>
    <p:sldId id="260" r:id="rId11"/>
    <p:sldId id="267" r:id="rId12"/>
    <p:sldId id="268" r:id="rId13"/>
    <p:sldId id="269" r:id="rId14"/>
    <p:sldId id="263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0" autoAdjust="0"/>
    <p:restoredTop sz="96242" autoAdjust="0"/>
  </p:normalViewPr>
  <p:slideViewPr>
    <p:cSldViewPr snapToGrid="0">
      <p:cViewPr varScale="1">
        <p:scale>
          <a:sx n="104" d="100"/>
          <a:sy n="104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04C6-309C-4056-A79B-454CC2C760C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F9170-D15F-4349-9EA7-5E7B28E7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9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F9170-D15F-4349-9EA7-5E7B28E79C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8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F9170-D15F-4349-9EA7-5E7B28E79C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16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000" b="1" baseline="0">
                <a:latin typeface="(한글 글꼴 사용)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26CA-C607-430F-BAB5-9684CFD0765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47F7-A069-41EF-9078-CDF3F895B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7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26CA-C607-430F-BAB5-9684CFD0765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47F7-A069-41EF-9078-CDF3F895B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13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26CA-C607-430F-BAB5-9684CFD0765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47F7-A069-41EF-9078-CDF3F895B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64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84514"/>
            <a:ext cx="3886200" cy="50924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84514"/>
            <a:ext cx="3886200" cy="50924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26CA-C607-430F-BAB5-9684CFD0765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47F7-A069-41EF-9078-CDF3F895B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7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26CA-C607-430F-BAB5-9684CFD0765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47F7-A069-41EF-9078-CDF3F895B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26CA-C607-430F-BAB5-9684CFD0765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47F7-A069-41EF-9078-CDF3F895B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7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1454"/>
            <a:ext cx="7886700" cy="510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026CA-C607-430F-BAB5-9684CFD0765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247F7-A069-41EF-9078-CDF3F895B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9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50.png"/><Relationship Id="rId18" Type="http://schemas.openxmlformats.org/officeDocument/2006/relationships/image" Target="../media/image1310.png"/><Relationship Id="rId26" Type="http://schemas.openxmlformats.org/officeDocument/2006/relationships/image" Target="../media/image139.png"/><Relationship Id="rId3" Type="http://schemas.openxmlformats.org/officeDocument/2006/relationships/image" Target="../media/image1140.png"/><Relationship Id="rId21" Type="http://schemas.openxmlformats.org/officeDocument/2006/relationships/image" Target="../media/image1340.png"/><Relationship Id="rId34" Type="http://schemas.openxmlformats.org/officeDocument/2006/relationships/image" Target="../media/image148.png"/><Relationship Id="rId7" Type="http://schemas.openxmlformats.org/officeDocument/2006/relationships/image" Target="../media/image1180.png"/><Relationship Id="rId12" Type="http://schemas.openxmlformats.org/officeDocument/2006/relationships/image" Target="../media/image1240.png"/><Relationship Id="rId17" Type="http://schemas.openxmlformats.org/officeDocument/2006/relationships/image" Target="../media/image1290.png"/><Relationship Id="rId25" Type="http://schemas.openxmlformats.org/officeDocument/2006/relationships/image" Target="../media/image138.png"/><Relationship Id="rId33" Type="http://schemas.openxmlformats.org/officeDocument/2006/relationships/image" Target="../media/image147.png"/><Relationship Id="rId2" Type="http://schemas.openxmlformats.org/officeDocument/2006/relationships/image" Target="../media/image1130.png"/><Relationship Id="rId16" Type="http://schemas.openxmlformats.org/officeDocument/2006/relationships/image" Target="../media/image1280.png"/><Relationship Id="rId20" Type="http://schemas.openxmlformats.org/officeDocument/2006/relationships/image" Target="../media/image1330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70.png"/><Relationship Id="rId11" Type="http://schemas.openxmlformats.org/officeDocument/2006/relationships/image" Target="../media/image1230.png"/><Relationship Id="rId24" Type="http://schemas.openxmlformats.org/officeDocument/2006/relationships/image" Target="../media/image1370.png"/><Relationship Id="rId32" Type="http://schemas.openxmlformats.org/officeDocument/2006/relationships/image" Target="../media/image146.png"/><Relationship Id="rId5" Type="http://schemas.openxmlformats.org/officeDocument/2006/relationships/image" Target="../media/image1160.png"/><Relationship Id="rId15" Type="http://schemas.openxmlformats.org/officeDocument/2006/relationships/image" Target="../media/image1270.png"/><Relationship Id="rId23" Type="http://schemas.openxmlformats.org/officeDocument/2006/relationships/image" Target="../media/image1360.png"/><Relationship Id="rId28" Type="http://schemas.openxmlformats.org/officeDocument/2006/relationships/image" Target="../media/image142.png"/><Relationship Id="rId36" Type="http://schemas.openxmlformats.org/officeDocument/2006/relationships/image" Target="../media/image150.png"/><Relationship Id="rId10" Type="http://schemas.openxmlformats.org/officeDocument/2006/relationships/image" Target="../media/image1220.png"/><Relationship Id="rId19" Type="http://schemas.openxmlformats.org/officeDocument/2006/relationships/image" Target="../media/image1320.png"/><Relationship Id="rId31" Type="http://schemas.openxmlformats.org/officeDocument/2006/relationships/image" Target="../media/image145.png"/><Relationship Id="rId4" Type="http://schemas.openxmlformats.org/officeDocument/2006/relationships/image" Target="../media/image1150.png"/><Relationship Id="rId9" Type="http://schemas.openxmlformats.org/officeDocument/2006/relationships/image" Target="../media/image1210.png"/><Relationship Id="rId14" Type="http://schemas.openxmlformats.org/officeDocument/2006/relationships/image" Target="../media/image1260.png"/><Relationship Id="rId22" Type="http://schemas.openxmlformats.org/officeDocument/2006/relationships/image" Target="../media/image1350.png"/><Relationship Id="rId27" Type="http://schemas.openxmlformats.org/officeDocument/2006/relationships/image" Target="../media/image141.png"/><Relationship Id="rId30" Type="http://schemas.openxmlformats.org/officeDocument/2006/relationships/image" Target="../media/image144.png"/><Relationship Id="rId35" Type="http://schemas.openxmlformats.org/officeDocument/2006/relationships/image" Target="../media/image149.png"/><Relationship Id="rId8" Type="http://schemas.openxmlformats.org/officeDocument/2006/relationships/image" Target="../media/image11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64.png"/><Relationship Id="rId7" Type="http://schemas.openxmlformats.org/officeDocument/2006/relationships/image" Target="../media/image162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10" Type="http://schemas.openxmlformats.org/officeDocument/2006/relationships/image" Target="../media/image169.png"/><Relationship Id="rId4" Type="http://schemas.openxmlformats.org/officeDocument/2006/relationships/image" Target="../media/image165.png"/><Relationship Id="rId9" Type="http://schemas.openxmlformats.org/officeDocument/2006/relationships/image" Target="../media/image1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64.png"/><Relationship Id="rId7" Type="http://schemas.openxmlformats.org/officeDocument/2006/relationships/image" Target="../media/image162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7.png"/><Relationship Id="rId5" Type="http://schemas.openxmlformats.org/officeDocument/2006/relationships/image" Target="../media/image153.png"/><Relationship Id="rId10" Type="http://schemas.openxmlformats.org/officeDocument/2006/relationships/image" Target="../media/image171.png"/><Relationship Id="rId4" Type="http://schemas.openxmlformats.org/officeDocument/2006/relationships/image" Target="../media/image166.png"/><Relationship Id="rId9" Type="http://schemas.openxmlformats.org/officeDocument/2006/relationships/image" Target="../media/image1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76.png"/><Relationship Id="rId3" Type="http://schemas.openxmlformats.org/officeDocument/2006/relationships/image" Target="../media/image173.png"/><Relationship Id="rId7" Type="http://schemas.openxmlformats.org/officeDocument/2006/relationships/image" Target="../media/image174.png"/><Relationship Id="rId12" Type="http://schemas.openxmlformats.org/officeDocument/2006/relationships/image" Target="../media/image161.png"/><Relationship Id="rId2" Type="http://schemas.openxmlformats.org/officeDocument/2006/relationships/image" Target="../media/image172.png"/><Relationship Id="rId16" Type="http://schemas.openxmlformats.org/officeDocument/2006/relationships/image" Target="../media/image1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5" Type="http://schemas.openxmlformats.org/officeDocument/2006/relationships/image" Target="../media/image178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7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64.png"/><Relationship Id="rId7" Type="http://schemas.openxmlformats.org/officeDocument/2006/relationships/image" Target="../media/image176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10" Type="http://schemas.openxmlformats.org/officeDocument/2006/relationships/image" Target="../media/image169.png"/><Relationship Id="rId4" Type="http://schemas.openxmlformats.org/officeDocument/2006/relationships/image" Target="../media/image165.png"/><Relationship Id="rId9" Type="http://schemas.openxmlformats.org/officeDocument/2006/relationships/image" Target="../media/image16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64.png"/><Relationship Id="rId7" Type="http://schemas.openxmlformats.org/officeDocument/2006/relationships/image" Target="../media/image176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7.png"/><Relationship Id="rId5" Type="http://schemas.openxmlformats.org/officeDocument/2006/relationships/image" Target="../media/image153.png"/><Relationship Id="rId10" Type="http://schemas.openxmlformats.org/officeDocument/2006/relationships/image" Target="../media/image171.png"/><Relationship Id="rId4" Type="http://schemas.openxmlformats.org/officeDocument/2006/relationships/image" Target="../media/image166.png"/><Relationship Id="rId9" Type="http://schemas.openxmlformats.org/officeDocument/2006/relationships/image" Target="../media/image1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18" Type="http://schemas.openxmlformats.org/officeDocument/2006/relationships/image" Target="../media/image196.png"/><Relationship Id="rId3" Type="http://schemas.openxmlformats.org/officeDocument/2006/relationships/image" Target="../media/image181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195.png"/><Relationship Id="rId2" Type="http://schemas.openxmlformats.org/officeDocument/2006/relationships/image" Target="../media/image180.png"/><Relationship Id="rId16" Type="http://schemas.openxmlformats.org/officeDocument/2006/relationships/image" Target="../media/image194.png"/><Relationship Id="rId20" Type="http://schemas.openxmlformats.org/officeDocument/2006/relationships/image" Target="../media/image19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5" Type="http://schemas.openxmlformats.org/officeDocument/2006/relationships/image" Target="../media/image193.png"/><Relationship Id="rId10" Type="http://schemas.openxmlformats.org/officeDocument/2006/relationships/image" Target="../media/image188.png"/><Relationship Id="rId19" Type="http://schemas.openxmlformats.org/officeDocument/2006/relationships/image" Target="../media/image197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900.png"/><Relationship Id="rId3" Type="http://schemas.openxmlformats.org/officeDocument/2006/relationships/image" Target="../media/image164.png"/><Relationship Id="rId7" Type="http://schemas.openxmlformats.org/officeDocument/2006/relationships/image" Target="../media/image166.png"/><Relationship Id="rId12" Type="http://schemas.openxmlformats.org/officeDocument/2006/relationships/image" Target="../media/image159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20.png"/><Relationship Id="rId11" Type="http://schemas.openxmlformats.org/officeDocument/2006/relationships/image" Target="../media/image1930.png"/><Relationship Id="rId5" Type="http://schemas.openxmlformats.org/officeDocument/2006/relationships/image" Target="../media/image1910.png"/><Relationship Id="rId10" Type="http://schemas.openxmlformats.org/officeDocument/2006/relationships/image" Target="../media/image155.png"/><Relationship Id="rId4" Type="http://schemas.openxmlformats.org/officeDocument/2006/relationships/image" Target="../media/image153.png"/><Relationship Id="rId9" Type="http://schemas.openxmlformats.org/officeDocument/2006/relationships/image" Target="../media/image162.png"/><Relationship Id="rId14" Type="http://schemas.openxmlformats.org/officeDocument/2006/relationships/image" Target="../media/image16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880.png"/><Relationship Id="rId3" Type="http://schemas.openxmlformats.org/officeDocument/2006/relationships/image" Target="../media/image164.png"/><Relationship Id="rId7" Type="http://schemas.openxmlformats.org/officeDocument/2006/relationships/image" Target="../media/image167.png"/><Relationship Id="rId12" Type="http://schemas.openxmlformats.org/officeDocument/2006/relationships/image" Target="../media/image1950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20.png"/><Relationship Id="rId11" Type="http://schemas.openxmlformats.org/officeDocument/2006/relationships/image" Target="../media/image170.png"/><Relationship Id="rId5" Type="http://schemas.openxmlformats.org/officeDocument/2006/relationships/image" Target="../media/image1910.png"/><Relationship Id="rId10" Type="http://schemas.openxmlformats.org/officeDocument/2006/relationships/image" Target="../media/image1940.png"/><Relationship Id="rId4" Type="http://schemas.openxmlformats.org/officeDocument/2006/relationships/image" Target="../media/image166.png"/><Relationship Id="rId9" Type="http://schemas.openxmlformats.org/officeDocument/2006/relationships/image" Target="../media/image1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0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0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24" Type="http://schemas.openxmlformats.org/officeDocument/2006/relationships/image" Target="../media/image22.png"/><Relationship Id="rId5" Type="http://schemas.openxmlformats.org/officeDocument/2006/relationships/image" Target="../media/image10.png"/><Relationship Id="rId15" Type="http://schemas.openxmlformats.org/officeDocument/2006/relationships/image" Target="../media/image130.png"/><Relationship Id="rId23" Type="http://schemas.openxmlformats.org/officeDocument/2006/relationships/image" Target="../media/image21.png"/><Relationship Id="rId10" Type="http://schemas.openxmlformats.org/officeDocument/2006/relationships/image" Target="../media/image12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4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7.png"/><Relationship Id="rId39" Type="http://schemas.openxmlformats.org/officeDocument/2006/relationships/image" Target="../media/image69.png"/><Relationship Id="rId21" Type="http://schemas.openxmlformats.org/officeDocument/2006/relationships/image" Target="../media/image53.png"/><Relationship Id="rId34" Type="http://schemas.openxmlformats.org/officeDocument/2006/relationships/image" Target="../media/image64.png"/><Relationship Id="rId42" Type="http://schemas.openxmlformats.org/officeDocument/2006/relationships/image" Target="../media/image72.png"/><Relationship Id="rId47" Type="http://schemas.openxmlformats.org/officeDocument/2006/relationships/image" Target="../media/image77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8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50.png"/><Relationship Id="rId32" Type="http://schemas.openxmlformats.org/officeDocument/2006/relationships/image" Target="../media/image63.png"/><Relationship Id="rId37" Type="http://schemas.openxmlformats.org/officeDocument/2006/relationships/image" Target="../media/image67.png"/><Relationship Id="rId40" Type="http://schemas.openxmlformats.org/officeDocument/2006/relationships/image" Target="../media/image70.png"/><Relationship Id="rId45" Type="http://schemas.openxmlformats.org/officeDocument/2006/relationships/image" Target="../media/image75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59.png"/><Relationship Id="rId36" Type="http://schemas.openxmlformats.org/officeDocument/2006/relationships/image" Target="../media/image66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31" Type="http://schemas.openxmlformats.org/officeDocument/2006/relationships/image" Target="../media/image62.png"/><Relationship Id="rId44" Type="http://schemas.openxmlformats.org/officeDocument/2006/relationships/image" Target="../media/image74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5.png"/><Relationship Id="rId43" Type="http://schemas.openxmlformats.org/officeDocument/2006/relationships/image" Target="../media/image73.png"/><Relationship Id="rId48" Type="http://schemas.openxmlformats.org/officeDocument/2006/relationships/image" Target="../media/image79.png"/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6.png"/><Relationship Id="rId33" Type="http://schemas.openxmlformats.org/officeDocument/2006/relationships/image" Target="../media/image630.png"/><Relationship Id="rId38" Type="http://schemas.openxmlformats.org/officeDocument/2006/relationships/image" Target="../media/image68.png"/><Relationship Id="rId46" Type="http://schemas.openxmlformats.org/officeDocument/2006/relationships/image" Target="../media/image76.png"/><Relationship Id="rId20" Type="http://schemas.openxmlformats.org/officeDocument/2006/relationships/image" Target="../media/image52.png"/><Relationship Id="rId41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26" Type="http://schemas.openxmlformats.org/officeDocument/2006/relationships/image" Target="../media/image58.png"/><Relationship Id="rId39" Type="http://schemas.openxmlformats.org/officeDocument/2006/relationships/image" Target="../media/image70.png"/><Relationship Id="rId34" Type="http://schemas.openxmlformats.org/officeDocument/2006/relationships/image" Target="../media/image65.png"/><Relationship Id="rId42" Type="http://schemas.openxmlformats.org/officeDocument/2006/relationships/image" Target="../media/image73.png"/><Relationship Id="rId47" Type="http://schemas.openxmlformats.org/officeDocument/2006/relationships/image" Target="../media/image79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5" Type="http://schemas.openxmlformats.org/officeDocument/2006/relationships/image" Target="../media/image57.png"/><Relationship Id="rId33" Type="http://schemas.openxmlformats.org/officeDocument/2006/relationships/image" Target="../media/image64.png"/><Relationship Id="rId38" Type="http://schemas.openxmlformats.org/officeDocument/2006/relationships/image" Target="../media/image69.png"/><Relationship Id="rId46" Type="http://schemas.openxmlformats.org/officeDocument/2006/relationships/image" Target="../media/image7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8.png"/><Relationship Id="rId29" Type="http://schemas.openxmlformats.org/officeDocument/2006/relationships/image" Target="../media/image61.png"/><Relationship Id="rId41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32" Type="http://schemas.openxmlformats.org/officeDocument/2006/relationships/image" Target="../media/image630.png"/><Relationship Id="rId37" Type="http://schemas.openxmlformats.org/officeDocument/2006/relationships/image" Target="../media/image68.png"/><Relationship Id="rId40" Type="http://schemas.openxmlformats.org/officeDocument/2006/relationships/image" Target="../media/image71.png"/><Relationship Id="rId45" Type="http://schemas.openxmlformats.org/officeDocument/2006/relationships/image" Target="../media/image76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8" Type="http://schemas.openxmlformats.org/officeDocument/2006/relationships/image" Target="../media/image60.png"/><Relationship Id="rId36" Type="http://schemas.openxmlformats.org/officeDocument/2006/relationships/image" Target="../media/image67.png"/><Relationship Id="rId10" Type="http://schemas.openxmlformats.org/officeDocument/2006/relationships/image" Target="../media/image42.png"/><Relationship Id="rId31" Type="http://schemas.openxmlformats.org/officeDocument/2006/relationships/image" Target="../media/image63.png"/><Relationship Id="rId44" Type="http://schemas.openxmlformats.org/officeDocument/2006/relationships/image" Target="../media/image75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6.png"/><Relationship Id="rId43" Type="http://schemas.openxmlformats.org/officeDocument/2006/relationships/image" Target="../media/image74.png"/><Relationship Id="rId8" Type="http://schemas.openxmlformats.org/officeDocument/2006/relationships/image" Target="../media/image40.png"/><Relationship Id="rId3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26" Type="http://schemas.openxmlformats.org/officeDocument/2006/relationships/image" Target="../media/image115.png"/><Relationship Id="rId39" Type="http://schemas.openxmlformats.org/officeDocument/2006/relationships/image" Target="../media/image129.png"/><Relationship Id="rId21" Type="http://schemas.openxmlformats.org/officeDocument/2006/relationships/image" Target="../media/image110.png"/><Relationship Id="rId34" Type="http://schemas.openxmlformats.org/officeDocument/2006/relationships/image" Target="../media/image124.png"/><Relationship Id="rId42" Type="http://schemas.openxmlformats.org/officeDocument/2006/relationships/image" Target="../media/image133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29" Type="http://schemas.openxmlformats.org/officeDocument/2006/relationships/image" Target="../media/image1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24" Type="http://schemas.openxmlformats.org/officeDocument/2006/relationships/image" Target="../media/image113.png"/><Relationship Id="rId32" Type="http://schemas.openxmlformats.org/officeDocument/2006/relationships/image" Target="../media/image122.png"/><Relationship Id="rId37" Type="http://schemas.openxmlformats.org/officeDocument/2006/relationships/image" Target="../media/image127.png"/><Relationship Id="rId40" Type="http://schemas.openxmlformats.org/officeDocument/2006/relationships/image" Target="../media/image131.png"/><Relationship Id="rId45" Type="http://schemas.openxmlformats.org/officeDocument/2006/relationships/image" Target="../media/image136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28" Type="http://schemas.openxmlformats.org/officeDocument/2006/relationships/image" Target="../media/image117.png"/><Relationship Id="rId36" Type="http://schemas.openxmlformats.org/officeDocument/2006/relationships/image" Target="../media/image126.png"/><Relationship Id="rId10" Type="http://schemas.openxmlformats.org/officeDocument/2006/relationships/image" Target="../media/image99.png"/><Relationship Id="rId19" Type="http://schemas.openxmlformats.org/officeDocument/2006/relationships/image" Target="../media/image108.png"/><Relationship Id="rId31" Type="http://schemas.openxmlformats.org/officeDocument/2006/relationships/image" Target="../media/image121.png"/><Relationship Id="rId44" Type="http://schemas.openxmlformats.org/officeDocument/2006/relationships/image" Target="../media/image135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Relationship Id="rId27" Type="http://schemas.openxmlformats.org/officeDocument/2006/relationships/image" Target="../media/image116.png"/><Relationship Id="rId30" Type="http://schemas.openxmlformats.org/officeDocument/2006/relationships/image" Target="../media/image119.png"/><Relationship Id="rId35" Type="http://schemas.openxmlformats.org/officeDocument/2006/relationships/image" Target="../media/image125.png"/><Relationship Id="rId43" Type="http://schemas.openxmlformats.org/officeDocument/2006/relationships/image" Target="../media/image134.png"/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33" Type="http://schemas.openxmlformats.org/officeDocument/2006/relationships/image" Target="../media/image123.png"/><Relationship Id="rId38" Type="http://schemas.openxmlformats.org/officeDocument/2006/relationships/image" Target="../media/image128.png"/><Relationship Id="rId46" Type="http://schemas.openxmlformats.org/officeDocument/2006/relationships/image" Target="../media/image137.png"/><Relationship Id="rId20" Type="http://schemas.openxmlformats.org/officeDocument/2006/relationships/image" Target="../media/image109.png"/><Relationship Id="rId41" Type="http://schemas.openxmlformats.org/officeDocument/2006/relationships/image" Target="../media/image1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0.png"/><Relationship Id="rId13" Type="http://schemas.openxmlformats.org/officeDocument/2006/relationships/image" Target="../media/image950.png"/><Relationship Id="rId18" Type="http://schemas.openxmlformats.org/officeDocument/2006/relationships/image" Target="../media/image1000.png"/><Relationship Id="rId26" Type="http://schemas.openxmlformats.org/officeDocument/2006/relationships/image" Target="../media/image1080.png"/><Relationship Id="rId3" Type="http://schemas.openxmlformats.org/officeDocument/2006/relationships/image" Target="../media/image850.png"/><Relationship Id="rId21" Type="http://schemas.openxmlformats.org/officeDocument/2006/relationships/image" Target="../media/image1030.png"/><Relationship Id="rId7" Type="http://schemas.openxmlformats.org/officeDocument/2006/relationships/image" Target="../media/image890.png"/><Relationship Id="rId12" Type="http://schemas.openxmlformats.org/officeDocument/2006/relationships/image" Target="../media/image940.png"/><Relationship Id="rId17" Type="http://schemas.openxmlformats.org/officeDocument/2006/relationships/image" Target="../media/image990.png"/><Relationship Id="rId25" Type="http://schemas.openxmlformats.org/officeDocument/2006/relationships/image" Target="../media/image1070.png"/><Relationship Id="rId2" Type="http://schemas.openxmlformats.org/officeDocument/2006/relationships/image" Target="../media/image840.png"/><Relationship Id="rId16" Type="http://schemas.openxmlformats.org/officeDocument/2006/relationships/image" Target="../media/image980.png"/><Relationship Id="rId20" Type="http://schemas.openxmlformats.org/officeDocument/2006/relationships/image" Target="../media/image1020.png"/><Relationship Id="rId29" Type="http://schemas.openxmlformats.org/officeDocument/2006/relationships/image" Target="../media/image1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0.png"/><Relationship Id="rId11" Type="http://schemas.openxmlformats.org/officeDocument/2006/relationships/image" Target="../media/image930.png"/><Relationship Id="rId24" Type="http://schemas.openxmlformats.org/officeDocument/2006/relationships/image" Target="../media/image1060.png"/><Relationship Id="rId5" Type="http://schemas.openxmlformats.org/officeDocument/2006/relationships/image" Target="../media/image870.png"/><Relationship Id="rId15" Type="http://schemas.openxmlformats.org/officeDocument/2006/relationships/image" Target="../media/image970.png"/><Relationship Id="rId23" Type="http://schemas.openxmlformats.org/officeDocument/2006/relationships/image" Target="../media/image1050.png"/><Relationship Id="rId28" Type="http://schemas.openxmlformats.org/officeDocument/2006/relationships/image" Target="../media/image1100.png"/><Relationship Id="rId10" Type="http://schemas.openxmlformats.org/officeDocument/2006/relationships/image" Target="../media/image920.png"/><Relationship Id="rId19" Type="http://schemas.openxmlformats.org/officeDocument/2006/relationships/image" Target="../media/image1010.png"/><Relationship Id="rId4" Type="http://schemas.openxmlformats.org/officeDocument/2006/relationships/image" Target="../media/image860.png"/><Relationship Id="rId9" Type="http://schemas.openxmlformats.org/officeDocument/2006/relationships/image" Target="../media/image910.png"/><Relationship Id="rId14" Type="http://schemas.openxmlformats.org/officeDocument/2006/relationships/image" Target="../media/image960.png"/><Relationship Id="rId22" Type="http://schemas.openxmlformats.org/officeDocument/2006/relationships/image" Target="../media/image1040.png"/><Relationship Id="rId27" Type="http://schemas.openxmlformats.org/officeDocument/2006/relationships/image" Target="../media/image1090.png"/><Relationship Id="rId30" Type="http://schemas.openxmlformats.org/officeDocument/2006/relationships/image" Target="../media/image1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24E957C-3AC8-B712-9AE2-FC9FC114BF72}"/>
              </a:ext>
            </a:extLst>
          </p:cNvPr>
          <p:cNvCxnSpPr>
            <a:cxnSpLocks/>
          </p:cNvCxnSpPr>
          <p:nvPr/>
        </p:nvCxnSpPr>
        <p:spPr>
          <a:xfrm>
            <a:off x="4953000" y="6309247"/>
            <a:ext cx="43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7EFB0E7-BD0D-0DEE-B9F0-A7E6B73C24A0}"/>
              </a:ext>
            </a:extLst>
          </p:cNvPr>
          <p:cNvCxnSpPr>
            <a:cxnSpLocks/>
          </p:cNvCxnSpPr>
          <p:nvPr/>
        </p:nvCxnSpPr>
        <p:spPr>
          <a:xfrm flipV="1">
            <a:off x="4953000" y="369247"/>
            <a:ext cx="0" cy="594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8108F3-977B-121E-6D26-03C8F7D68C31}"/>
                  </a:ext>
                </a:extLst>
              </p:cNvPr>
              <p:cNvSpPr txBox="1"/>
              <p:nvPr/>
            </p:nvSpPr>
            <p:spPr>
              <a:xfrm>
                <a:off x="4797348" y="6346718"/>
                <a:ext cx="3241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8108F3-977B-121E-6D26-03C8F7D68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348" y="6346718"/>
                <a:ext cx="324128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EE2640-B1BC-DD8E-3DCF-95E710676935}"/>
                  </a:ext>
                </a:extLst>
              </p:cNvPr>
              <p:cNvSpPr txBox="1"/>
              <p:nvPr/>
            </p:nvSpPr>
            <p:spPr>
              <a:xfrm>
                <a:off x="6273653" y="6281539"/>
                <a:ext cx="598690" cy="407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EE2640-B1BC-DD8E-3DCF-95E710676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653" y="6281539"/>
                <a:ext cx="598690" cy="407356"/>
              </a:xfrm>
              <a:prstGeom prst="rect">
                <a:avLst/>
              </a:prstGeom>
              <a:blipFill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133509-24BB-9E09-8511-18E021EC4362}"/>
                  </a:ext>
                </a:extLst>
              </p:cNvPr>
              <p:cNvSpPr txBox="1"/>
              <p:nvPr/>
            </p:nvSpPr>
            <p:spPr>
              <a:xfrm>
                <a:off x="8270998" y="6346718"/>
                <a:ext cx="5986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133509-24BB-9E09-8511-18E021EC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998" y="6346718"/>
                <a:ext cx="59869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DEA4F3-56A7-2367-D89C-A8A247243E2E}"/>
                  </a:ext>
                </a:extLst>
              </p:cNvPr>
              <p:cNvSpPr txBox="1"/>
              <p:nvPr/>
            </p:nvSpPr>
            <p:spPr>
              <a:xfrm>
                <a:off x="6751779" y="6281539"/>
                <a:ext cx="329962" cy="407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DEA4F3-56A7-2367-D89C-A8A247243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779" y="6281539"/>
                <a:ext cx="329962" cy="407356"/>
              </a:xfrm>
              <a:prstGeom prst="rect">
                <a:avLst/>
              </a:prstGeom>
              <a:blipFill>
                <a:blip r:embed="rId5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F3D5FA-7D4B-1A9E-022B-E0923D1FA2F2}"/>
                  </a:ext>
                </a:extLst>
              </p:cNvPr>
              <p:cNvSpPr txBox="1"/>
              <p:nvPr/>
            </p:nvSpPr>
            <p:spPr>
              <a:xfrm>
                <a:off x="4388999" y="2827548"/>
                <a:ext cx="3169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F3D5FA-7D4B-1A9E-022B-E0923D1FA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999" y="2827548"/>
                <a:ext cx="31694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93A8BD-116D-2DE7-6D6D-51D4EEAE1248}"/>
                  </a:ext>
                </a:extLst>
              </p:cNvPr>
              <p:cNvSpPr txBox="1"/>
              <p:nvPr/>
            </p:nvSpPr>
            <p:spPr>
              <a:xfrm>
                <a:off x="4529628" y="690095"/>
                <a:ext cx="395493" cy="409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11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93A8BD-116D-2DE7-6D6D-51D4EEAE1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28" y="690095"/>
                <a:ext cx="395493" cy="4092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6E5785-EEA6-D8F7-6374-285589AA811E}"/>
                  </a:ext>
                </a:extLst>
              </p:cNvPr>
              <p:cNvSpPr txBox="1"/>
              <p:nvPr/>
            </p:nvSpPr>
            <p:spPr>
              <a:xfrm>
                <a:off x="4406101" y="1126877"/>
                <a:ext cx="642548" cy="409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6E5785-EEA6-D8F7-6374-285589AA8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101" y="1126877"/>
                <a:ext cx="642548" cy="4092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2AF1C7F-706C-C7B5-5C58-20718DBD6B72}"/>
              </a:ext>
            </a:extLst>
          </p:cNvPr>
          <p:cNvCxnSpPr/>
          <p:nvPr/>
        </p:nvCxnSpPr>
        <p:spPr>
          <a:xfrm>
            <a:off x="4952998" y="1338353"/>
            <a:ext cx="1620000" cy="162000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3811A2E-7917-7BF0-27A7-26642C261BF1}"/>
              </a:ext>
            </a:extLst>
          </p:cNvPr>
          <p:cNvCxnSpPr>
            <a:cxnSpLocks/>
          </p:cNvCxnSpPr>
          <p:nvPr/>
        </p:nvCxnSpPr>
        <p:spPr>
          <a:xfrm>
            <a:off x="6566648" y="2958353"/>
            <a:ext cx="0" cy="331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D305A1F-8592-BD7C-84DB-1DADDBD1EAE0}"/>
              </a:ext>
            </a:extLst>
          </p:cNvPr>
          <p:cNvCxnSpPr>
            <a:cxnSpLocks/>
          </p:cNvCxnSpPr>
          <p:nvPr/>
        </p:nvCxnSpPr>
        <p:spPr>
          <a:xfrm>
            <a:off x="6910252" y="909247"/>
            <a:ext cx="0" cy="54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2FBEAEB-3B25-845E-CD2E-9551289F342E}"/>
              </a:ext>
            </a:extLst>
          </p:cNvPr>
          <p:cNvCxnSpPr>
            <a:cxnSpLocks/>
          </p:cNvCxnSpPr>
          <p:nvPr/>
        </p:nvCxnSpPr>
        <p:spPr>
          <a:xfrm>
            <a:off x="8552998" y="909247"/>
            <a:ext cx="0" cy="54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34298A2-4CBC-2B68-66C0-1691A13BC0E1}"/>
              </a:ext>
            </a:extLst>
          </p:cNvPr>
          <p:cNvCxnSpPr>
            <a:cxnSpLocks/>
          </p:cNvCxnSpPr>
          <p:nvPr/>
        </p:nvCxnSpPr>
        <p:spPr>
          <a:xfrm>
            <a:off x="6910252" y="909247"/>
            <a:ext cx="1642746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BF801B-AAD3-D7E2-6169-322E3798141D}"/>
              </a:ext>
            </a:extLst>
          </p:cNvPr>
          <p:cNvCxnSpPr>
            <a:cxnSpLocks/>
          </p:cNvCxnSpPr>
          <p:nvPr/>
        </p:nvCxnSpPr>
        <p:spPr>
          <a:xfrm>
            <a:off x="4952998" y="909247"/>
            <a:ext cx="19572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A8A6BF0-7876-5353-4F9A-5E11D139C8ED}"/>
              </a:ext>
            </a:extLst>
          </p:cNvPr>
          <p:cNvCxnSpPr>
            <a:cxnSpLocks/>
          </p:cNvCxnSpPr>
          <p:nvPr/>
        </p:nvCxnSpPr>
        <p:spPr>
          <a:xfrm>
            <a:off x="4952998" y="2959550"/>
            <a:ext cx="16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5AE171B-1826-2143-6A83-501F8379FEFF}"/>
              </a:ext>
            </a:extLst>
          </p:cNvPr>
          <p:cNvCxnSpPr>
            <a:cxnSpLocks/>
          </p:cNvCxnSpPr>
          <p:nvPr/>
        </p:nvCxnSpPr>
        <p:spPr>
          <a:xfrm>
            <a:off x="-186772" y="6309247"/>
            <a:ext cx="43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7C89831-BCA9-CA09-6331-CCC3D8CB6479}"/>
              </a:ext>
            </a:extLst>
          </p:cNvPr>
          <p:cNvCxnSpPr>
            <a:cxnSpLocks/>
          </p:cNvCxnSpPr>
          <p:nvPr/>
        </p:nvCxnSpPr>
        <p:spPr>
          <a:xfrm flipV="1">
            <a:off x="-186772" y="369247"/>
            <a:ext cx="0" cy="594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79CEE83-1843-355D-2F53-E3491C9AADBA}"/>
                  </a:ext>
                </a:extLst>
              </p:cNvPr>
              <p:cNvSpPr txBox="1"/>
              <p:nvPr/>
            </p:nvSpPr>
            <p:spPr>
              <a:xfrm>
                <a:off x="-342424" y="6346718"/>
                <a:ext cx="3241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79CEE83-1843-355D-2F53-E3491C9AA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2424" y="6346718"/>
                <a:ext cx="324128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CE29577-85D0-C6C8-3E73-4B8E979CB9B6}"/>
                  </a:ext>
                </a:extLst>
              </p:cNvPr>
              <p:cNvSpPr txBox="1"/>
              <p:nvPr/>
            </p:nvSpPr>
            <p:spPr>
              <a:xfrm>
                <a:off x="3131226" y="6346718"/>
                <a:ext cx="5986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CE29577-85D0-C6C8-3E73-4B8E979CB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226" y="6346718"/>
                <a:ext cx="59869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FBD144-964A-465E-D603-E68F8C4608F2}"/>
                  </a:ext>
                </a:extLst>
              </p:cNvPr>
              <p:cNvSpPr txBox="1"/>
              <p:nvPr/>
            </p:nvSpPr>
            <p:spPr>
              <a:xfrm>
                <a:off x="-750773" y="2827548"/>
                <a:ext cx="3169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FBD144-964A-465E-D603-E68F8C460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0773" y="2827548"/>
                <a:ext cx="31694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E3724D2-7CB3-6173-0CD4-D50543D26ACA}"/>
              </a:ext>
            </a:extLst>
          </p:cNvPr>
          <p:cNvCxnSpPr>
            <a:cxnSpLocks/>
          </p:cNvCxnSpPr>
          <p:nvPr/>
        </p:nvCxnSpPr>
        <p:spPr>
          <a:xfrm>
            <a:off x="3413226" y="2958353"/>
            <a:ext cx="0" cy="331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9C2D443-A72E-A072-1BCD-20E701A6BC1D}"/>
              </a:ext>
            </a:extLst>
          </p:cNvPr>
          <p:cNvCxnSpPr>
            <a:cxnSpLocks/>
          </p:cNvCxnSpPr>
          <p:nvPr/>
        </p:nvCxnSpPr>
        <p:spPr>
          <a:xfrm>
            <a:off x="-186774" y="2959550"/>
            <a:ext cx="16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6457E80-3728-19A3-6B53-D364E8F9D197}"/>
              </a:ext>
            </a:extLst>
          </p:cNvPr>
          <p:cNvCxnSpPr>
            <a:cxnSpLocks/>
          </p:cNvCxnSpPr>
          <p:nvPr/>
        </p:nvCxnSpPr>
        <p:spPr>
          <a:xfrm>
            <a:off x="-186774" y="2958353"/>
            <a:ext cx="3600000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D5B021A-F32C-436F-2A6B-6E7353A72344}"/>
              </a:ext>
            </a:extLst>
          </p:cNvPr>
          <p:cNvSpPr txBox="1"/>
          <p:nvPr/>
        </p:nvSpPr>
        <p:spPr>
          <a:xfrm>
            <a:off x="7950587" y="6029371"/>
            <a:ext cx="1322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Degree of terms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BE0A91-ECAD-5CE5-4EEC-0DAA41E9A168}"/>
              </a:ext>
            </a:extLst>
          </p:cNvPr>
          <p:cNvSpPr txBox="1"/>
          <p:nvPr/>
        </p:nvSpPr>
        <p:spPr>
          <a:xfrm>
            <a:off x="2809935" y="6029370"/>
            <a:ext cx="1322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Degree of terms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457AE1-8094-790B-1CE2-71503A082B5F}"/>
              </a:ext>
            </a:extLst>
          </p:cNvPr>
          <p:cNvSpPr txBox="1"/>
          <p:nvPr/>
        </p:nvSpPr>
        <p:spPr>
          <a:xfrm flipV="1">
            <a:off x="-176041" y="369247"/>
            <a:ext cx="369332" cy="179491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Number of terms added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E26FE8-BF29-5D16-0A08-D7049DEA90AA}"/>
              </a:ext>
            </a:extLst>
          </p:cNvPr>
          <p:cNvSpPr txBox="1"/>
          <p:nvPr/>
        </p:nvSpPr>
        <p:spPr>
          <a:xfrm flipV="1">
            <a:off x="4949727" y="369247"/>
            <a:ext cx="369332" cy="179491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Number of terms added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FC37014-602C-5612-4A10-F2F3684BCD86}"/>
                  </a:ext>
                </a:extLst>
              </p:cNvPr>
              <p:cNvSpPr txBox="1"/>
              <p:nvPr/>
            </p:nvSpPr>
            <p:spPr>
              <a:xfrm>
                <a:off x="193291" y="6725545"/>
                <a:ext cx="3601179" cy="293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modular reduction steps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FC37014-602C-5612-4A10-F2F3684BC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91" y="6725545"/>
                <a:ext cx="3601179" cy="293670"/>
              </a:xfrm>
              <a:prstGeom prst="rect">
                <a:avLst/>
              </a:prstGeom>
              <a:blipFill>
                <a:blip r:embed="rId9"/>
                <a:stretch>
                  <a:fillRect l="-169" t="-2083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40ECB97-2634-DAA9-874A-5CFAA0460C58}"/>
                  </a:ext>
                </a:extLst>
              </p:cNvPr>
              <p:cNvSpPr txBox="1"/>
              <p:nvPr/>
            </p:nvSpPr>
            <p:spPr>
              <a:xfrm>
                <a:off x="5087136" y="6719358"/>
                <a:ext cx="4073487" cy="306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modular reduction steps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40ECB97-2634-DAA9-874A-5CFAA0460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36" y="6719358"/>
                <a:ext cx="4073487" cy="306046"/>
              </a:xfrm>
              <a:prstGeom prst="rect">
                <a:avLst/>
              </a:prstGeom>
              <a:blipFill>
                <a:blip r:embed="rId10"/>
                <a:stretch>
                  <a:fillRect l="-15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16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8BCD75B-0A69-025D-456A-810C8F38388E}"/>
              </a:ext>
            </a:extLst>
          </p:cNvPr>
          <p:cNvSpPr/>
          <p:nvPr/>
        </p:nvSpPr>
        <p:spPr>
          <a:xfrm>
            <a:off x="726141" y="-447676"/>
            <a:ext cx="9684682" cy="6632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F977B7CD-930F-4E92-9912-902B7B7E4435}"/>
              </a:ext>
            </a:extLst>
          </p:cNvPr>
          <p:cNvSpPr/>
          <p:nvPr/>
        </p:nvSpPr>
        <p:spPr>
          <a:xfrm>
            <a:off x="876300" y="1600203"/>
            <a:ext cx="9372599" cy="4217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EA1154A-234E-BBE1-D32B-8880595DAE3C}"/>
              </a:ext>
            </a:extLst>
          </p:cNvPr>
          <p:cNvCxnSpPr>
            <a:cxnSpLocks/>
            <a:stCxn id="47" idx="4"/>
            <a:endCxn id="46" idx="0"/>
          </p:cNvCxnSpPr>
          <p:nvPr/>
        </p:nvCxnSpPr>
        <p:spPr>
          <a:xfrm>
            <a:off x="4065947" y="2692765"/>
            <a:ext cx="0" cy="2156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147C8BD-C6FE-BFF8-B25E-70D993DDF495}"/>
              </a:ext>
            </a:extLst>
          </p:cNvPr>
          <p:cNvCxnSpPr>
            <a:cxnSpLocks/>
            <a:stCxn id="79" idx="4"/>
            <a:endCxn id="16" idx="0"/>
          </p:cNvCxnSpPr>
          <p:nvPr/>
        </p:nvCxnSpPr>
        <p:spPr>
          <a:xfrm>
            <a:off x="3460961" y="3320407"/>
            <a:ext cx="0" cy="267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F5E7415-9062-4064-A64E-3B7A76F26AB3}"/>
              </a:ext>
            </a:extLst>
          </p:cNvPr>
          <p:cNvCxnSpPr>
            <a:cxnSpLocks/>
            <a:stCxn id="112" idx="2"/>
            <a:endCxn id="80" idx="0"/>
          </p:cNvCxnSpPr>
          <p:nvPr/>
        </p:nvCxnSpPr>
        <p:spPr>
          <a:xfrm>
            <a:off x="1463683" y="182200"/>
            <a:ext cx="0" cy="3405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57160E9-61A4-8ED4-4CA1-9996C906B59B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>
            <a:off x="1463683" y="3948048"/>
            <a:ext cx="0" cy="267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A474824-8A75-B185-8326-6BD74E2E0539}"/>
              </a:ext>
            </a:extLst>
          </p:cNvPr>
          <p:cNvCxnSpPr>
            <a:cxnSpLocks/>
            <a:stCxn id="16" idx="2"/>
            <a:endCxn id="81" idx="6"/>
          </p:cNvCxnSpPr>
          <p:nvPr/>
        </p:nvCxnSpPr>
        <p:spPr>
          <a:xfrm rot="5400000">
            <a:off x="2328502" y="3263229"/>
            <a:ext cx="447641" cy="18172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2C572D7-8E1C-F20D-DF0C-369D6B50684F}"/>
              </a:ext>
            </a:extLst>
          </p:cNvPr>
          <p:cNvCxnSpPr>
            <a:cxnSpLocks/>
            <a:stCxn id="81" idx="4"/>
            <a:endCxn id="44" idx="0"/>
          </p:cNvCxnSpPr>
          <p:nvPr/>
        </p:nvCxnSpPr>
        <p:spPr>
          <a:xfrm>
            <a:off x="1463683" y="4575689"/>
            <a:ext cx="0" cy="273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15B7CB5-9B4A-9D04-4A90-B782DA97016F}"/>
              </a:ext>
            </a:extLst>
          </p:cNvPr>
          <p:cNvCxnSpPr>
            <a:cxnSpLocks/>
            <a:endCxn id="79" idx="6"/>
          </p:cNvCxnSpPr>
          <p:nvPr/>
        </p:nvCxnSpPr>
        <p:spPr>
          <a:xfrm flipH="1">
            <a:off x="3640961" y="3140407"/>
            <a:ext cx="424108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023021EF-A246-8A07-5760-E981C69458C8}"/>
                  </a:ext>
                </a:extLst>
              </p:cNvPr>
              <p:cNvSpPr/>
              <p:nvPr/>
            </p:nvSpPr>
            <p:spPr>
              <a:xfrm>
                <a:off x="3280961" y="29604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023021EF-A246-8A07-5760-E981C6945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961" y="2960407"/>
                <a:ext cx="360000" cy="36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D742D02-7CA8-76A0-B166-F14162395A1A}"/>
                  </a:ext>
                </a:extLst>
              </p:cNvPr>
              <p:cNvSpPr/>
              <p:nvPr/>
            </p:nvSpPr>
            <p:spPr>
              <a:xfrm>
                <a:off x="2110971" y="3588048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D742D02-7CA8-76A0-B166-F14162395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971" y="3588048"/>
                <a:ext cx="899994" cy="360000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A117B99-1F84-32A3-15A9-649FB6899FB5}"/>
                  </a:ext>
                </a:extLst>
              </p:cNvPr>
              <p:cNvSpPr/>
              <p:nvPr/>
            </p:nvSpPr>
            <p:spPr>
              <a:xfrm>
                <a:off x="3010964" y="3588048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A117B99-1F84-32A3-15A9-649FB6899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964" y="3588048"/>
                <a:ext cx="899994" cy="360000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D52565-F871-57E2-8230-E443FAE7BA70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1643683" y="3768048"/>
            <a:ext cx="467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DF1AC92-99E1-D6E1-FDED-116EF6F847D7}"/>
                  </a:ext>
                </a:extLst>
              </p:cNvPr>
              <p:cNvSpPr/>
              <p:nvPr/>
            </p:nvSpPr>
            <p:spPr>
              <a:xfrm>
                <a:off x="1283683" y="3588048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DF1AC92-99E1-D6E1-FDED-116EF6F84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83" y="3588048"/>
                <a:ext cx="360000" cy="360000"/>
              </a:xfrm>
              <a:prstGeom prst="ellipse">
                <a:avLst/>
              </a:prstGeom>
              <a:blipFill>
                <a:blip r:embed="rId5"/>
                <a:stretch>
                  <a:fillRect l="-6557" r="-9836" b="-81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DFC08AA8-293C-E863-D20B-83264958F3F4}"/>
                  </a:ext>
                </a:extLst>
              </p:cNvPr>
              <p:cNvSpPr/>
              <p:nvPr/>
            </p:nvSpPr>
            <p:spPr>
              <a:xfrm>
                <a:off x="1283683" y="4215689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DFC08AA8-293C-E863-D20B-83264958F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83" y="4215689"/>
                <a:ext cx="360000" cy="36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E045BA64-6163-479B-C8F0-5F560492700E}"/>
                  </a:ext>
                </a:extLst>
              </p:cNvPr>
              <p:cNvSpPr/>
              <p:nvPr/>
            </p:nvSpPr>
            <p:spPr>
              <a:xfrm>
                <a:off x="1013686" y="-177800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E045BA64-6163-479B-C8F0-5F5604927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86" y="-177800"/>
                <a:ext cx="899994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A0C315B-D776-08A6-F8EB-5F38A7B53E32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1473591" y="629841"/>
            <a:ext cx="504348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C612207B-45FA-0ADC-6F3D-3C0F1168BDEC}"/>
                  </a:ext>
                </a:extLst>
              </p:cNvPr>
              <p:cNvSpPr/>
              <p:nvPr/>
            </p:nvSpPr>
            <p:spPr>
              <a:xfrm>
                <a:off x="1977939" y="44984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C612207B-45FA-0ADC-6F3D-3C0F1168B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939" y="449841"/>
                <a:ext cx="360000" cy="36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288F4FF-0FBD-5EEE-FC4B-417D2FFD0FC0}"/>
              </a:ext>
            </a:extLst>
          </p:cNvPr>
          <p:cNvCxnSpPr>
            <a:cxnSpLocks/>
            <a:stCxn id="122" idx="2"/>
            <a:endCxn id="47" idx="2"/>
          </p:cNvCxnSpPr>
          <p:nvPr/>
        </p:nvCxnSpPr>
        <p:spPr>
          <a:xfrm rot="16200000" flipH="1">
            <a:off x="3526688" y="2153506"/>
            <a:ext cx="447642" cy="2708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E8EFF24D-BA56-8259-F2E8-32010E8ED8E5}"/>
              </a:ext>
            </a:extLst>
          </p:cNvPr>
          <p:cNvCxnSpPr>
            <a:cxnSpLocks/>
            <a:stCxn id="123" idx="2"/>
            <a:endCxn id="47" idx="6"/>
          </p:cNvCxnSpPr>
          <p:nvPr/>
        </p:nvCxnSpPr>
        <p:spPr>
          <a:xfrm rot="5400000">
            <a:off x="4156686" y="2154385"/>
            <a:ext cx="447642" cy="2691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1A3DD4C-DA05-74F6-CEE0-882B93F7CAEC}"/>
              </a:ext>
            </a:extLst>
          </p:cNvPr>
          <p:cNvCxnSpPr>
            <a:cxnSpLocks/>
            <a:stCxn id="124" idx="2"/>
            <a:endCxn id="52" idx="2"/>
          </p:cNvCxnSpPr>
          <p:nvPr/>
        </p:nvCxnSpPr>
        <p:spPr>
          <a:xfrm rot="16200000" flipH="1">
            <a:off x="5326237" y="2153945"/>
            <a:ext cx="447643" cy="2699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2879E26-1E3B-89BF-838F-A0DF043488A2}"/>
              </a:ext>
            </a:extLst>
          </p:cNvPr>
          <p:cNvCxnSpPr>
            <a:cxnSpLocks/>
            <a:stCxn id="125" idx="2"/>
            <a:endCxn id="52" idx="6"/>
          </p:cNvCxnSpPr>
          <p:nvPr/>
        </p:nvCxnSpPr>
        <p:spPr>
          <a:xfrm rot="5400000">
            <a:off x="5956235" y="2153946"/>
            <a:ext cx="447643" cy="2699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C1DFE0A-4C28-F33D-8767-91C6948016FB}"/>
              </a:ext>
            </a:extLst>
          </p:cNvPr>
          <p:cNvCxnSpPr>
            <a:cxnSpLocks/>
            <a:stCxn id="52" idx="4"/>
            <a:endCxn id="59" idx="0"/>
          </p:cNvCxnSpPr>
          <p:nvPr/>
        </p:nvCxnSpPr>
        <p:spPr>
          <a:xfrm>
            <a:off x="5865057" y="2692766"/>
            <a:ext cx="0" cy="2150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B87BBE2-689F-BC69-C12A-8C05A7F0D3D1}"/>
                  </a:ext>
                </a:extLst>
              </p:cNvPr>
              <p:cNvSpPr/>
              <p:nvPr/>
            </p:nvSpPr>
            <p:spPr>
              <a:xfrm>
                <a:off x="3885947" y="233276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B87BBE2-689F-BC69-C12A-8C05A7F0D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947" y="2332765"/>
                <a:ext cx="360000" cy="36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7E05E289-3400-EE6C-8178-5A8DE0D9E25B}"/>
                  </a:ext>
                </a:extLst>
              </p:cNvPr>
              <p:cNvSpPr/>
              <p:nvPr/>
            </p:nvSpPr>
            <p:spPr>
              <a:xfrm>
                <a:off x="5685057" y="2332766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7E05E289-3400-EE6C-8178-5A8DE0D9E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057" y="2332766"/>
                <a:ext cx="360000" cy="36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561270E8-71D5-3F4E-0B18-91C9CA370BB3}"/>
                  </a:ext>
                </a:extLst>
              </p:cNvPr>
              <p:cNvSpPr/>
              <p:nvPr/>
            </p:nvSpPr>
            <p:spPr>
              <a:xfrm>
                <a:off x="7486034" y="2330048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561270E8-71D5-3F4E-0B18-91C9CA370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034" y="2330048"/>
                <a:ext cx="360000" cy="36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5C33F31-4929-A264-43BB-E7D94A236607}"/>
              </a:ext>
            </a:extLst>
          </p:cNvPr>
          <p:cNvCxnSpPr>
            <a:stCxn id="64" idx="2"/>
            <a:endCxn id="67" idx="2"/>
          </p:cNvCxnSpPr>
          <p:nvPr/>
        </p:nvCxnSpPr>
        <p:spPr>
          <a:xfrm rot="16200000" flipH="1">
            <a:off x="7128517" y="2152530"/>
            <a:ext cx="444925" cy="2701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DB9854F9-598D-7620-41C9-8CB878CC3A54}"/>
              </a:ext>
            </a:extLst>
          </p:cNvPr>
          <p:cNvCxnSpPr>
            <a:cxnSpLocks/>
            <a:stCxn id="65" idx="2"/>
            <a:endCxn id="67" idx="6"/>
          </p:cNvCxnSpPr>
          <p:nvPr/>
        </p:nvCxnSpPr>
        <p:spPr>
          <a:xfrm rot="5400000">
            <a:off x="7758515" y="2152643"/>
            <a:ext cx="444925" cy="2698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E78BF0D-F735-473B-4100-D653F9ABFF54}"/>
                  </a:ext>
                </a:extLst>
              </p:cNvPr>
              <p:cNvSpPr/>
              <p:nvPr/>
            </p:nvSpPr>
            <p:spPr>
              <a:xfrm>
                <a:off x="1013686" y="4849348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E78BF0D-F735-473B-4100-D653F9ABF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86" y="4849348"/>
                <a:ext cx="899994" cy="360000"/>
              </a:xfrm>
              <a:prstGeom prst="rect">
                <a:avLst/>
              </a:prstGeom>
              <a:blipFill>
                <a:blip r:embed="rId12"/>
                <a:stretch>
                  <a:fillRect b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6B45DC7-E417-DDFF-4134-DA4C1CF24E76}"/>
                  </a:ext>
                </a:extLst>
              </p:cNvPr>
              <p:cNvSpPr/>
              <p:nvPr/>
            </p:nvSpPr>
            <p:spPr>
              <a:xfrm>
                <a:off x="3615950" y="4849348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6B45DC7-E417-DDFF-4134-DA4C1CF24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950" y="4849348"/>
                <a:ext cx="899994" cy="360000"/>
              </a:xfrm>
              <a:prstGeom prst="rect">
                <a:avLst/>
              </a:prstGeom>
              <a:blipFill>
                <a:blip r:embed="rId13"/>
                <a:stretch>
                  <a:fillRect b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C2B9037B-A0BB-20F0-72FF-443DEBC09AC6}"/>
                  </a:ext>
                </a:extLst>
              </p:cNvPr>
              <p:cNvSpPr/>
              <p:nvPr/>
            </p:nvSpPr>
            <p:spPr>
              <a:xfrm>
                <a:off x="5415060" y="4843331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C2B9037B-A0BB-20F0-72FF-443DEBC09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060" y="4843331"/>
                <a:ext cx="899994" cy="360000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2DCD309-FC9A-5AB6-2017-C6D6E8061355}"/>
                  </a:ext>
                </a:extLst>
              </p:cNvPr>
              <p:cNvSpPr/>
              <p:nvPr/>
            </p:nvSpPr>
            <p:spPr>
              <a:xfrm>
                <a:off x="7215925" y="4843331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2DCD309-FC9A-5AB6-2017-C6D6E80613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925" y="4843331"/>
                <a:ext cx="899994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0F20CEA-A316-3F20-91DC-8479724C7665}"/>
              </a:ext>
            </a:extLst>
          </p:cNvPr>
          <p:cNvCxnSpPr>
            <a:cxnSpLocks/>
            <a:stCxn id="67" idx="4"/>
            <a:endCxn id="73" idx="0"/>
          </p:cNvCxnSpPr>
          <p:nvPr/>
        </p:nvCxnSpPr>
        <p:spPr>
          <a:xfrm flipH="1">
            <a:off x="7665922" y="2690048"/>
            <a:ext cx="112" cy="2153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601BA1C-1B27-F86C-2CBB-83947C840214}"/>
                  </a:ext>
                </a:extLst>
              </p:cNvPr>
              <p:cNvSpPr/>
              <p:nvPr/>
            </p:nvSpPr>
            <p:spPr>
              <a:xfrm>
                <a:off x="1707942" y="1077482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601BA1C-1B27-F86C-2CBB-83947C840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2" y="1077482"/>
                <a:ext cx="899994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EB8EBA5-1D52-6A8D-1110-483AE557A71A}"/>
              </a:ext>
            </a:extLst>
          </p:cNvPr>
          <p:cNvCxnSpPr>
            <a:cxnSpLocks/>
            <a:stCxn id="117" idx="4"/>
            <a:endCxn id="36" idx="0"/>
          </p:cNvCxnSpPr>
          <p:nvPr/>
        </p:nvCxnSpPr>
        <p:spPr>
          <a:xfrm>
            <a:off x="2157939" y="809841"/>
            <a:ext cx="0" cy="267641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68EA4353-B96A-3D92-6F8F-852237030EBD}"/>
              </a:ext>
            </a:extLst>
          </p:cNvPr>
          <p:cNvCxnSpPr>
            <a:cxnSpLocks/>
            <a:stCxn id="61" idx="6"/>
            <a:endCxn id="122" idx="1"/>
          </p:cNvCxnSpPr>
          <p:nvPr/>
        </p:nvCxnSpPr>
        <p:spPr>
          <a:xfrm>
            <a:off x="2731060" y="1885123"/>
            <a:ext cx="434015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20E5CF6C-6AA8-9A12-4674-BB5437C69BCC}"/>
                  </a:ext>
                </a:extLst>
              </p:cNvPr>
              <p:cNvSpPr/>
              <p:nvPr/>
            </p:nvSpPr>
            <p:spPr>
              <a:xfrm>
                <a:off x="3165075" y="1705123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20E5CF6C-6AA8-9A12-4674-BB5437C69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75" y="1705123"/>
                <a:ext cx="899994" cy="360000"/>
              </a:xfrm>
              <a:prstGeom prst="rect">
                <a:avLst/>
              </a:prstGeom>
              <a:blipFill>
                <a:blip r:embed="rId17"/>
                <a:stretch>
                  <a:fillRect b="-163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06DEDA9B-31E1-0D77-3F5A-7CE27DD4219E}"/>
                  </a:ext>
                </a:extLst>
              </p:cNvPr>
              <p:cNvSpPr/>
              <p:nvPr/>
            </p:nvSpPr>
            <p:spPr>
              <a:xfrm>
                <a:off x="4065069" y="1705123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06DEDA9B-31E1-0D77-3F5A-7CE27DD42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069" y="1705123"/>
                <a:ext cx="899994" cy="360000"/>
              </a:xfrm>
              <a:prstGeom prst="rect">
                <a:avLst/>
              </a:prstGeom>
              <a:blipFill>
                <a:blip r:embed="rId18"/>
                <a:stretch>
                  <a:fillRect b="-163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AF6367B0-7FEF-8C95-FFC1-89D7ED4F40B7}"/>
                  </a:ext>
                </a:extLst>
              </p:cNvPr>
              <p:cNvSpPr/>
              <p:nvPr/>
            </p:nvSpPr>
            <p:spPr>
              <a:xfrm>
                <a:off x="4965063" y="1705123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AF6367B0-7FEF-8C95-FFC1-89D7ED4F4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063" y="1705123"/>
                <a:ext cx="899994" cy="360000"/>
              </a:xfrm>
              <a:prstGeom prst="rect">
                <a:avLst/>
              </a:prstGeom>
              <a:blipFill>
                <a:blip r:embed="rId19"/>
                <a:stretch>
                  <a:fillRect b="-163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71D4DBC0-1038-C9DE-9ABB-EE8FC1FB9F90}"/>
                  </a:ext>
                </a:extLst>
              </p:cNvPr>
              <p:cNvSpPr/>
              <p:nvPr/>
            </p:nvSpPr>
            <p:spPr>
              <a:xfrm>
                <a:off x="5865057" y="1705123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71D4DBC0-1038-C9DE-9ABB-EE8FC1FB9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057" y="1705123"/>
                <a:ext cx="899994" cy="360000"/>
              </a:xfrm>
              <a:prstGeom prst="rect">
                <a:avLst/>
              </a:prstGeom>
              <a:blipFill>
                <a:blip r:embed="rId20"/>
                <a:stretch>
                  <a:fillRect b="-163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34FC24E-9288-0139-11ED-86B495FA9BBF}"/>
                  </a:ext>
                </a:extLst>
              </p:cNvPr>
              <p:cNvSpPr/>
              <p:nvPr/>
            </p:nvSpPr>
            <p:spPr>
              <a:xfrm>
                <a:off x="6765928" y="1705123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34FC24E-9288-0139-11ED-86B495FA9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928" y="1705123"/>
                <a:ext cx="899994" cy="360000"/>
              </a:xfrm>
              <a:prstGeom prst="rect">
                <a:avLst/>
              </a:prstGeom>
              <a:blipFill>
                <a:blip r:embed="rId21"/>
                <a:stretch>
                  <a:fillRect b="-163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339873B-A545-CEEE-A7B1-F7AFCAA3E64D}"/>
                  </a:ext>
                </a:extLst>
              </p:cNvPr>
              <p:cNvSpPr/>
              <p:nvPr/>
            </p:nvSpPr>
            <p:spPr>
              <a:xfrm>
                <a:off x="7665922" y="1705123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339873B-A545-CEEE-A7B1-F7AFCAA3E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922" y="1705123"/>
                <a:ext cx="899994" cy="360000"/>
              </a:xfrm>
              <a:prstGeom prst="rect">
                <a:avLst/>
              </a:prstGeom>
              <a:blipFill>
                <a:blip r:embed="rId22"/>
                <a:stretch>
                  <a:fillRect b="-163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116F0735-38DA-F1C5-17FC-8D570ACE8284}"/>
                  </a:ext>
                </a:extLst>
              </p:cNvPr>
              <p:cNvSpPr/>
              <p:nvPr/>
            </p:nvSpPr>
            <p:spPr>
              <a:xfrm>
                <a:off x="2371060" y="1705123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116F0735-38DA-F1C5-17FC-8D570ACE8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060" y="1705123"/>
                <a:ext cx="360000" cy="36000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B7EA617A-EE87-2777-FA92-86BAB01FE07E}"/>
              </a:ext>
            </a:extLst>
          </p:cNvPr>
          <p:cNvCxnSpPr>
            <a:cxnSpLocks/>
            <a:stCxn id="36" idx="2"/>
            <a:endCxn id="61" idx="2"/>
          </p:cNvCxnSpPr>
          <p:nvPr/>
        </p:nvCxnSpPr>
        <p:spPr>
          <a:xfrm rot="16200000" flipH="1">
            <a:off x="2040679" y="1554741"/>
            <a:ext cx="447641" cy="2131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407EA40F-82CE-DACE-5261-42D959F00C26}"/>
                  </a:ext>
                </a:extLst>
              </p:cNvPr>
              <p:cNvSpPr/>
              <p:nvPr/>
            </p:nvSpPr>
            <p:spPr>
              <a:xfrm>
                <a:off x="3885069" y="997778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407EA40F-82CE-DACE-5261-42D959F00C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069" y="9977785"/>
                <a:ext cx="360000" cy="36000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FA63E176-F456-7376-BB19-4ACE23880A3B}"/>
              </a:ext>
            </a:extLst>
          </p:cNvPr>
          <p:cNvCxnSpPr>
            <a:cxnSpLocks/>
            <a:stCxn id="110" idx="0"/>
            <a:endCxn id="119" idx="6"/>
          </p:cNvCxnSpPr>
          <p:nvPr/>
        </p:nvCxnSpPr>
        <p:spPr>
          <a:xfrm rot="16200000" flipV="1">
            <a:off x="2310684" y="9459548"/>
            <a:ext cx="483277" cy="18172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E5DDC53A-EF93-2D19-561E-DB102649D625}"/>
                  </a:ext>
                </a:extLst>
              </p:cNvPr>
              <p:cNvSpPr/>
              <p:nvPr/>
            </p:nvSpPr>
            <p:spPr>
              <a:xfrm>
                <a:off x="2110971" y="10609825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E5DDC53A-EF93-2D19-561E-DB102649D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971" y="10609825"/>
                <a:ext cx="899994" cy="360000"/>
              </a:xfrm>
              <a:prstGeom prst="rect">
                <a:avLst/>
              </a:prstGeom>
              <a:blipFill>
                <a:blip r:embed="rId25"/>
                <a:stretch>
                  <a:fillRect b="-8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AD560D98-DCD9-8B36-D98C-B97AD9C49999}"/>
                  </a:ext>
                </a:extLst>
              </p:cNvPr>
              <p:cNvSpPr/>
              <p:nvPr/>
            </p:nvSpPr>
            <p:spPr>
              <a:xfrm>
                <a:off x="3010964" y="10609825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AD560D98-DCD9-8B36-D98C-B97AD9C49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964" y="10609825"/>
                <a:ext cx="899994" cy="360000"/>
              </a:xfrm>
              <a:prstGeom prst="rect">
                <a:avLst/>
              </a:prstGeom>
              <a:blipFill>
                <a:blip r:embed="rId26"/>
                <a:stretch>
                  <a:fillRect b="-8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31C359C-3AD9-1250-A5D9-462F78387E0F}"/>
              </a:ext>
            </a:extLst>
          </p:cNvPr>
          <p:cNvCxnSpPr>
            <a:cxnSpLocks/>
          </p:cNvCxnSpPr>
          <p:nvPr/>
        </p:nvCxnSpPr>
        <p:spPr>
          <a:xfrm flipH="1">
            <a:off x="1643683" y="10789825"/>
            <a:ext cx="467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5CEE54D5-282A-BEDB-E2DE-4EA9F7E963A6}"/>
                  </a:ext>
                </a:extLst>
              </p:cNvPr>
              <p:cNvSpPr/>
              <p:nvPr/>
            </p:nvSpPr>
            <p:spPr>
              <a:xfrm>
                <a:off x="1283683" y="10615506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5CEE54D5-282A-BEDB-E2DE-4EA9F7E96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83" y="10615506"/>
                <a:ext cx="360000" cy="360000"/>
              </a:xfrm>
              <a:prstGeom prst="ellipse">
                <a:avLst/>
              </a:prstGeom>
              <a:blipFill>
                <a:blip r:embed="rId27"/>
                <a:stretch>
                  <a:fillRect l="-6557" r="-9836" b="-98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631F65A-438F-5967-BE06-04B45CC41488}"/>
              </a:ext>
            </a:extLst>
          </p:cNvPr>
          <p:cNvCxnSpPr>
            <a:cxnSpLocks/>
            <a:stCxn id="171" idx="2"/>
            <a:endCxn id="119" idx="0"/>
          </p:cNvCxnSpPr>
          <p:nvPr/>
        </p:nvCxnSpPr>
        <p:spPr>
          <a:xfrm>
            <a:off x="1463683" y="9520823"/>
            <a:ext cx="0" cy="425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B36B77DA-8865-6A73-305E-9DDF9600BEA0}"/>
                  </a:ext>
                </a:extLst>
              </p:cNvPr>
              <p:cNvSpPr/>
              <p:nvPr/>
            </p:nvSpPr>
            <p:spPr>
              <a:xfrm>
                <a:off x="1283683" y="9946548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B36B77DA-8865-6A73-305E-9DDF9600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83" y="9946548"/>
                <a:ext cx="360000" cy="360000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1EEE6766-32DB-4929-025C-647B4A4C1D08}"/>
              </a:ext>
            </a:extLst>
          </p:cNvPr>
          <p:cNvCxnSpPr>
            <a:cxnSpLocks/>
            <a:stCxn id="119" idx="4"/>
            <a:endCxn id="114" idx="0"/>
          </p:cNvCxnSpPr>
          <p:nvPr/>
        </p:nvCxnSpPr>
        <p:spPr>
          <a:xfrm>
            <a:off x="1463683" y="10306548"/>
            <a:ext cx="0" cy="308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0119BA01-6718-AA08-1FDA-494172253BAA}"/>
              </a:ext>
            </a:extLst>
          </p:cNvPr>
          <p:cNvCxnSpPr>
            <a:cxnSpLocks/>
            <a:stCxn id="114" idx="4"/>
            <a:endCxn id="136" idx="0"/>
          </p:cNvCxnSpPr>
          <p:nvPr/>
        </p:nvCxnSpPr>
        <p:spPr>
          <a:xfrm>
            <a:off x="1463683" y="10975506"/>
            <a:ext cx="0" cy="357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5BE11C1B-F5A9-ED83-80FA-0700FCA97E54}"/>
                  </a:ext>
                </a:extLst>
              </p:cNvPr>
              <p:cNvSpPr/>
              <p:nvPr/>
            </p:nvSpPr>
            <p:spPr>
              <a:xfrm>
                <a:off x="1013686" y="11332583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5BE11C1B-F5A9-ED83-80FA-0700FCA97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86" y="11332583"/>
                <a:ext cx="899994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E85E946F-5F0B-2664-0A98-E02C1B3C9D76}"/>
              </a:ext>
            </a:extLst>
          </p:cNvPr>
          <p:cNvCxnSpPr>
            <a:cxnSpLocks/>
            <a:stCxn id="46" idx="2"/>
            <a:endCxn id="172" idx="0"/>
          </p:cNvCxnSpPr>
          <p:nvPr/>
        </p:nvCxnSpPr>
        <p:spPr>
          <a:xfrm>
            <a:off x="4065947" y="5209348"/>
            <a:ext cx="0" cy="395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F2183901-B10B-514D-FB02-3E54D7489AD5}"/>
              </a:ext>
            </a:extLst>
          </p:cNvPr>
          <p:cNvCxnSpPr>
            <a:stCxn id="101" idx="4"/>
            <a:endCxn id="110" idx="3"/>
          </p:cNvCxnSpPr>
          <p:nvPr/>
        </p:nvCxnSpPr>
        <p:spPr>
          <a:xfrm rot="5400000">
            <a:off x="3761994" y="10486750"/>
            <a:ext cx="452040" cy="1541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980DB949-FF92-B88E-C73E-2560537E0A34}"/>
              </a:ext>
            </a:extLst>
          </p:cNvPr>
          <p:cNvCxnSpPr>
            <a:cxnSpLocks/>
            <a:stCxn id="44" idx="2"/>
            <a:endCxn id="171" idx="0"/>
          </p:cNvCxnSpPr>
          <p:nvPr/>
        </p:nvCxnSpPr>
        <p:spPr>
          <a:xfrm>
            <a:off x="1463683" y="5209348"/>
            <a:ext cx="0" cy="395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1BE9ED8-3D42-71DA-D3D1-0FDA01EEBAEE}"/>
                  </a:ext>
                </a:extLst>
              </p:cNvPr>
              <p:cNvSpPr/>
              <p:nvPr/>
            </p:nvSpPr>
            <p:spPr>
              <a:xfrm>
                <a:off x="1013686" y="9160823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1BE9ED8-3D42-71DA-D3D1-0FDA01EEB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86" y="9160823"/>
                <a:ext cx="899994" cy="360000"/>
              </a:xfrm>
              <a:prstGeom prst="rect">
                <a:avLst/>
              </a:prstGeom>
              <a:blipFill>
                <a:blip r:embed="rId30"/>
                <a:stretch>
                  <a:fillRect b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B2AF84C0-086D-DE85-2949-39081C5020B5}"/>
                  </a:ext>
                </a:extLst>
              </p:cNvPr>
              <p:cNvSpPr/>
              <p:nvPr/>
            </p:nvSpPr>
            <p:spPr>
              <a:xfrm>
                <a:off x="3615950" y="9160823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B2AF84C0-086D-DE85-2949-39081C502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950" y="9160823"/>
                <a:ext cx="899994" cy="360000"/>
              </a:xfrm>
              <a:prstGeom prst="rect">
                <a:avLst/>
              </a:prstGeom>
              <a:blipFill>
                <a:blip r:embed="rId31"/>
                <a:stretch>
                  <a:fillRect b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0EDA13AE-D1D9-1F14-CE11-4B03F1314B14}"/>
                  </a:ext>
                </a:extLst>
              </p:cNvPr>
              <p:cNvSpPr/>
              <p:nvPr/>
            </p:nvSpPr>
            <p:spPr>
              <a:xfrm>
                <a:off x="5415060" y="9154806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0EDA13AE-D1D9-1F14-CE11-4B03F1314B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060" y="9154806"/>
                <a:ext cx="899994" cy="360000"/>
              </a:xfrm>
              <a:prstGeom prst="rect">
                <a:avLst/>
              </a:prstGeom>
              <a:blipFill>
                <a:blip r:embed="rId32"/>
                <a:stretch>
                  <a:fillRect b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99EE713-BF40-0584-63B5-84FDD8DA9D69}"/>
                  </a:ext>
                </a:extLst>
              </p:cNvPr>
              <p:cNvSpPr/>
              <p:nvPr/>
            </p:nvSpPr>
            <p:spPr>
              <a:xfrm>
                <a:off x="7215925" y="9154806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99EE713-BF40-0584-63B5-84FDD8DA9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925" y="9154806"/>
                <a:ext cx="899994" cy="36000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B9D53143-49CF-5905-DE7A-8C445EB16146}"/>
              </a:ext>
            </a:extLst>
          </p:cNvPr>
          <p:cNvCxnSpPr>
            <a:cxnSpLocks/>
            <a:stCxn id="172" idx="2"/>
            <a:endCxn id="101" idx="0"/>
          </p:cNvCxnSpPr>
          <p:nvPr/>
        </p:nvCxnSpPr>
        <p:spPr>
          <a:xfrm flipH="1">
            <a:off x="4065069" y="9520823"/>
            <a:ext cx="878" cy="456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68611A9B-E306-13F9-4B0A-39C10D507447}"/>
              </a:ext>
            </a:extLst>
          </p:cNvPr>
          <p:cNvCxnSpPr>
            <a:cxnSpLocks/>
          </p:cNvCxnSpPr>
          <p:nvPr/>
        </p:nvCxnSpPr>
        <p:spPr>
          <a:xfrm>
            <a:off x="5865057" y="5209348"/>
            <a:ext cx="0" cy="1153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B0AB727-465B-AA3D-04E8-AE0F846A8574}"/>
                  </a:ext>
                </a:extLst>
              </p:cNvPr>
              <p:cNvSpPr/>
              <p:nvPr/>
            </p:nvSpPr>
            <p:spPr>
              <a:xfrm>
                <a:off x="3597308" y="6610721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B0AB727-465B-AA3D-04E8-AE0F846A85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308" y="6610721"/>
                <a:ext cx="899994" cy="360000"/>
              </a:xfrm>
              <a:prstGeom prst="rect">
                <a:avLst/>
              </a:prstGeom>
              <a:blipFill>
                <a:blip r:embed="rId34"/>
                <a:stretch>
                  <a:fillRect b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7E14A1F8-55CC-C5CE-6802-2FA2D4B383D2}"/>
              </a:ext>
            </a:extLst>
          </p:cNvPr>
          <p:cNvSpPr/>
          <p:nvPr/>
        </p:nvSpPr>
        <p:spPr>
          <a:xfrm>
            <a:off x="3057525" y="59055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D00A6B6-6635-4A0C-0B23-6F734BF42247}"/>
              </a:ext>
            </a:extLst>
          </p:cNvPr>
          <p:cNvSpPr txBox="1"/>
          <p:nvPr/>
        </p:nvSpPr>
        <p:spPr>
          <a:xfrm>
            <a:off x="2969630" y="6003047"/>
            <a:ext cx="5267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Encode</a:t>
            </a:r>
            <a:endParaRPr lang="ko-KR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06BFD59-5620-1A9D-2708-C39E6ADCE139}"/>
                  </a:ext>
                </a:extLst>
              </p:cNvPr>
              <p:cNvSpPr/>
              <p:nvPr/>
            </p:nvSpPr>
            <p:spPr>
              <a:xfrm>
                <a:off x="9065786" y="-177800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06BFD59-5620-1A9D-2708-C39E6ADCE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786" y="-177800"/>
                <a:ext cx="899994" cy="36000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A0F2C82B-5118-2082-6EE4-866D57AEEF9D}"/>
                  </a:ext>
                </a:extLst>
              </p:cNvPr>
              <p:cNvSpPr/>
              <p:nvPr/>
            </p:nvSpPr>
            <p:spPr>
              <a:xfrm>
                <a:off x="8417859" y="535873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A0F2C82B-5118-2082-6EE4-866D57AEE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859" y="5358730"/>
                <a:ext cx="360000" cy="360000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E52F591-3FA7-5145-460A-2BA6C5BFBB04}"/>
              </a:ext>
            </a:extLst>
          </p:cNvPr>
          <p:cNvCxnSpPr>
            <a:stCxn id="73" idx="2"/>
            <a:endCxn id="102" idx="2"/>
          </p:cNvCxnSpPr>
          <p:nvPr/>
        </p:nvCxnSpPr>
        <p:spPr>
          <a:xfrm rot="16200000" flipH="1">
            <a:off x="7874191" y="4995061"/>
            <a:ext cx="335399" cy="751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14FC641D-BDB8-4FC3-69CB-19FD06EE98E4}"/>
              </a:ext>
            </a:extLst>
          </p:cNvPr>
          <p:cNvCxnSpPr>
            <a:cxnSpLocks/>
            <a:stCxn id="96" idx="2"/>
            <a:endCxn id="102" idx="6"/>
          </p:cNvCxnSpPr>
          <p:nvPr/>
        </p:nvCxnSpPr>
        <p:spPr>
          <a:xfrm rot="5400000">
            <a:off x="6468556" y="2491503"/>
            <a:ext cx="5356530" cy="737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8E19BEB-E857-FE44-0714-91E183AB3B9D}"/>
              </a:ext>
            </a:extLst>
          </p:cNvPr>
          <p:cNvCxnSpPr>
            <a:stCxn id="102" idx="4"/>
          </p:cNvCxnSpPr>
          <p:nvPr/>
        </p:nvCxnSpPr>
        <p:spPr>
          <a:xfrm>
            <a:off x="8597859" y="5718730"/>
            <a:ext cx="0" cy="113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00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A30F90A-5D56-AEAA-E8E9-E4D418F78F37}"/>
                  </a:ext>
                </a:extLst>
              </p:cNvPr>
              <p:cNvSpPr/>
              <p:nvPr/>
            </p:nvSpPr>
            <p:spPr>
              <a:xfrm>
                <a:off x="901015" y="720170"/>
                <a:ext cx="14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A30F90A-5D56-AEAA-E8E9-E4D418F78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15" y="720170"/>
                <a:ext cx="144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62BF479-F951-AB6D-3FC0-6520E0A2D0FC}"/>
                  </a:ext>
                </a:extLst>
              </p:cNvPr>
              <p:cNvSpPr/>
              <p:nvPr/>
            </p:nvSpPr>
            <p:spPr>
              <a:xfrm>
                <a:off x="2341015" y="720170"/>
                <a:ext cx="14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62BF479-F951-AB6D-3FC0-6520E0A2D0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015" y="720170"/>
                <a:ext cx="144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FC97027-0C4A-2989-AEE1-97C670DD7145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16200000" flipH="1">
            <a:off x="1620847" y="1080337"/>
            <a:ext cx="539321" cy="5389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EAE3704-A21A-4E93-4E95-F0441E2C280C}"/>
              </a:ext>
            </a:extLst>
          </p:cNvPr>
          <p:cNvCxnSpPr>
            <a:cxnSpLocks/>
            <a:stCxn id="7" idx="2"/>
            <a:endCxn id="13" idx="6"/>
          </p:cNvCxnSpPr>
          <p:nvPr/>
        </p:nvCxnSpPr>
        <p:spPr>
          <a:xfrm rot="5400000">
            <a:off x="2520848" y="1079323"/>
            <a:ext cx="539321" cy="5410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19248B7C-7940-C2DA-02D4-7840F5CD6D3C}"/>
                  </a:ext>
                </a:extLst>
              </p:cNvPr>
              <p:cNvSpPr/>
              <p:nvPr/>
            </p:nvSpPr>
            <p:spPr>
              <a:xfrm>
                <a:off x="2160000" y="143949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19248B7C-7940-C2DA-02D4-7840F5CD6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00" y="1439491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624892-AB9E-42E9-093E-5F16A595DFC2}"/>
              </a:ext>
            </a:extLst>
          </p:cNvPr>
          <p:cNvSpPr/>
          <p:nvPr/>
        </p:nvSpPr>
        <p:spPr>
          <a:xfrm>
            <a:off x="829013" y="648170"/>
            <a:ext cx="7344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48A67F70-69C8-CA79-4275-984F43D1EFAA}"/>
                  </a:ext>
                </a:extLst>
              </p:cNvPr>
              <p:cNvSpPr/>
              <p:nvPr/>
            </p:nvSpPr>
            <p:spPr>
              <a:xfrm>
                <a:off x="4318520" y="17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48A67F70-69C8-CA79-4275-984F43D1E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520" y="170"/>
                <a:ext cx="360000" cy="36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B726068-37A9-C399-FFFF-943CD8E35C30}"/>
              </a:ext>
            </a:extLst>
          </p:cNvPr>
          <p:cNvCxnSpPr>
            <a:cxnSpLocks/>
            <a:stCxn id="39" idx="3"/>
            <a:endCxn id="31" idx="2"/>
          </p:cNvCxnSpPr>
          <p:nvPr/>
        </p:nvCxnSpPr>
        <p:spPr>
          <a:xfrm>
            <a:off x="720000" y="180000"/>
            <a:ext cx="3598520" cy="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C29F992-C25B-A975-6AC4-615D03D98D82}"/>
                  </a:ext>
                </a:extLst>
              </p:cNvPr>
              <p:cNvSpPr/>
              <p:nvPr/>
            </p:nvSpPr>
            <p:spPr>
              <a:xfrm>
                <a:off x="0" y="0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C29F992-C25B-A975-6AC4-615D03D98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2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9B4D07E-B9DC-7FA6-E742-7D1AB8BF34C6}"/>
              </a:ext>
            </a:extLst>
          </p:cNvPr>
          <p:cNvCxnSpPr>
            <a:cxnSpLocks/>
            <a:stCxn id="39" idx="2"/>
            <a:endCxn id="120" idx="0"/>
          </p:cNvCxnSpPr>
          <p:nvPr/>
        </p:nvCxnSpPr>
        <p:spPr>
          <a:xfrm>
            <a:off x="360000" y="360000"/>
            <a:ext cx="862" cy="1799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E9ABD99-85FC-A576-B45B-3F857EBD5C3E}"/>
                  </a:ext>
                </a:extLst>
              </p:cNvPr>
              <p:cNvSpPr/>
              <p:nvPr/>
            </p:nvSpPr>
            <p:spPr>
              <a:xfrm>
                <a:off x="3781014" y="720170"/>
                <a:ext cx="21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E9ABD99-85FC-A576-B45B-3F857EBD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014" y="720170"/>
                <a:ext cx="21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FEEEB9D9-489A-FA1A-1B67-4C4F1809496F}"/>
                  </a:ext>
                </a:extLst>
              </p:cNvPr>
              <p:cNvSpPr/>
              <p:nvPr/>
            </p:nvSpPr>
            <p:spPr>
              <a:xfrm>
                <a:off x="5941014" y="720170"/>
                <a:ext cx="21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FEEEB9D9-489A-FA1A-1B67-4C4F18094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014" y="720170"/>
                <a:ext cx="21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221D2A3-C5F7-921A-29B7-186C160E056E}"/>
              </a:ext>
            </a:extLst>
          </p:cNvPr>
          <p:cNvCxnSpPr>
            <a:cxnSpLocks/>
            <a:stCxn id="31" idx="4"/>
            <a:endCxn id="25" idx="0"/>
          </p:cNvCxnSpPr>
          <p:nvPr/>
        </p:nvCxnSpPr>
        <p:spPr>
          <a:xfrm>
            <a:off x="4498520" y="360170"/>
            <a:ext cx="2493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2D24A81A-22BA-BD5B-ED25-0287F5D6F44D}"/>
              </a:ext>
            </a:extLst>
          </p:cNvPr>
          <p:cNvCxnSpPr>
            <a:cxnSpLocks/>
            <a:stCxn id="64" idx="2"/>
            <a:endCxn id="86" idx="2"/>
          </p:cNvCxnSpPr>
          <p:nvPr/>
        </p:nvCxnSpPr>
        <p:spPr>
          <a:xfrm rot="16200000" flipH="1">
            <a:off x="5040593" y="900590"/>
            <a:ext cx="539320" cy="8984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8FC85BE4-36E8-6538-A167-9924C1F0ABCA}"/>
              </a:ext>
            </a:extLst>
          </p:cNvPr>
          <p:cNvCxnSpPr>
            <a:cxnSpLocks/>
            <a:stCxn id="65" idx="2"/>
            <a:endCxn id="86" idx="6"/>
          </p:cNvCxnSpPr>
          <p:nvPr/>
        </p:nvCxnSpPr>
        <p:spPr>
          <a:xfrm rot="5400000">
            <a:off x="6300594" y="899070"/>
            <a:ext cx="539320" cy="901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36610926-6DE8-67EB-7588-60C2883DAF16}"/>
                  </a:ext>
                </a:extLst>
              </p:cNvPr>
              <p:cNvSpPr/>
              <p:nvPr/>
            </p:nvSpPr>
            <p:spPr>
              <a:xfrm>
                <a:off x="5759493" y="143949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36610926-6DE8-67EB-7588-60C2883DA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493" y="1439490"/>
                <a:ext cx="360000" cy="36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0C10A262-E410-548C-EA6A-500DCE154349}"/>
                  </a:ext>
                </a:extLst>
              </p:cNvPr>
              <p:cNvSpPr/>
              <p:nvPr/>
            </p:nvSpPr>
            <p:spPr>
              <a:xfrm>
                <a:off x="1022" y="2879745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0C10A262-E410-548C-EA6A-500DCE154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" y="2879745"/>
                <a:ext cx="72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3F8689F-B022-98C3-DF37-ADBA412B1EB9}"/>
              </a:ext>
            </a:extLst>
          </p:cNvPr>
          <p:cNvCxnSpPr>
            <a:cxnSpLocks/>
            <a:stCxn id="120" idx="4"/>
            <a:endCxn id="118" idx="0"/>
          </p:cNvCxnSpPr>
          <p:nvPr/>
        </p:nvCxnSpPr>
        <p:spPr>
          <a:xfrm>
            <a:off x="360862" y="2519404"/>
            <a:ext cx="160" cy="360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BB86FEB6-AF38-727D-DE50-7120680066D0}"/>
                  </a:ext>
                </a:extLst>
              </p:cNvPr>
              <p:cNvSpPr/>
              <p:nvPr/>
            </p:nvSpPr>
            <p:spPr>
              <a:xfrm>
                <a:off x="180862" y="2159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BB86FEB6-AF38-727D-DE50-712068006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62" y="2159404"/>
                <a:ext cx="360000" cy="36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타원 130">
            <a:extLst>
              <a:ext uri="{FF2B5EF4-FFF2-40B4-BE49-F238E27FC236}">
                <a16:creationId xmlns:a16="http://schemas.microsoft.com/office/drawing/2014/main" id="{9798EEFF-628D-8802-C601-95CE95991909}"/>
              </a:ext>
            </a:extLst>
          </p:cNvPr>
          <p:cNvSpPr/>
          <p:nvPr/>
        </p:nvSpPr>
        <p:spPr>
          <a:xfrm>
            <a:off x="1565305" y="1096699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1F795EC-7A07-5AFF-08EE-C33931C315F0}"/>
              </a:ext>
            </a:extLst>
          </p:cNvPr>
          <p:cNvSpPr/>
          <p:nvPr/>
        </p:nvSpPr>
        <p:spPr>
          <a:xfrm>
            <a:off x="1549052" y="1122578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7036F63F-37C3-E5B2-F6C1-C1AD207942A7}"/>
              </a:ext>
            </a:extLst>
          </p:cNvPr>
          <p:cNvSpPr/>
          <p:nvPr/>
        </p:nvSpPr>
        <p:spPr>
          <a:xfrm>
            <a:off x="1565625" y="1096699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E7D3F64-39FD-E8B1-E2A1-DF8966F215BF}"/>
              </a:ext>
            </a:extLst>
          </p:cNvPr>
          <p:cNvSpPr/>
          <p:nvPr/>
        </p:nvSpPr>
        <p:spPr>
          <a:xfrm>
            <a:off x="1557528" y="1098583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28CB724E-B798-60EF-5299-40975AFEDC7F}"/>
              </a:ext>
            </a:extLst>
          </p:cNvPr>
          <p:cNvCxnSpPr>
            <a:cxnSpLocks/>
          </p:cNvCxnSpPr>
          <p:nvPr/>
        </p:nvCxnSpPr>
        <p:spPr>
          <a:xfrm>
            <a:off x="1468183" y="1151759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>
            <a:extLst>
              <a:ext uri="{FF2B5EF4-FFF2-40B4-BE49-F238E27FC236}">
                <a16:creationId xmlns:a16="http://schemas.microsoft.com/office/drawing/2014/main" id="{58383845-766D-9D05-7966-91148B297B7E}"/>
              </a:ext>
            </a:extLst>
          </p:cNvPr>
          <p:cNvSpPr/>
          <p:nvPr/>
        </p:nvSpPr>
        <p:spPr>
          <a:xfrm>
            <a:off x="6966838" y="1096698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A92B08E-C1E3-E1FB-6C64-5063D8B49EC3}"/>
              </a:ext>
            </a:extLst>
          </p:cNvPr>
          <p:cNvSpPr/>
          <p:nvPr/>
        </p:nvSpPr>
        <p:spPr>
          <a:xfrm>
            <a:off x="6950585" y="1122577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57863702-AF37-1D74-CD3B-F84D349FB74A}"/>
              </a:ext>
            </a:extLst>
          </p:cNvPr>
          <p:cNvSpPr/>
          <p:nvPr/>
        </p:nvSpPr>
        <p:spPr>
          <a:xfrm>
            <a:off x="6967158" y="1096698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9DA1CA4-40A9-BC78-816E-3BA732A4BAED}"/>
              </a:ext>
            </a:extLst>
          </p:cNvPr>
          <p:cNvSpPr/>
          <p:nvPr/>
        </p:nvSpPr>
        <p:spPr>
          <a:xfrm>
            <a:off x="6959061" y="1098582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A7C944E9-77BE-699D-B4E3-2FF1B4A5764C}"/>
              </a:ext>
            </a:extLst>
          </p:cNvPr>
          <p:cNvCxnSpPr>
            <a:cxnSpLocks/>
          </p:cNvCxnSpPr>
          <p:nvPr/>
        </p:nvCxnSpPr>
        <p:spPr>
          <a:xfrm>
            <a:off x="6869716" y="1151758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타원 414">
            <a:extLst>
              <a:ext uri="{FF2B5EF4-FFF2-40B4-BE49-F238E27FC236}">
                <a16:creationId xmlns:a16="http://schemas.microsoft.com/office/drawing/2014/main" id="{6F18005F-9B9D-FAC1-3DA3-28F7002C04D4}"/>
              </a:ext>
            </a:extLst>
          </p:cNvPr>
          <p:cNvSpPr/>
          <p:nvPr/>
        </p:nvSpPr>
        <p:spPr>
          <a:xfrm>
            <a:off x="3004087" y="1096699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A47CBB09-BF6F-D4C4-EE9F-83026F1675D1}"/>
              </a:ext>
            </a:extLst>
          </p:cNvPr>
          <p:cNvSpPr/>
          <p:nvPr/>
        </p:nvSpPr>
        <p:spPr>
          <a:xfrm>
            <a:off x="2987834" y="1122578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1579A5C5-8286-5D79-1D86-06BAC90DEA33}"/>
              </a:ext>
            </a:extLst>
          </p:cNvPr>
          <p:cNvSpPr/>
          <p:nvPr/>
        </p:nvSpPr>
        <p:spPr>
          <a:xfrm>
            <a:off x="3004407" y="1096699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6E4787F9-FC7A-A938-E636-7B28FA3A82C2}"/>
              </a:ext>
            </a:extLst>
          </p:cNvPr>
          <p:cNvSpPr/>
          <p:nvPr/>
        </p:nvSpPr>
        <p:spPr>
          <a:xfrm>
            <a:off x="2996310" y="1098583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직선 연결선 418">
            <a:extLst>
              <a:ext uri="{FF2B5EF4-FFF2-40B4-BE49-F238E27FC236}">
                <a16:creationId xmlns:a16="http://schemas.microsoft.com/office/drawing/2014/main" id="{78DC066F-911E-3BC8-420A-E74BE6935EDA}"/>
              </a:ext>
            </a:extLst>
          </p:cNvPr>
          <p:cNvCxnSpPr>
            <a:cxnSpLocks/>
          </p:cNvCxnSpPr>
          <p:nvPr/>
        </p:nvCxnSpPr>
        <p:spPr>
          <a:xfrm>
            <a:off x="2906965" y="1151759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24FBDED-4638-0ADB-7ECA-8125C3F46720}"/>
                  </a:ext>
                </a:extLst>
              </p:cNvPr>
              <p:cNvSpPr/>
              <p:nvPr/>
            </p:nvSpPr>
            <p:spPr>
              <a:xfrm>
                <a:off x="4861014" y="2880001"/>
                <a:ext cx="21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24FBDED-4638-0ADB-7ECA-8125C3F467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014" y="2880001"/>
                <a:ext cx="21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0317BF8-F019-3F83-8B4E-4FDF1A241E02}"/>
              </a:ext>
            </a:extLst>
          </p:cNvPr>
          <p:cNvCxnSpPr>
            <a:stCxn id="86" idx="4"/>
            <a:endCxn id="26" idx="0"/>
          </p:cNvCxnSpPr>
          <p:nvPr/>
        </p:nvCxnSpPr>
        <p:spPr>
          <a:xfrm>
            <a:off x="5939493" y="1799490"/>
            <a:ext cx="1521" cy="1080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A51A0505-4706-40F3-C468-E42C5A71456F}"/>
              </a:ext>
            </a:extLst>
          </p:cNvPr>
          <p:cNvSpPr/>
          <p:nvPr/>
        </p:nvSpPr>
        <p:spPr>
          <a:xfrm>
            <a:off x="4804407" y="1096698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A7C55C5-EBF6-2114-594E-B820472E9E04}"/>
              </a:ext>
            </a:extLst>
          </p:cNvPr>
          <p:cNvSpPr/>
          <p:nvPr/>
        </p:nvSpPr>
        <p:spPr>
          <a:xfrm>
            <a:off x="4788154" y="1122577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6BB7D29-7DC9-642A-0933-C2C081CCD3C9}"/>
              </a:ext>
            </a:extLst>
          </p:cNvPr>
          <p:cNvSpPr/>
          <p:nvPr/>
        </p:nvSpPr>
        <p:spPr>
          <a:xfrm>
            <a:off x="4804727" y="1096698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AA7C214-FAE7-841D-771A-2B5E36732E2B}"/>
              </a:ext>
            </a:extLst>
          </p:cNvPr>
          <p:cNvSpPr/>
          <p:nvPr/>
        </p:nvSpPr>
        <p:spPr>
          <a:xfrm>
            <a:off x="4796630" y="1098582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00D44E8-8547-DE56-5029-530E3CD5B4C3}"/>
              </a:ext>
            </a:extLst>
          </p:cNvPr>
          <p:cNvCxnSpPr>
            <a:cxnSpLocks/>
          </p:cNvCxnSpPr>
          <p:nvPr/>
        </p:nvCxnSpPr>
        <p:spPr>
          <a:xfrm>
            <a:off x="4707285" y="1151758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9398C44E-5C5F-EDE7-84EA-A066545EA655}"/>
                  </a:ext>
                </a:extLst>
              </p:cNvPr>
              <p:cNvSpPr/>
              <p:nvPr/>
            </p:nvSpPr>
            <p:spPr>
              <a:xfrm>
                <a:off x="1619341" y="2879745"/>
                <a:ext cx="14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9398C44E-5C5F-EDE7-84EA-A066545EA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341" y="2879745"/>
                <a:ext cx="144000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DCB3C1-6188-8DF1-11F1-548A5B9A9A97}"/>
              </a:ext>
            </a:extLst>
          </p:cNvPr>
          <p:cNvCxnSpPr>
            <a:cxnSpLocks/>
            <a:stCxn id="13" idx="4"/>
            <a:endCxn id="114" idx="0"/>
          </p:cNvCxnSpPr>
          <p:nvPr/>
        </p:nvCxnSpPr>
        <p:spPr>
          <a:xfrm flipH="1">
            <a:off x="2339341" y="1799491"/>
            <a:ext cx="659" cy="1080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765D55FD-5266-C52C-707F-8B5197E35975}"/>
              </a:ext>
            </a:extLst>
          </p:cNvPr>
          <p:cNvCxnSpPr>
            <a:cxnSpLocks/>
            <a:stCxn id="114" idx="1"/>
            <a:endCxn id="120" idx="6"/>
          </p:cNvCxnSpPr>
          <p:nvPr/>
        </p:nvCxnSpPr>
        <p:spPr>
          <a:xfrm rot="10800000">
            <a:off x="540863" y="2339405"/>
            <a:ext cx="1078479" cy="7203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9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EF1B27-665A-B637-20D0-2E7E96C0FC1E}"/>
              </a:ext>
            </a:extLst>
          </p:cNvPr>
          <p:cNvGrpSpPr/>
          <p:nvPr/>
        </p:nvGrpSpPr>
        <p:grpSpPr>
          <a:xfrm>
            <a:off x="7143" y="0"/>
            <a:ext cx="3779757" cy="3240100"/>
            <a:chOff x="7143" y="0"/>
            <a:chExt cx="3779757" cy="3240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27ED5C1-FA07-4873-6D8B-82AF97673291}"/>
                    </a:ext>
                  </a:extLst>
                </p:cNvPr>
                <p:cNvSpPr/>
                <p:nvPr/>
              </p:nvSpPr>
              <p:spPr>
                <a:xfrm>
                  <a:off x="1806900" y="144068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27ED5C1-FA07-4873-6D8B-82AF97673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900" y="1440680"/>
                  <a:ext cx="720000" cy="3600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6327E51-6DE0-9374-0070-4CF3B08C2DB3}"/>
                    </a:ext>
                  </a:extLst>
                </p:cNvPr>
                <p:cNvSpPr/>
                <p:nvPr/>
              </p:nvSpPr>
              <p:spPr>
                <a:xfrm>
                  <a:off x="2526900" y="144068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6327E51-6DE0-9374-0070-4CF3B08C2D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900" y="1440680"/>
                  <a:ext cx="720000" cy="36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840AF71C-1BF4-87ED-F04E-75A797A0635D}"/>
                </a:ext>
              </a:extLst>
            </p:cNvPr>
            <p:cNvCxnSpPr>
              <a:cxnSpLocks/>
              <a:stCxn id="47" idx="4"/>
              <a:endCxn id="27" idx="2"/>
            </p:cNvCxnSpPr>
            <p:nvPr/>
          </p:nvCxnSpPr>
          <p:spPr>
            <a:xfrm rot="16200000" flipH="1">
              <a:off x="1536440" y="1529540"/>
              <a:ext cx="539320" cy="10816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BC197F2B-7A21-8363-3DDD-73BD58540DEE}"/>
                </a:ext>
              </a:extLst>
            </p:cNvPr>
            <p:cNvCxnSpPr>
              <a:cxnSpLocks/>
              <a:stCxn id="10" idx="2"/>
              <a:endCxn id="27" idx="6"/>
            </p:cNvCxnSpPr>
            <p:nvPr/>
          </p:nvCxnSpPr>
          <p:spPr>
            <a:xfrm rot="5400000">
              <a:off x="2527240" y="1980340"/>
              <a:ext cx="539320" cy="1800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ED141C8-8C50-C1AE-2B26-C722BB1A09FC}"/>
                    </a:ext>
                  </a:extLst>
                </p:cNvPr>
                <p:cNvSpPr/>
                <p:nvPr/>
              </p:nvSpPr>
              <p:spPr>
                <a:xfrm>
                  <a:off x="2346900" y="2160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ED141C8-8C50-C1AE-2B26-C722BB1A0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900" y="2160000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55DAA3B-2BEC-8C9C-4417-4DD44C08B07F}"/>
                </a:ext>
              </a:extLst>
            </p:cNvPr>
            <p:cNvSpPr/>
            <p:nvPr/>
          </p:nvSpPr>
          <p:spPr>
            <a:xfrm>
              <a:off x="1734899" y="1368680"/>
              <a:ext cx="1584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238BF173-ECDD-D40B-DADF-2DCA6B6FC3B2}"/>
                    </a:ext>
                  </a:extLst>
                </p:cNvPr>
                <p:cNvSpPr/>
                <p:nvPr/>
              </p:nvSpPr>
              <p:spPr>
                <a:xfrm>
                  <a:off x="1085300" y="144068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238BF173-ECDD-D40B-DADF-2DCA6B6FC3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300" y="1440680"/>
                  <a:ext cx="360000" cy="36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975469C-16D3-4017-53EB-10319F187F8D}"/>
                </a:ext>
              </a:extLst>
            </p:cNvPr>
            <p:cNvCxnSpPr>
              <a:stCxn id="5" idx="1"/>
              <a:endCxn id="47" idx="6"/>
            </p:cNvCxnSpPr>
            <p:nvPr/>
          </p:nvCxnSpPr>
          <p:spPr>
            <a:xfrm flipH="1">
              <a:off x="1445300" y="1620680"/>
              <a:ext cx="361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41FE373-D43E-E4DD-9D3F-75E0B1C6BEA3}"/>
                    </a:ext>
                  </a:extLst>
                </p:cNvPr>
                <p:cNvSpPr/>
                <p:nvPr/>
              </p:nvSpPr>
              <p:spPr>
                <a:xfrm>
                  <a:off x="2344285" y="72068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41FE373-D43E-E4DD-9D3F-75E0B1C6BE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285" y="720680"/>
                  <a:ext cx="360000" cy="36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A13DCA59-BF74-7082-ADE1-D20B84A5970C}"/>
                </a:ext>
              </a:extLst>
            </p:cNvPr>
            <p:cNvCxnSpPr>
              <a:cxnSpLocks/>
              <a:stCxn id="56" idx="4"/>
              <a:endCxn id="44" idx="3"/>
            </p:cNvCxnSpPr>
            <p:nvPr/>
          </p:nvCxnSpPr>
          <p:spPr>
            <a:xfrm rot="16200000" flipH="1">
              <a:off x="2651592" y="953373"/>
              <a:ext cx="540000" cy="794614"/>
            </a:xfrm>
            <a:prstGeom prst="bentConnector4">
              <a:avLst>
                <a:gd name="adj1" fmla="val 26667"/>
                <a:gd name="adj2" fmla="val 128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E0A7338B-13C1-B3F2-4A06-760AB0D929B6}"/>
                </a:ext>
              </a:extLst>
            </p:cNvPr>
            <p:cNvCxnSpPr>
              <a:cxnSpLocks/>
              <a:stCxn id="66" idx="2"/>
              <a:endCxn id="56" idx="0"/>
            </p:cNvCxnSpPr>
            <p:nvPr/>
          </p:nvCxnSpPr>
          <p:spPr>
            <a:xfrm>
              <a:off x="2524285" y="360000"/>
              <a:ext cx="0" cy="360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61ECFCD-6974-D797-92C1-08601C8FF03A}"/>
                    </a:ext>
                  </a:extLst>
                </p:cNvPr>
                <p:cNvSpPr/>
                <p:nvPr/>
              </p:nvSpPr>
              <p:spPr>
                <a:xfrm>
                  <a:off x="1804285" y="0"/>
                  <a:ext cx="144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61ECFCD-6974-D797-92C1-08601C8FF0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285" y="0"/>
                  <a:ext cx="1440000" cy="36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8D26AEFE-62F1-20B2-0653-9D9F39FDB5B0}"/>
                    </a:ext>
                  </a:extLst>
                </p:cNvPr>
                <p:cNvSpPr/>
                <p:nvPr/>
              </p:nvSpPr>
              <p:spPr>
                <a:xfrm>
                  <a:off x="905885" y="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8D26AEFE-62F1-20B2-0653-9D9F39FDB5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885" y="0"/>
                  <a:ext cx="720000" cy="360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A5F2D91-963D-BDDC-323B-FB7D78591CEA}"/>
                </a:ext>
              </a:extLst>
            </p:cNvPr>
            <p:cNvCxnSpPr>
              <a:stCxn id="71" idx="2"/>
              <a:endCxn id="47" idx="0"/>
            </p:cNvCxnSpPr>
            <p:nvPr/>
          </p:nvCxnSpPr>
          <p:spPr>
            <a:xfrm flipH="1">
              <a:off x="1265300" y="360000"/>
              <a:ext cx="585" cy="1080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324CB441-C53A-20BC-C8C5-9B4BC76720D7}"/>
                </a:ext>
              </a:extLst>
            </p:cNvPr>
            <p:cNvSpPr/>
            <p:nvPr/>
          </p:nvSpPr>
          <p:spPr>
            <a:xfrm>
              <a:off x="186900" y="540338"/>
              <a:ext cx="3600000" cy="21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157B5889-0802-94A1-841D-48152D7E4A25}"/>
                    </a:ext>
                  </a:extLst>
                </p:cNvPr>
                <p:cNvSpPr/>
                <p:nvPr/>
              </p:nvSpPr>
              <p:spPr>
                <a:xfrm>
                  <a:off x="7143" y="36068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157B5889-0802-94A1-841D-48152D7E4A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" y="360680"/>
                  <a:ext cx="360000" cy="36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8FB8C0D3-A8FB-6137-09B6-B679FC49E0B1}"/>
                </a:ext>
              </a:extLst>
            </p:cNvPr>
            <p:cNvSpPr/>
            <p:nvPr/>
          </p:nvSpPr>
          <p:spPr>
            <a:xfrm>
              <a:off x="2830341" y="181640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7F09DB87-F8BA-9F14-BAA0-F1A677EA0515}"/>
                </a:ext>
              </a:extLst>
            </p:cNvPr>
            <p:cNvSpPr/>
            <p:nvPr/>
          </p:nvSpPr>
          <p:spPr>
            <a:xfrm>
              <a:off x="2814088" y="1842286"/>
              <a:ext cx="14400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24E16BF2-707F-5958-7D58-F46FDE7149D7}"/>
                </a:ext>
              </a:extLst>
            </p:cNvPr>
            <p:cNvSpPr/>
            <p:nvPr/>
          </p:nvSpPr>
          <p:spPr>
            <a:xfrm>
              <a:off x="2830661" y="181640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10B2B10D-1627-924F-D1C2-4A1C32EBFF40}"/>
                </a:ext>
              </a:extLst>
            </p:cNvPr>
            <p:cNvSpPr/>
            <p:nvPr/>
          </p:nvSpPr>
          <p:spPr>
            <a:xfrm>
              <a:off x="2822564" y="1818291"/>
              <a:ext cx="54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id="{19A39E57-9B15-6177-46E2-87802167289D}"/>
                </a:ext>
              </a:extLst>
            </p:cNvPr>
            <p:cNvCxnSpPr>
              <a:cxnSpLocks/>
            </p:cNvCxnSpPr>
            <p:nvPr/>
          </p:nvCxnSpPr>
          <p:spPr>
            <a:xfrm>
              <a:off x="2728457" y="1871467"/>
              <a:ext cx="1737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그룹 312">
              <a:extLst>
                <a:ext uri="{FF2B5EF4-FFF2-40B4-BE49-F238E27FC236}">
                  <a16:creationId xmlns:a16="http://schemas.microsoft.com/office/drawing/2014/main" id="{1AE8BCE7-ED60-F216-66DB-7A4F3A77D9F8}"/>
                </a:ext>
              </a:extLst>
            </p:cNvPr>
            <p:cNvGrpSpPr/>
            <p:nvPr/>
          </p:nvGrpSpPr>
          <p:grpSpPr>
            <a:xfrm rot="5400000">
              <a:off x="1620079" y="1524086"/>
              <a:ext cx="229631" cy="109884"/>
              <a:chOff x="1596696" y="1816407"/>
              <a:chExt cx="229631" cy="109884"/>
            </a:xfrm>
          </p:grpSpPr>
          <p:sp>
            <p:nvSpPr>
              <p:cNvPr id="308" name="타원 307">
                <a:extLst>
                  <a:ext uri="{FF2B5EF4-FFF2-40B4-BE49-F238E27FC236}">
                    <a16:creationId xmlns:a16="http://schemas.microsoft.com/office/drawing/2014/main" id="{0BF754E9-56DA-7EE7-F9C4-D392A32AE896}"/>
                  </a:ext>
                </a:extLst>
              </p:cNvPr>
              <p:cNvSpPr/>
              <p:nvPr/>
            </p:nvSpPr>
            <p:spPr>
              <a:xfrm>
                <a:off x="1698580" y="181640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B3393A4E-CDC6-5E55-B8C2-22513D028ED1}"/>
                  </a:ext>
                </a:extLst>
              </p:cNvPr>
              <p:cNvSpPr/>
              <p:nvPr/>
            </p:nvSpPr>
            <p:spPr>
              <a:xfrm>
                <a:off x="1682327" y="1842286"/>
                <a:ext cx="144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3F2CAD8C-558A-9169-B7D7-BCA534425DC0}"/>
                  </a:ext>
                </a:extLst>
              </p:cNvPr>
              <p:cNvSpPr/>
              <p:nvPr/>
            </p:nvSpPr>
            <p:spPr>
              <a:xfrm>
                <a:off x="1698900" y="181640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B142F5FF-7B15-F277-F7DC-6E80ABA24187}"/>
                  </a:ext>
                </a:extLst>
              </p:cNvPr>
              <p:cNvSpPr/>
              <p:nvPr/>
            </p:nvSpPr>
            <p:spPr>
              <a:xfrm>
                <a:off x="1690803" y="1818291"/>
                <a:ext cx="54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2" name="직선 연결선 311">
                <a:extLst>
                  <a:ext uri="{FF2B5EF4-FFF2-40B4-BE49-F238E27FC236}">
                    <a16:creationId xmlns:a16="http://schemas.microsoft.com/office/drawing/2014/main" id="{3C48871C-794C-8D99-A775-F41DD84944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6696" y="1871467"/>
                <a:ext cx="1737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8867E021-E96A-2F30-86A2-5CF7A7ACC25D}"/>
                    </a:ext>
                  </a:extLst>
                </p:cNvPr>
                <p:cNvSpPr/>
                <p:nvPr/>
              </p:nvSpPr>
              <p:spPr>
                <a:xfrm>
                  <a:off x="2166896" y="288010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8867E021-E96A-2F30-86A2-5CF7A7ACC2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896" y="2880100"/>
                  <a:ext cx="720000" cy="36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713392E-CCB1-9C14-CB34-70995ED8E2B9}"/>
                </a:ext>
              </a:extLst>
            </p:cNvPr>
            <p:cNvCxnSpPr>
              <a:stCxn id="27" idx="4"/>
              <a:endCxn id="54" idx="0"/>
            </p:cNvCxnSpPr>
            <p:nvPr/>
          </p:nvCxnSpPr>
          <p:spPr>
            <a:xfrm flipH="1">
              <a:off x="2526896" y="2520000"/>
              <a:ext cx="4" cy="360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405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813D3B17-2E90-3FE2-4F45-0897B034886D}"/>
              </a:ext>
            </a:extLst>
          </p:cNvPr>
          <p:cNvGrpSpPr/>
          <p:nvPr/>
        </p:nvGrpSpPr>
        <p:grpSpPr>
          <a:xfrm>
            <a:off x="7143" y="0"/>
            <a:ext cx="3779757" cy="3240100"/>
            <a:chOff x="7143" y="0"/>
            <a:chExt cx="3779757" cy="3240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13B5B38B-6FBB-55D2-1499-E012ECCD50E2}"/>
                    </a:ext>
                  </a:extLst>
                </p:cNvPr>
                <p:cNvSpPr/>
                <p:nvPr/>
              </p:nvSpPr>
              <p:spPr>
                <a:xfrm>
                  <a:off x="1806900" y="144068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13B5B38B-6FBB-55D2-1499-E012ECCD50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900" y="1440680"/>
                  <a:ext cx="720000" cy="3600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C0AFE268-F564-7DD6-9575-A2E3E8D4813E}"/>
                    </a:ext>
                  </a:extLst>
                </p:cNvPr>
                <p:cNvSpPr/>
                <p:nvPr/>
              </p:nvSpPr>
              <p:spPr>
                <a:xfrm>
                  <a:off x="2526900" y="144068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C0AFE268-F564-7DD6-9575-A2E3E8D481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900" y="1440680"/>
                  <a:ext cx="720000" cy="36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7666D9D4-DA97-4DB5-5D53-1B90D2BB07F2}"/>
                </a:ext>
              </a:extLst>
            </p:cNvPr>
            <p:cNvCxnSpPr>
              <a:cxnSpLocks/>
              <a:stCxn id="70" idx="4"/>
              <a:endCxn id="68" idx="2"/>
            </p:cNvCxnSpPr>
            <p:nvPr/>
          </p:nvCxnSpPr>
          <p:spPr>
            <a:xfrm rot="16200000" flipH="1">
              <a:off x="995309" y="1709991"/>
              <a:ext cx="900000" cy="3600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17D07FDD-F844-2BF3-EEE3-E7CF8D937652}"/>
                </a:ext>
              </a:extLst>
            </p:cNvPr>
            <p:cNvCxnSpPr>
              <a:cxnSpLocks/>
              <a:stCxn id="61" idx="2"/>
              <a:endCxn id="68" idx="6"/>
            </p:cNvCxnSpPr>
            <p:nvPr/>
          </p:nvCxnSpPr>
          <p:spPr>
            <a:xfrm rot="5400000">
              <a:off x="1806449" y="1979549"/>
              <a:ext cx="539320" cy="18158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939102B9-EF87-465A-3A46-C7FE35D0DF98}"/>
                    </a:ext>
                  </a:extLst>
                </p:cNvPr>
                <p:cNvSpPr/>
                <p:nvPr/>
              </p:nvSpPr>
              <p:spPr>
                <a:xfrm>
                  <a:off x="1625318" y="2160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939102B9-EF87-465A-3A46-C7FE35D0DF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318" y="2160000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6FF4908-DE05-2D9F-DA07-E79C8F539B08}"/>
                </a:ext>
              </a:extLst>
            </p:cNvPr>
            <p:cNvSpPr/>
            <p:nvPr/>
          </p:nvSpPr>
          <p:spPr>
            <a:xfrm>
              <a:off x="1734899" y="1368680"/>
              <a:ext cx="1584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6965AC39-32F0-FBA7-5035-6CBB5A362F8B}"/>
                    </a:ext>
                  </a:extLst>
                </p:cNvPr>
                <p:cNvSpPr/>
                <p:nvPr/>
              </p:nvSpPr>
              <p:spPr>
                <a:xfrm>
                  <a:off x="1085300" y="1080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6965AC39-32F0-FBA7-5035-6CBB5A362F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300" y="1080000"/>
                  <a:ext cx="360000" cy="36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78146FBB-7718-67E0-6202-9A4B0011AEDB}"/>
                    </a:ext>
                  </a:extLst>
                </p:cNvPr>
                <p:cNvSpPr/>
                <p:nvPr/>
              </p:nvSpPr>
              <p:spPr>
                <a:xfrm>
                  <a:off x="2344285" y="72068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78146FBB-7718-67E0-6202-9A4B0011AE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285" y="720680"/>
                  <a:ext cx="360000" cy="36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BA1C75E1-8AA9-459F-394B-81A925C11768}"/>
                </a:ext>
              </a:extLst>
            </p:cNvPr>
            <p:cNvCxnSpPr>
              <a:cxnSpLocks/>
              <a:stCxn id="72" idx="4"/>
              <a:endCxn id="69" idx="3"/>
            </p:cNvCxnSpPr>
            <p:nvPr/>
          </p:nvCxnSpPr>
          <p:spPr>
            <a:xfrm rot="16200000" flipH="1">
              <a:off x="2651592" y="953373"/>
              <a:ext cx="540000" cy="794614"/>
            </a:xfrm>
            <a:prstGeom prst="bentConnector4">
              <a:avLst>
                <a:gd name="adj1" fmla="val 17260"/>
                <a:gd name="adj2" fmla="val 128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0C511D5F-BD98-BAD8-01A8-7765B9504265}"/>
                </a:ext>
              </a:extLst>
            </p:cNvPr>
            <p:cNvCxnSpPr>
              <a:cxnSpLocks/>
              <a:stCxn id="76" idx="2"/>
              <a:endCxn id="72" idx="0"/>
            </p:cNvCxnSpPr>
            <p:nvPr/>
          </p:nvCxnSpPr>
          <p:spPr>
            <a:xfrm>
              <a:off x="2524285" y="360000"/>
              <a:ext cx="0" cy="360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FFD338E7-33FA-0217-C42D-91F16BE49CC9}"/>
                    </a:ext>
                  </a:extLst>
                </p:cNvPr>
                <p:cNvSpPr/>
                <p:nvPr/>
              </p:nvSpPr>
              <p:spPr>
                <a:xfrm>
                  <a:off x="1804285" y="0"/>
                  <a:ext cx="144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FFD338E7-33FA-0217-C42D-91F16BE49C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285" y="0"/>
                  <a:ext cx="1440000" cy="36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56E6CAE1-5977-94F8-0C23-473C8AA9298B}"/>
                    </a:ext>
                  </a:extLst>
                </p:cNvPr>
                <p:cNvSpPr/>
                <p:nvPr/>
              </p:nvSpPr>
              <p:spPr>
                <a:xfrm>
                  <a:off x="905885" y="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56E6CAE1-5977-94F8-0C23-473C8AA929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885" y="0"/>
                  <a:ext cx="720000" cy="360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741F5690-8575-2728-6273-03CF81FF2A64}"/>
                </a:ext>
              </a:extLst>
            </p:cNvPr>
            <p:cNvCxnSpPr>
              <a:stCxn id="78" idx="2"/>
              <a:endCxn id="70" idx="0"/>
            </p:cNvCxnSpPr>
            <p:nvPr/>
          </p:nvCxnSpPr>
          <p:spPr>
            <a:xfrm flipH="1">
              <a:off x="1265300" y="360000"/>
              <a:ext cx="585" cy="72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412DFEA-99F6-6FDC-E34B-F4C72A308E72}"/>
                </a:ext>
              </a:extLst>
            </p:cNvPr>
            <p:cNvSpPr/>
            <p:nvPr/>
          </p:nvSpPr>
          <p:spPr>
            <a:xfrm>
              <a:off x="186900" y="540338"/>
              <a:ext cx="3600000" cy="21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E3BF14B3-15D1-D687-271D-B4210477917E}"/>
                    </a:ext>
                  </a:extLst>
                </p:cNvPr>
                <p:cNvSpPr/>
                <p:nvPr/>
              </p:nvSpPr>
              <p:spPr>
                <a:xfrm>
                  <a:off x="7143" y="36068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E3BF14B3-15D1-D687-271D-B421047791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" y="360680"/>
                  <a:ext cx="360000" cy="360000"/>
                </a:xfrm>
                <a:prstGeom prst="ellipse">
                  <a:avLst/>
                </a:prstGeom>
                <a:blipFill>
                  <a:blip r:embed="rId9"/>
                  <a:stretch>
                    <a:fillRect l="-65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DDC0F947-1AC7-EDB1-94AC-CBC65F9B80F3}"/>
                </a:ext>
              </a:extLst>
            </p:cNvPr>
            <p:cNvSpPr/>
            <p:nvPr/>
          </p:nvSpPr>
          <p:spPr>
            <a:xfrm>
              <a:off x="2108759" y="181640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2AEEF07-D448-50A2-DABA-C00D9D5752FA}"/>
                </a:ext>
              </a:extLst>
            </p:cNvPr>
            <p:cNvSpPr/>
            <p:nvPr/>
          </p:nvSpPr>
          <p:spPr>
            <a:xfrm>
              <a:off x="2092506" y="1842286"/>
              <a:ext cx="14400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B0DF67D-84A3-2EF2-E8F1-3DAA2FF9FA0E}"/>
                </a:ext>
              </a:extLst>
            </p:cNvPr>
            <p:cNvSpPr/>
            <p:nvPr/>
          </p:nvSpPr>
          <p:spPr>
            <a:xfrm>
              <a:off x="2109079" y="181640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58F70DA-888B-EB58-D815-7C725C3E6048}"/>
                </a:ext>
              </a:extLst>
            </p:cNvPr>
            <p:cNvSpPr/>
            <p:nvPr/>
          </p:nvSpPr>
          <p:spPr>
            <a:xfrm>
              <a:off x="2100982" y="1818291"/>
              <a:ext cx="54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10C35725-C57C-4C1F-20F3-45FB959C61FC}"/>
                </a:ext>
              </a:extLst>
            </p:cNvPr>
            <p:cNvCxnSpPr>
              <a:cxnSpLocks/>
            </p:cNvCxnSpPr>
            <p:nvPr/>
          </p:nvCxnSpPr>
          <p:spPr>
            <a:xfrm>
              <a:off x="2006875" y="1871467"/>
              <a:ext cx="1737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4E7F369E-9B4C-DAAA-B5E9-F319B2EACC8E}"/>
                    </a:ext>
                  </a:extLst>
                </p:cNvPr>
                <p:cNvSpPr/>
                <p:nvPr/>
              </p:nvSpPr>
              <p:spPr>
                <a:xfrm>
                  <a:off x="1445314" y="288010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4E7F369E-9B4C-DAAA-B5E9-F319B2EACC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5314" y="2880100"/>
                  <a:ext cx="720000" cy="36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4C9BD7F9-D6C7-E8F9-BB56-5B300F5680F4}"/>
                </a:ext>
              </a:extLst>
            </p:cNvPr>
            <p:cNvCxnSpPr>
              <a:stCxn id="68" idx="4"/>
              <a:endCxn id="99" idx="0"/>
            </p:cNvCxnSpPr>
            <p:nvPr/>
          </p:nvCxnSpPr>
          <p:spPr>
            <a:xfrm flipH="1">
              <a:off x="1805314" y="2520000"/>
              <a:ext cx="4" cy="360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8D811F33-F972-4241-DC9A-199AB453416F}"/>
                </a:ext>
              </a:extLst>
            </p:cNvPr>
            <p:cNvCxnSpPr>
              <a:stCxn id="62" idx="0"/>
              <a:endCxn id="70" idx="6"/>
            </p:cNvCxnSpPr>
            <p:nvPr/>
          </p:nvCxnSpPr>
          <p:spPr>
            <a:xfrm rot="16200000" flipV="1">
              <a:off x="2075760" y="629540"/>
              <a:ext cx="180680" cy="14416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17882D4-8BE7-C938-11CD-D26E1868D111}"/>
                </a:ext>
              </a:extLst>
            </p:cNvPr>
            <p:cNvSpPr/>
            <p:nvPr/>
          </p:nvSpPr>
          <p:spPr>
            <a:xfrm>
              <a:off x="2830341" y="1319263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72C9570-F594-C36E-5C82-84722B4E322C}"/>
                </a:ext>
              </a:extLst>
            </p:cNvPr>
            <p:cNvSpPr/>
            <p:nvPr/>
          </p:nvSpPr>
          <p:spPr>
            <a:xfrm>
              <a:off x="2814088" y="1345142"/>
              <a:ext cx="14400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F617AC-DC75-AC00-40C0-134594307B5B}"/>
                </a:ext>
              </a:extLst>
            </p:cNvPr>
            <p:cNvSpPr/>
            <p:nvPr/>
          </p:nvSpPr>
          <p:spPr>
            <a:xfrm>
              <a:off x="2830661" y="1319263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4D7E5AC-A1CC-62E7-C7CD-B9AA055A91EE}"/>
                </a:ext>
              </a:extLst>
            </p:cNvPr>
            <p:cNvSpPr/>
            <p:nvPr/>
          </p:nvSpPr>
          <p:spPr>
            <a:xfrm>
              <a:off x="2822564" y="1321147"/>
              <a:ext cx="54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EF44317-23EC-EDB0-2D08-CDB9070912BF}"/>
                </a:ext>
              </a:extLst>
            </p:cNvPr>
            <p:cNvCxnSpPr>
              <a:cxnSpLocks/>
            </p:cNvCxnSpPr>
            <p:nvPr/>
          </p:nvCxnSpPr>
          <p:spPr>
            <a:xfrm>
              <a:off x="2728457" y="1374323"/>
              <a:ext cx="1737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7497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A30F90A-5D56-AEAA-E8E9-E4D418F78F37}"/>
                  </a:ext>
                </a:extLst>
              </p:cNvPr>
              <p:cNvSpPr/>
              <p:nvPr/>
            </p:nvSpPr>
            <p:spPr>
              <a:xfrm>
                <a:off x="901015" y="720170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A30F90A-5D56-AEAA-E8E9-E4D418F78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15" y="720170"/>
                <a:ext cx="72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62BF479-F951-AB6D-3FC0-6520E0A2D0FC}"/>
                  </a:ext>
                </a:extLst>
              </p:cNvPr>
              <p:cNvSpPr/>
              <p:nvPr/>
            </p:nvSpPr>
            <p:spPr>
              <a:xfrm>
                <a:off x="2341015" y="720170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62BF479-F951-AB6D-3FC0-6520E0A2D0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015" y="720170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FC97027-0C4A-2989-AEE1-97C670DD7145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16200000" flipH="1">
            <a:off x="1080847" y="1260337"/>
            <a:ext cx="539321" cy="1789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EAE3704-A21A-4E93-4E95-F0441E2C280C}"/>
              </a:ext>
            </a:extLst>
          </p:cNvPr>
          <p:cNvCxnSpPr>
            <a:cxnSpLocks/>
            <a:stCxn id="48" idx="2"/>
            <a:endCxn id="13" idx="6"/>
          </p:cNvCxnSpPr>
          <p:nvPr/>
        </p:nvCxnSpPr>
        <p:spPr>
          <a:xfrm rot="5400000">
            <a:off x="1620847" y="1259324"/>
            <a:ext cx="539321" cy="1810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19248B7C-7940-C2DA-02D4-7840F5CD6D3C}"/>
                  </a:ext>
                </a:extLst>
              </p:cNvPr>
              <p:cNvSpPr/>
              <p:nvPr/>
            </p:nvSpPr>
            <p:spPr>
              <a:xfrm>
                <a:off x="1440000" y="143949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19248B7C-7940-C2DA-02D4-7840F5CD6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39491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624892-AB9E-42E9-093E-5F16A595DFC2}"/>
              </a:ext>
            </a:extLst>
          </p:cNvPr>
          <p:cNvSpPr/>
          <p:nvPr/>
        </p:nvSpPr>
        <p:spPr>
          <a:xfrm>
            <a:off x="829013" y="648170"/>
            <a:ext cx="7344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48A67F70-69C8-CA79-4275-984F43D1EFAA}"/>
                  </a:ext>
                </a:extLst>
              </p:cNvPr>
              <p:cNvSpPr/>
              <p:nvPr/>
            </p:nvSpPr>
            <p:spPr>
              <a:xfrm>
                <a:off x="4318520" y="17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48A67F70-69C8-CA79-4275-984F43D1E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520" y="170"/>
                <a:ext cx="360000" cy="36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B726068-37A9-C399-FFFF-943CD8E35C30}"/>
              </a:ext>
            </a:extLst>
          </p:cNvPr>
          <p:cNvCxnSpPr>
            <a:cxnSpLocks/>
            <a:stCxn id="39" idx="3"/>
            <a:endCxn id="31" idx="2"/>
          </p:cNvCxnSpPr>
          <p:nvPr/>
        </p:nvCxnSpPr>
        <p:spPr>
          <a:xfrm>
            <a:off x="720000" y="180000"/>
            <a:ext cx="3598520" cy="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C29F992-C25B-A975-6AC4-615D03D98D82}"/>
                  </a:ext>
                </a:extLst>
              </p:cNvPr>
              <p:cNvSpPr/>
              <p:nvPr/>
            </p:nvSpPr>
            <p:spPr>
              <a:xfrm>
                <a:off x="0" y="0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C29F992-C25B-A975-6AC4-615D03D98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2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9B4D07E-B9DC-7FA6-E742-7D1AB8BF34C6}"/>
              </a:ext>
            </a:extLst>
          </p:cNvPr>
          <p:cNvCxnSpPr>
            <a:cxnSpLocks/>
            <a:stCxn id="39" idx="2"/>
            <a:endCxn id="120" idx="0"/>
          </p:cNvCxnSpPr>
          <p:nvPr/>
        </p:nvCxnSpPr>
        <p:spPr>
          <a:xfrm>
            <a:off x="360000" y="360000"/>
            <a:ext cx="862" cy="1799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E9ABD99-85FC-A576-B45B-3F857EBD5C3E}"/>
                  </a:ext>
                </a:extLst>
              </p:cNvPr>
              <p:cNvSpPr/>
              <p:nvPr/>
            </p:nvSpPr>
            <p:spPr>
              <a:xfrm>
                <a:off x="3781014" y="720170"/>
                <a:ext cx="21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E9ABD99-85FC-A576-B45B-3F857EBD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014" y="720170"/>
                <a:ext cx="21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FEEEB9D9-489A-FA1A-1B67-4C4F1809496F}"/>
                  </a:ext>
                </a:extLst>
              </p:cNvPr>
              <p:cNvSpPr/>
              <p:nvPr/>
            </p:nvSpPr>
            <p:spPr>
              <a:xfrm>
                <a:off x="5941014" y="720170"/>
                <a:ext cx="21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FEEEB9D9-489A-FA1A-1B67-4C4F18094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014" y="720170"/>
                <a:ext cx="21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221D2A3-C5F7-921A-29B7-186C160E056E}"/>
              </a:ext>
            </a:extLst>
          </p:cNvPr>
          <p:cNvCxnSpPr>
            <a:cxnSpLocks/>
            <a:stCxn id="31" idx="4"/>
            <a:endCxn id="25" idx="0"/>
          </p:cNvCxnSpPr>
          <p:nvPr/>
        </p:nvCxnSpPr>
        <p:spPr>
          <a:xfrm>
            <a:off x="4498520" y="360170"/>
            <a:ext cx="2493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2D24A81A-22BA-BD5B-ED25-0287F5D6F44D}"/>
              </a:ext>
            </a:extLst>
          </p:cNvPr>
          <p:cNvCxnSpPr>
            <a:cxnSpLocks/>
            <a:stCxn id="64" idx="2"/>
            <a:endCxn id="86" idx="2"/>
          </p:cNvCxnSpPr>
          <p:nvPr/>
        </p:nvCxnSpPr>
        <p:spPr>
          <a:xfrm rot="16200000" flipH="1">
            <a:off x="5040593" y="900590"/>
            <a:ext cx="539320" cy="8984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8FC85BE4-36E8-6538-A167-9924C1F0ABCA}"/>
              </a:ext>
            </a:extLst>
          </p:cNvPr>
          <p:cNvCxnSpPr>
            <a:cxnSpLocks/>
            <a:stCxn id="65" idx="2"/>
            <a:endCxn id="86" idx="6"/>
          </p:cNvCxnSpPr>
          <p:nvPr/>
        </p:nvCxnSpPr>
        <p:spPr>
          <a:xfrm rot="5400000">
            <a:off x="6300594" y="899070"/>
            <a:ext cx="539320" cy="901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36610926-6DE8-67EB-7588-60C2883DAF16}"/>
                  </a:ext>
                </a:extLst>
              </p:cNvPr>
              <p:cNvSpPr/>
              <p:nvPr/>
            </p:nvSpPr>
            <p:spPr>
              <a:xfrm>
                <a:off x="5759493" y="143949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36610926-6DE8-67EB-7588-60C2883DA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493" y="1439490"/>
                <a:ext cx="360000" cy="36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0C10A262-E410-548C-EA6A-500DCE154349}"/>
                  </a:ext>
                </a:extLst>
              </p:cNvPr>
              <p:cNvSpPr/>
              <p:nvPr/>
            </p:nvSpPr>
            <p:spPr>
              <a:xfrm>
                <a:off x="1022" y="2879745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0C10A262-E410-548C-EA6A-500DCE154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" y="2879745"/>
                <a:ext cx="72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3F8689F-B022-98C3-DF37-ADBA412B1EB9}"/>
              </a:ext>
            </a:extLst>
          </p:cNvPr>
          <p:cNvCxnSpPr>
            <a:cxnSpLocks/>
            <a:stCxn id="120" idx="4"/>
            <a:endCxn id="118" idx="0"/>
          </p:cNvCxnSpPr>
          <p:nvPr/>
        </p:nvCxnSpPr>
        <p:spPr>
          <a:xfrm>
            <a:off x="360862" y="2519404"/>
            <a:ext cx="160" cy="360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BB86FEB6-AF38-727D-DE50-7120680066D0}"/>
                  </a:ext>
                </a:extLst>
              </p:cNvPr>
              <p:cNvSpPr/>
              <p:nvPr/>
            </p:nvSpPr>
            <p:spPr>
              <a:xfrm>
                <a:off x="180862" y="215940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BB86FEB6-AF38-727D-DE50-712068006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62" y="2159404"/>
                <a:ext cx="360000" cy="36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타원 130">
            <a:extLst>
              <a:ext uri="{FF2B5EF4-FFF2-40B4-BE49-F238E27FC236}">
                <a16:creationId xmlns:a16="http://schemas.microsoft.com/office/drawing/2014/main" id="{9798EEFF-628D-8802-C601-95CE95991909}"/>
              </a:ext>
            </a:extLst>
          </p:cNvPr>
          <p:cNvSpPr/>
          <p:nvPr/>
        </p:nvSpPr>
        <p:spPr>
          <a:xfrm>
            <a:off x="1205826" y="1096699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1F795EC-7A07-5AFF-08EE-C33931C315F0}"/>
              </a:ext>
            </a:extLst>
          </p:cNvPr>
          <p:cNvSpPr/>
          <p:nvPr/>
        </p:nvSpPr>
        <p:spPr>
          <a:xfrm>
            <a:off x="1189573" y="1122578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7036F63F-37C3-E5B2-F6C1-C1AD207942A7}"/>
              </a:ext>
            </a:extLst>
          </p:cNvPr>
          <p:cNvSpPr/>
          <p:nvPr/>
        </p:nvSpPr>
        <p:spPr>
          <a:xfrm>
            <a:off x="1206146" y="1096699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E7D3F64-39FD-E8B1-E2A1-DF8966F215BF}"/>
              </a:ext>
            </a:extLst>
          </p:cNvPr>
          <p:cNvSpPr/>
          <p:nvPr/>
        </p:nvSpPr>
        <p:spPr>
          <a:xfrm>
            <a:off x="1198049" y="1098583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28CB724E-B798-60EF-5299-40975AFEDC7F}"/>
              </a:ext>
            </a:extLst>
          </p:cNvPr>
          <p:cNvCxnSpPr>
            <a:cxnSpLocks/>
          </p:cNvCxnSpPr>
          <p:nvPr/>
        </p:nvCxnSpPr>
        <p:spPr>
          <a:xfrm>
            <a:off x="1108704" y="1151759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>
            <a:extLst>
              <a:ext uri="{FF2B5EF4-FFF2-40B4-BE49-F238E27FC236}">
                <a16:creationId xmlns:a16="http://schemas.microsoft.com/office/drawing/2014/main" id="{58383845-766D-9D05-7966-91148B297B7E}"/>
              </a:ext>
            </a:extLst>
          </p:cNvPr>
          <p:cNvSpPr/>
          <p:nvPr/>
        </p:nvSpPr>
        <p:spPr>
          <a:xfrm>
            <a:off x="6966838" y="1096698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A92B08E-C1E3-E1FB-6C64-5063D8B49EC3}"/>
              </a:ext>
            </a:extLst>
          </p:cNvPr>
          <p:cNvSpPr/>
          <p:nvPr/>
        </p:nvSpPr>
        <p:spPr>
          <a:xfrm>
            <a:off x="6950585" y="1122577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57863702-AF37-1D74-CD3B-F84D349FB74A}"/>
              </a:ext>
            </a:extLst>
          </p:cNvPr>
          <p:cNvSpPr/>
          <p:nvPr/>
        </p:nvSpPr>
        <p:spPr>
          <a:xfrm>
            <a:off x="6967158" y="1096698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9DA1CA4-40A9-BC78-816E-3BA732A4BAED}"/>
              </a:ext>
            </a:extLst>
          </p:cNvPr>
          <p:cNvSpPr/>
          <p:nvPr/>
        </p:nvSpPr>
        <p:spPr>
          <a:xfrm>
            <a:off x="6959061" y="1098582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A7C944E9-77BE-699D-B4E3-2FF1B4A5764C}"/>
              </a:ext>
            </a:extLst>
          </p:cNvPr>
          <p:cNvCxnSpPr>
            <a:cxnSpLocks/>
          </p:cNvCxnSpPr>
          <p:nvPr/>
        </p:nvCxnSpPr>
        <p:spPr>
          <a:xfrm>
            <a:off x="6869716" y="1151758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24FBDED-4638-0ADB-7ECA-8125C3F46720}"/>
                  </a:ext>
                </a:extLst>
              </p:cNvPr>
              <p:cNvSpPr/>
              <p:nvPr/>
            </p:nvSpPr>
            <p:spPr>
              <a:xfrm>
                <a:off x="4861014" y="2880001"/>
                <a:ext cx="21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24FBDED-4638-0ADB-7ECA-8125C3F467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014" y="2880001"/>
                <a:ext cx="21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0317BF8-F019-3F83-8B4E-4FDF1A241E02}"/>
              </a:ext>
            </a:extLst>
          </p:cNvPr>
          <p:cNvCxnSpPr>
            <a:stCxn id="86" idx="4"/>
            <a:endCxn id="26" idx="0"/>
          </p:cNvCxnSpPr>
          <p:nvPr/>
        </p:nvCxnSpPr>
        <p:spPr>
          <a:xfrm>
            <a:off x="5939493" y="1799490"/>
            <a:ext cx="1521" cy="1080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A51A0505-4706-40F3-C468-E42C5A71456F}"/>
              </a:ext>
            </a:extLst>
          </p:cNvPr>
          <p:cNvSpPr/>
          <p:nvPr/>
        </p:nvSpPr>
        <p:spPr>
          <a:xfrm>
            <a:off x="4804407" y="1096698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A7C55C5-EBF6-2114-594E-B820472E9E04}"/>
              </a:ext>
            </a:extLst>
          </p:cNvPr>
          <p:cNvSpPr/>
          <p:nvPr/>
        </p:nvSpPr>
        <p:spPr>
          <a:xfrm>
            <a:off x="4788154" y="1122577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6BB7D29-7DC9-642A-0933-C2C081CCD3C9}"/>
              </a:ext>
            </a:extLst>
          </p:cNvPr>
          <p:cNvSpPr/>
          <p:nvPr/>
        </p:nvSpPr>
        <p:spPr>
          <a:xfrm>
            <a:off x="4804727" y="1096698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AA7C214-FAE7-841D-771A-2B5E36732E2B}"/>
              </a:ext>
            </a:extLst>
          </p:cNvPr>
          <p:cNvSpPr/>
          <p:nvPr/>
        </p:nvSpPr>
        <p:spPr>
          <a:xfrm>
            <a:off x="4796630" y="1098582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00D44E8-8547-DE56-5029-530E3CD5B4C3}"/>
              </a:ext>
            </a:extLst>
          </p:cNvPr>
          <p:cNvCxnSpPr>
            <a:cxnSpLocks/>
          </p:cNvCxnSpPr>
          <p:nvPr/>
        </p:nvCxnSpPr>
        <p:spPr>
          <a:xfrm>
            <a:off x="4707285" y="1151758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9398C44E-5C5F-EDE7-84EA-A066545EA655}"/>
                  </a:ext>
                </a:extLst>
              </p:cNvPr>
              <p:cNvSpPr/>
              <p:nvPr/>
            </p:nvSpPr>
            <p:spPr>
              <a:xfrm>
                <a:off x="1259691" y="2879745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9398C44E-5C5F-EDE7-84EA-A066545EA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91" y="2879745"/>
                <a:ext cx="72000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DCB3C1-6188-8DF1-11F1-548A5B9A9A97}"/>
              </a:ext>
            </a:extLst>
          </p:cNvPr>
          <p:cNvCxnSpPr>
            <a:cxnSpLocks/>
            <a:stCxn id="13" idx="4"/>
            <a:endCxn id="114" idx="0"/>
          </p:cNvCxnSpPr>
          <p:nvPr/>
        </p:nvCxnSpPr>
        <p:spPr>
          <a:xfrm flipH="1">
            <a:off x="1619691" y="1799491"/>
            <a:ext cx="309" cy="1080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765D55FD-5266-C52C-707F-8B5197E35975}"/>
              </a:ext>
            </a:extLst>
          </p:cNvPr>
          <p:cNvCxnSpPr>
            <a:cxnSpLocks/>
            <a:stCxn id="114" idx="1"/>
            <a:endCxn id="120" idx="6"/>
          </p:cNvCxnSpPr>
          <p:nvPr/>
        </p:nvCxnSpPr>
        <p:spPr>
          <a:xfrm rot="10800000">
            <a:off x="540863" y="2339405"/>
            <a:ext cx="718829" cy="7203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E0E2687-3A49-F69F-893C-BF487F293C0D}"/>
                  </a:ext>
                </a:extLst>
              </p:cNvPr>
              <p:cNvSpPr/>
              <p:nvPr/>
            </p:nvSpPr>
            <p:spPr>
              <a:xfrm>
                <a:off x="1621013" y="720170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E0E2687-3A49-F69F-893C-BF487F293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3" y="720170"/>
                <a:ext cx="72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9853683-62E0-0868-3C48-5572628D4B0E}"/>
                  </a:ext>
                </a:extLst>
              </p:cNvPr>
              <p:cNvSpPr/>
              <p:nvPr/>
            </p:nvSpPr>
            <p:spPr>
              <a:xfrm>
                <a:off x="3061013" y="720170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9853683-62E0-0868-3C48-5572628D4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13" y="720170"/>
                <a:ext cx="72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타원 65">
            <a:extLst>
              <a:ext uri="{FF2B5EF4-FFF2-40B4-BE49-F238E27FC236}">
                <a16:creationId xmlns:a16="http://schemas.microsoft.com/office/drawing/2014/main" id="{64F64872-717D-FAC7-3F2A-86667560ACA0}"/>
              </a:ext>
            </a:extLst>
          </p:cNvPr>
          <p:cNvSpPr/>
          <p:nvPr/>
        </p:nvSpPr>
        <p:spPr>
          <a:xfrm>
            <a:off x="1925781" y="1096699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FB06839-0650-E496-5428-4416E56C3235}"/>
              </a:ext>
            </a:extLst>
          </p:cNvPr>
          <p:cNvSpPr/>
          <p:nvPr/>
        </p:nvSpPr>
        <p:spPr>
          <a:xfrm>
            <a:off x="1909528" y="1122578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B0185D2-7664-D200-42C3-61FA9D4D6F1C}"/>
              </a:ext>
            </a:extLst>
          </p:cNvPr>
          <p:cNvSpPr/>
          <p:nvPr/>
        </p:nvSpPr>
        <p:spPr>
          <a:xfrm>
            <a:off x="1926101" y="1096699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E7436A6-4E24-F984-C342-5E93E95FEAAF}"/>
              </a:ext>
            </a:extLst>
          </p:cNvPr>
          <p:cNvSpPr/>
          <p:nvPr/>
        </p:nvSpPr>
        <p:spPr>
          <a:xfrm>
            <a:off x="1918004" y="1098583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038C69E-A25D-51CE-EA83-3A6A74FDE921}"/>
              </a:ext>
            </a:extLst>
          </p:cNvPr>
          <p:cNvCxnSpPr>
            <a:cxnSpLocks/>
          </p:cNvCxnSpPr>
          <p:nvPr/>
        </p:nvCxnSpPr>
        <p:spPr>
          <a:xfrm>
            <a:off x="1831040" y="1151759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D5B59ABF-E905-4CA7-0FCD-6E9C03090034}"/>
              </a:ext>
            </a:extLst>
          </p:cNvPr>
          <p:cNvCxnSpPr>
            <a:cxnSpLocks/>
            <a:stCxn id="7" idx="2"/>
            <a:endCxn id="73" idx="2"/>
          </p:cNvCxnSpPr>
          <p:nvPr/>
        </p:nvCxnSpPr>
        <p:spPr>
          <a:xfrm rot="16200000" flipH="1">
            <a:off x="2522524" y="1258660"/>
            <a:ext cx="539321" cy="1823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DC2ACDAF-346E-B0BD-D198-D02D0AB28948}"/>
              </a:ext>
            </a:extLst>
          </p:cNvPr>
          <p:cNvCxnSpPr>
            <a:cxnSpLocks/>
            <a:stCxn id="49" idx="2"/>
            <a:endCxn id="73" idx="6"/>
          </p:cNvCxnSpPr>
          <p:nvPr/>
        </p:nvCxnSpPr>
        <p:spPr>
          <a:xfrm rot="5400000">
            <a:off x="3062524" y="1261001"/>
            <a:ext cx="539321" cy="1776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B405BBF5-7BC9-314A-259D-E3EFEDB8F908}"/>
                  </a:ext>
                </a:extLst>
              </p:cNvPr>
              <p:cNvSpPr/>
              <p:nvPr/>
            </p:nvSpPr>
            <p:spPr>
              <a:xfrm>
                <a:off x="2883354" y="143949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B405BBF5-7BC9-314A-259D-E3EFEDB8F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354" y="1439491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타원 73">
            <a:extLst>
              <a:ext uri="{FF2B5EF4-FFF2-40B4-BE49-F238E27FC236}">
                <a16:creationId xmlns:a16="http://schemas.microsoft.com/office/drawing/2014/main" id="{C5BCF06D-7AA0-30DE-66F3-94F1CF25231C}"/>
              </a:ext>
            </a:extLst>
          </p:cNvPr>
          <p:cNvSpPr/>
          <p:nvPr/>
        </p:nvSpPr>
        <p:spPr>
          <a:xfrm>
            <a:off x="2644521" y="1096699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1482F56-229F-BB28-EF8F-C278E2CBC466}"/>
              </a:ext>
            </a:extLst>
          </p:cNvPr>
          <p:cNvSpPr/>
          <p:nvPr/>
        </p:nvSpPr>
        <p:spPr>
          <a:xfrm>
            <a:off x="2628268" y="1122578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0B69D5D-655E-05BB-7CA2-AA69A481EE0D}"/>
              </a:ext>
            </a:extLst>
          </p:cNvPr>
          <p:cNvSpPr/>
          <p:nvPr/>
        </p:nvSpPr>
        <p:spPr>
          <a:xfrm>
            <a:off x="2644841" y="1096699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9310EAF-4BC5-0B69-9007-EBC22CEC8E7C}"/>
              </a:ext>
            </a:extLst>
          </p:cNvPr>
          <p:cNvSpPr/>
          <p:nvPr/>
        </p:nvSpPr>
        <p:spPr>
          <a:xfrm>
            <a:off x="2636744" y="1098583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3E541E2-B1DC-863D-58F6-E2D20ACE5503}"/>
              </a:ext>
            </a:extLst>
          </p:cNvPr>
          <p:cNvCxnSpPr>
            <a:cxnSpLocks/>
          </p:cNvCxnSpPr>
          <p:nvPr/>
        </p:nvCxnSpPr>
        <p:spPr>
          <a:xfrm>
            <a:off x="2547399" y="1151759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79976588-344E-2338-130F-6E22A5066958}"/>
              </a:ext>
            </a:extLst>
          </p:cNvPr>
          <p:cNvSpPr/>
          <p:nvPr/>
        </p:nvSpPr>
        <p:spPr>
          <a:xfrm>
            <a:off x="3366273" y="1096699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F3B3D77-450C-7AAC-6ECC-352A516436C8}"/>
              </a:ext>
            </a:extLst>
          </p:cNvPr>
          <p:cNvSpPr/>
          <p:nvPr/>
        </p:nvSpPr>
        <p:spPr>
          <a:xfrm>
            <a:off x="3347639" y="1122578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7CCD34E-93DB-7E3F-E5BC-5F9190FA9757}"/>
              </a:ext>
            </a:extLst>
          </p:cNvPr>
          <p:cNvSpPr/>
          <p:nvPr/>
        </p:nvSpPr>
        <p:spPr>
          <a:xfrm>
            <a:off x="3366593" y="1096699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60C0297-5B3E-E1F9-E503-64CD58357402}"/>
              </a:ext>
            </a:extLst>
          </p:cNvPr>
          <p:cNvSpPr/>
          <p:nvPr/>
        </p:nvSpPr>
        <p:spPr>
          <a:xfrm>
            <a:off x="3358496" y="1098583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76D1864-4CED-1509-1659-93A31634AC41}"/>
              </a:ext>
            </a:extLst>
          </p:cNvPr>
          <p:cNvCxnSpPr>
            <a:cxnSpLocks/>
          </p:cNvCxnSpPr>
          <p:nvPr/>
        </p:nvCxnSpPr>
        <p:spPr>
          <a:xfrm>
            <a:off x="3240579" y="1151759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C3C0847-382A-9669-9A36-1839E12A605F}"/>
                  </a:ext>
                </a:extLst>
              </p:cNvPr>
              <p:cNvSpPr/>
              <p:nvPr/>
            </p:nvSpPr>
            <p:spPr>
              <a:xfrm>
                <a:off x="2704621" y="2879745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C3C0847-382A-9669-9A36-1839E12A6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621" y="2879745"/>
                <a:ext cx="72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00F507A-872F-4658-5CA5-DABCB2ABCBDB}"/>
              </a:ext>
            </a:extLst>
          </p:cNvPr>
          <p:cNvCxnSpPr>
            <a:cxnSpLocks/>
            <a:stCxn id="73" idx="4"/>
            <a:endCxn id="91" idx="0"/>
          </p:cNvCxnSpPr>
          <p:nvPr/>
        </p:nvCxnSpPr>
        <p:spPr>
          <a:xfrm>
            <a:off x="3063354" y="1799491"/>
            <a:ext cx="1267" cy="1080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523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EF1B27-665A-B637-20D0-2E7E96C0FC1E}"/>
              </a:ext>
            </a:extLst>
          </p:cNvPr>
          <p:cNvGrpSpPr/>
          <p:nvPr/>
        </p:nvGrpSpPr>
        <p:grpSpPr>
          <a:xfrm>
            <a:off x="7143" y="0"/>
            <a:ext cx="3779757" cy="3240100"/>
            <a:chOff x="7143" y="0"/>
            <a:chExt cx="3779757" cy="3240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27ED5C1-FA07-4873-6D8B-82AF97673291}"/>
                    </a:ext>
                  </a:extLst>
                </p:cNvPr>
                <p:cNvSpPr/>
                <p:nvPr/>
              </p:nvSpPr>
              <p:spPr>
                <a:xfrm>
                  <a:off x="1806900" y="144068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27ED5C1-FA07-4873-6D8B-82AF97673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900" y="1440680"/>
                  <a:ext cx="720000" cy="3600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6327E51-6DE0-9374-0070-4CF3B08C2DB3}"/>
                    </a:ext>
                  </a:extLst>
                </p:cNvPr>
                <p:cNvSpPr/>
                <p:nvPr/>
              </p:nvSpPr>
              <p:spPr>
                <a:xfrm>
                  <a:off x="2526900" y="144068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6327E51-6DE0-9374-0070-4CF3B08C2D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900" y="1440680"/>
                  <a:ext cx="720000" cy="36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840AF71C-1BF4-87ED-F04E-75A797A0635D}"/>
                </a:ext>
              </a:extLst>
            </p:cNvPr>
            <p:cNvCxnSpPr>
              <a:cxnSpLocks/>
              <a:stCxn id="47" idx="4"/>
              <a:endCxn id="27" idx="2"/>
            </p:cNvCxnSpPr>
            <p:nvPr/>
          </p:nvCxnSpPr>
          <p:spPr>
            <a:xfrm rot="16200000" flipH="1">
              <a:off x="1536440" y="1529540"/>
              <a:ext cx="539320" cy="10816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BC197F2B-7A21-8363-3DDD-73BD58540DEE}"/>
                </a:ext>
              </a:extLst>
            </p:cNvPr>
            <p:cNvCxnSpPr>
              <a:cxnSpLocks/>
              <a:stCxn id="10" idx="2"/>
              <a:endCxn id="27" idx="6"/>
            </p:cNvCxnSpPr>
            <p:nvPr/>
          </p:nvCxnSpPr>
          <p:spPr>
            <a:xfrm rot="5400000">
              <a:off x="2527240" y="1980340"/>
              <a:ext cx="539320" cy="1800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ED141C8-8C50-C1AE-2B26-C722BB1A09FC}"/>
                    </a:ext>
                  </a:extLst>
                </p:cNvPr>
                <p:cNvSpPr/>
                <p:nvPr/>
              </p:nvSpPr>
              <p:spPr>
                <a:xfrm>
                  <a:off x="2346900" y="2160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ED141C8-8C50-C1AE-2B26-C722BB1A0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900" y="2160000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55DAA3B-2BEC-8C9C-4417-4DD44C08B07F}"/>
                </a:ext>
              </a:extLst>
            </p:cNvPr>
            <p:cNvSpPr/>
            <p:nvPr/>
          </p:nvSpPr>
          <p:spPr>
            <a:xfrm>
              <a:off x="1734899" y="1368680"/>
              <a:ext cx="1584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238BF173-ECDD-D40B-DADF-2DCA6B6FC3B2}"/>
                    </a:ext>
                  </a:extLst>
                </p:cNvPr>
                <p:cNvSpPr/>
                <p:nvPr/>
              </p:nvSpPr>
              <p:spPr>
                <a:xfrm>
                  <a:off x="1085300" y="144068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238BF173-ECDD-D40B-DADF-2DCA6B6FC3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300" y="1440680"/>
                  <a:ext cx="360000" cy="36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975469C-16D3-4017-53EB-10319F187F8D}"/>
                </a:ext>
              </a:extLst>
            </p:cNvPr>
            <p:cNvCxnSpPr>
              <a:stCxn id="5" idx="1"/>
              <a:endCxn id="47" idx="6"/>
            </p:cNvCxnSpPr>
            <p:nvPr/>
          </p:nvCxnSpPr>
          <p:spPr>
            <a:xfrm flipH="1">
              <a:off x="1445300" y="1620680"/>
              <a:ext cx="361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41FE373-D43E-E4DD-9D3F-75E0B1C6BEA3}"/>
                    </a:ext>
                  </a:extLst>
                </p:cNvPr>
                <p:cNvSpPr/>
                <p:nvPr/>
              </p:nvSpPr>
              <p:spPr>
                <a:xfrm>
                  <a:off x="2344285" y="72068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41FE373-D43E-E4DD-9D3F-75E0B1C6BE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285" y="720680"/>
                  <a:ext cx="360000" cy="36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A13DCA59-BF74-7082-ADE1-D20B84A5970C}"/>
                </a:ext>
              </a:extLst>
            </p:cNvPr>
            <p:cNvCxnSpPr>
              <a:cxnSpLocks/>
              <a:stCxn id="56" idx="4"/>
              <a:endCxn id="44" idx="3"/>
            </p:cNvCxnSpPr>
            <p:nvPr/>
          </p:nvCxnSpPr>
          <p:spPr>
            <a:xfrm rot="16200000" flipH="1">
              <a:off x="2651592" y="953373"/>
              <a:ext cx="540000" cy="794614"/>
            </a:xfrm>
            <a:prstGeom prst="bentConnector4">
              <a:avLst>
                <a:gd name="adj1" fmla="val 26667"/>
                <a:gd name="adj2" fmla="val 128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E0A7338B-13C1-B3F2-4A06-760AB0D929B6}"/>
                </a:ext>
              </a:extLst>
            </p:cNvPr>
            <p:cNvCxnSpPr>
              <a:cxnSpLocks/>
              <a:stCxn id="66" idx="2"/>
              <a:endCxn id="56" idx="0"/>
            </p:cNvCxnSpPr>
            <p:nvPr/>
          </p:nvCxnSpPr>
          <p:spPr>
            <a:xfrm>
              <a:off x="2523600" y="360000"/>
              <a:ext cx="685" cy="360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61ECFCD-6974-D797-92C1-08601C8FF03A}"/>
                    </a:ext>
                  </a:extLst>
                </p:cNvPr>
                <p:cNvSpPr/>
                <p:nvPr/>
              </p:nvSpPr>
              <p:spPr>
                <a:xfrm>
                  <a:off x="2163600" y="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61ECFCD-6974-D797-92C1-08601C8FF0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600" y="0"/>
                  <a:ext cx="720000" cy="36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8D26AEFE-62F1-20B2-0653-9D9F39FDB5B0}"/>
                    </a:ext>
                  </a:extLst>
                </p:cNvPr>
                <p:cNvSpPr/>
                <p:nvPr/>
              </p:nvSpPr>
              <p:spPr>
                <a:xfrm>
                  <a:off x="905885" y="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8D26AEFE-62F1-20B2-0653-9D9F39FDB5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885" y="0"/>
                  <a:ext cx="720000" cy="360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A5F2D91-963D-BDDC-323B-FB7D78591CEA}"/>
                </a:ext>
              </a:extLst>
            </p:cNvPr>
            <p:cNvCxnSpPr>
              <a:stCxn id="71" idx="2"/>
              <a:endCxn id="47" idx="0"/>
            </p:cNvCxnSpPr>
            <p:nvPr/>
          </p:nvCxnSpPr>
          <p:spPr>
            <a:xfrm flipH="1">
              <a:off x="1265300" y="360000"/>
              <a:ext cx="585" cy="1080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324CB441-C53A-20BC-C8C5-9B4BC76720D7}"/>
                </a:ext>
              </a:extLst>
            </p:cNvPr>
            <p:cNvSpPr/>
            <p:nvPr/>
          </p:nvSpPr>
          <p:spPr>
            <a:xfrm>
              <a:off x="186900" y="540338"/>
              <a:ext cx="3600000" cy="21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157B5889-0802-94A1-841D-48152D7E4A25}"/>
                    </a:ext>
                  </a:extLst>
                </p:cNvPr>
                <p:cNvSpPr/>
                <p:nvPr/>
              </p:nvSpPr>
              <p:spPr>
                <a:xfrm>
                  <a:off x="7143" y="36068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157B5889-0802-94A1-841D-48152D7E4A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" y="360680"/>
                  <a:ext cx="360000" cy="36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8FB8C0D3-A8FB-6137-09B6-B679FC49E0B1}"/>
                </a:ext>
              </a:extLst>
            </p:cNvPr>
            <p:cNvSpPr/>
            <p:nvPr/>
          </p:nvSpPr>
          <p:spPr>
            <a:xfrm>
              <a:off x="2830341" y="181640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7F09DB87-F8BA-9F14-BAA0-F1A677EA0515}"/>
                </a:ext>
              </a:extLst>
            </p:cNvPr>
            <p:cNvSpPr/>
            <p:nvPr/>
          </p:nvSpPr>
          <p:spPr>
            <a:xfrm>
              <a:off x="2814088" y="1842286"/>
              <a:ext cx="14400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24E16BF2-707F-5958-7D58-F46FDE7149D7}"/>
                </a:ext>
              </a:extLst>
            </p:cNvPr>
            <p:cNvSpPr/>
            <p:nvPr/>
          </p:nvSpPr>
          <p:spPr>
            <a:xfrm>
              <a:off x="2830661" y="181640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10B2B10D-1627-924F-D1C2-4A1C32EBFF40}"/>
                </a:ext>
              </a:extLst>
            </p:cNvPr>
            <p:cNvSpPr/>
            <p:nvPr/>
          </p:nvSpPr>
          <p:spPr>
            <a:xfrm>
              <a:off x="2822564" y="1818291"/>
              <a:ext cx="54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id="{19A39E57-9B15-6177-46E2-87802167289D}"/>
                </a:ext>
              </a:extLst>
            </p:cNvPr>
            <p:cNvCxnSpPr>
              <a:cxnSpLocks/>
            </p:cNvCxnSpPr>
            <p:nvPr/>
          </p:nvCxnSpPr>
          <p:spPr>
            <a:xfrm>
              <a:off x="2728457" y="1871467"/>
              <a:ext cx="1737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그룹 312">
              <a:extLst>
                <a:ext uri="{FF2B5EF4-FFF2-40B4-BE49-F238E27FC236}">
                  <a16:creationId xmlns:a16="http://schemas.microsoft.com/office/drawing/2014/main" id="{1AE8BCE7-ED60-F216-66DB-7A4F3A77D9F8}"/>
                </a:ext>
              </a:extLst>
            </p:cNvPr>
            <p:cNvGrpSpPr/>
            <p:nvPr/>
          </p:nvGrpSpPr>
          <p:grpSpPr>
            <a:xfrm rot="5400000">
              <a:off x="1620079" y="1524086"/>
              <a:ext cx="229631" cy="109884"/>
              <a:chOff x="1596696" y="1816407"/>
              <a:chExt cx="229631" cy="109884"/>
            </a:xfrm>
          </p:grpSpPr>
          <p:sp>
            <p:nvSpPr>
              <p:cNvPr id="308" name="타원 307">
                <a:extLst>
                  <a:ext uri="{FF2B5EF4-FFF2-40B4-BE49-F238E27FC236}">
                    <a16:creationId xmlns:a16="http://schemas.microsoft.com/office/drawing/2014/main" id="{0BF754E9-56DA-7EE7-F9C4-D392A32AE896}"/>
                  </a:ext>
                </a:extLst>
              </p:cNvPr>
              <p:cNvSpPr/>
              <p:nvPr/>
            </p:nvSpPr>
            <p:spPr>
              <a:xfrm>
                <a:off x="1698580" y="181640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B3393A4E-CDC6-5E55-B8C2-22513D028ED1}"/>
                  </a:ext>
                </a:extLst>
              </p:cNvPr>
              <p:cNvSpPr/>
              <p:nvPr/>
            </p:nvSpPr>
            <p:spPr>
              <a:xfrm>
                <a:off x="1682327" y="1842286"/>
                <a:ext cx="144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3F2CAD8C-558A-9169-B7D7-BCA534425DC0}"/>
                  </a:ext>
                </a:extLst>
              </p:cNvPr>
              <p:cNvSpPr/>
              <p:nvPr/>
            </p:nvSpPr>
            <p:spPr>
              <a:xfrm>
                <a:off x="1698900" y="181640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B142F5FF-7B15-F277-F7DC-6E80ABA24187}"/>
                  </a:ext>
                </a:extLst>
              </p:cNvPr>
              <p:cNvSpPr/>
              <p:nvPr/>
            </p:nvSpPr>
            <p:spPr>
              <a:xfrm>
                <a:off x="1690803" y="1818291"/>
                <a:ext cx="54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2" name="직선 연결선 311">
                <a:extLst>
                  <a:ext uri="{FF2B5EF4-FFF2-40B4-BE49-F238E27FC236}">
                    <a16:creationId xmlns:a16="http://schemas.microsoft.com/office/drawing/2014/main" id="{3C48871C-794C-8D99-A775-F41DD84944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6696" y="1871467"/>
                <a:ext cx="1737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8867E021-E96A-2F30-86A2-5CF7A7ACC25D}"/>
                    </a:ext>
                  </a:extLst>
                </p:cNvPr>
                <p:cNvSpPr/>
                <p:nvPr/>
              </p:nvSpPr>
              <p:spPr>
                <a:xfrm>
                  <a:off x="2166896" y="288010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8867E021-E96A-2F30-86A2-5CF7A7ACC2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896" y="2880100"/>
                  <a:ext cx="720000" cy="36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713392E-CCB1-9C14-CB34-70995ED8E2B9}"/>
                </a:ext>
              </a:extLst>
            </p:cNvPr>
            <p:cNvCxnSpPr>
              <a:stCxn id="27" idx="4"/>
              <a:endCxn id="54" idx="0"/>
            </p:cNvCxnSpPr>
            <p:nvPr/>
          </p:nvCxnSpPr>
          <p:spPr>
            <a:xfrm flipH="1">
              <a:off x="2526896" y="2520000"/>
              <a:ext cx="4" cy="360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3588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813D3B17-2E90-3FE2-4F45-0897B034886D}"/>
              </a:ext>
            </a:extLst>
          </p:cNvPr>
          <p:cNvGrpSpPr/>
          <p:nvPr/>
        </p:nvGrpSpPr>
        <p:grpSpPr>
          <a:xfrm>
            <a:off x="7143" y="0"/>
            <a:ext cx="3779757" cy="3240100"/>
            <a:chOff x="7143" y="0"/>
            <a:chExt cx="3779757" cy="3240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13B5B38B-6FBB-55D2-1499-E012ECCD50E2}"/>
                    </a:ext>
                  </a:extLst>
                </p:cNvPr>
                <p:cNvSpPr/>
                <p:nvPr/>
              </p:nvSpPr>
              <p:spPr>
                <a:xfrm>
                  <a:off x="1806900" y="144068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13B5B38B-6FBB-55D2-1499-E012ECCD50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900" y="1440680"/>
                  <a:ext cx="720000" cy="3600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C0AFE268-F564-7DD6-9575-A2E3E8D4813E}"/>
                    </a:ext>
                  </a:extLst>
                </p:cNvPr>
                <p:cNvSpPr/>
                <p:nvPr/>
              </p:nvSpPr>
              <p:spPr>
                <a:xfrm>
                  <a:off x="2526900" y="144068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C0AFE268-F564-7DD6-9575-A2E3E8D481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900" y="1440680"/>
                  <a:ext cx="720000" cy="36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7666D9D4-DA97-4DB5-5D53-1B90D2BB07F2}"/>
                </a:ext>
              </a:extLst>
            </p:cNvPr>
            <p:cNvCxnSpPr>
              <a:cxnSpLocks/>
              <a:stCxn id="70" idx="4"/>
              <a:endCxn id="68" idx="2"/>
            </p:cNvCxnSpPr>
            <p:nvPr/>
          </p:nvCxnSpPr>
          <p:spPr>
            <a:xfrm rot="16200000" flipH="1">
              <a:off x="995309" y="1709991"/>
              <a:ext cx="900000" cy="3600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17D07FDD-F844-2BF3-EEE3-E7CF8D937652}"/>
                </a:ext>
              </a:extLst>
            </p:cNvPr>
            <p:cNvCxnSpPr>
              <a:cxnSpLocks/>
              <a:stCxn id="61" idx="2"/>
              <a:endCxn id="68" idx="6"/>
            </p:cNvCxnSpPr>
            <p:nvPr/>
          </p:nvCxnSpPr>
          <p:spPr>
            <a:xfrm rot="5400000">
              <a:off x="1806449" y="1979549"/>
              <a:ext cx="539320" cy="18158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939102B9-EF87-465A-3A46-C7FE35D0DF98}"/>
                    </a:ext>
                  </a:extLst>
                </p:cNvPr>
                <p:cNvSpPr/>
                <p:nvPr/>
              </p:nvSpPr>
              <p:spPr>
                <a:xfrm>
                  <a:off x="1625318" y="2160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939102B9-EF87-465A-3A46-C7FE35D0DF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318" y="2160000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6FF4908-DE05-2D9F-DA07-E79C8F539B08}"/>
                </a:ext>
              </a:extLst>
            </p:cNvPr>
            <p:cNvSpPr/>
            <p:nvPr/>
          </p:nvSpPr>
          <p:spPr>
            <a:xfrm>
              <a:off x="1734899" y="1368680"/>
              <a:ext cx="1584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6965AC39-32F0-FBA7-5035-6CBB5A362F8B}"/>
                    </a:ext>
                  </a:extLst>
                </p:cNvPr>
                <p:cNvSpPr/>
                <p:nvPr/>
              </p:nvSpPr>
              <p:spPr>
                <a:xfrm>
                  <a:off x="1085300" y="1080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6965AC39-32F0-FBA7-5035-6CBB5A362F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300" y="1080000"/>
                  <a:ext cx="360000" cy="36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78146FBB-7718-67E0-6202-9A4B0011AEDB}"/>
                    </a:ext>
                  </a:extLst>
                </p:cNvPr>
                <p:cNvSpPr/>
                <p:nvPr/>
              </p:nvSpPr>
              <p:spPr>
                <a:xfrm>
                  <a:off x="2344285" y="72068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78146FBB-7718-67E0-6202-9A4B0011AE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285" y="720680"/>
                  <a:ext cx="360000" cy="36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BA1C75E1-8AA9-459F-394B-81A925C11768}"/>
                </a:ext>
              </a:extLst>
            </p:cNvPr>
            <p:cNvCxnSpPr>
              <a:cxnSpLocks/>
              <a:stCxn id="72" idx="4"/>
              <a:endCxn id="69" idx="3"/>
            </p:cNvCxnSpPr>
            <p:nvPr/>
          </p:nvCxnSpPr>
          <p:spPr>
            <a:xfrm rot="16200000" flipH="1">
              <a:off x="2651592" y="953373"/>
              <a:ext cx="540000" cy="794614"/>
            </a:xfrm>
            <a:prstGeom prst="bentConnector4">
              <a:avLst>
                <a:gd name="adj1" fmla="val 17260"/>
                <a:gd name="adj2" fmla="val 128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0C511D5F-BD98-BAD8-01A8-7765B9504265}"/>
                </a:ext>
              </a:extLst>
            </p:cNvPr>
            <p:cNvCxnSpPr>
              <a:cxnSpLocks/>
              <a:stCxn id="76" idx="2"/>
              <a:endCxn id="72" idx="0"/>
            </p:cNvCxnSpPr>
            <p:nvPr/>
          </p:nvCxnSpPr>
          <p:spPr>
            <a:xfrm>
              <a:off x="2523600" y="360000"/>
              <a:ext cx="685" cy="360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FFD338E7-33FA-0217-C42D-91F16BE49CC9}"/>
                    </a:ext>
                  </a:extLst>
                </p:cNvPr>
                <p:cNvSpPr/>
                <p:nvPr/>
              </p:nvSpPr>
              <p:spPr>
                <a:xfrm>
                  <a:off x="2163600" y="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FFD338E7-33FA-0217-C42D-91F16BE49C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600" y="0"/>
                  <a:ext cx="720000" cy="36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56E6CAE1-5977-94F8-0C23-473C8AA9298B}"/>
                    </a:ext>
                  </a:extLst>
                </p:cNvPr>
                <p:cNvSpPr/>
                <p:nvPr/>
              </p:nvSpPr>
              <p:spPr>
                <a:xfrm>
                  <a:off x="905885" y="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56E6CAE1-5977-94F8-0C23-473C8AA929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885" y="0"/>
                  <a:ext cx="720000" cy="360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741F5690-8575-2728-6273-03CF81FF2A64}"/>
                </a:ext>
              </a:extLst>
            </p:cNvPr>
            <p:cNvCxnSpPr>
              <a:stCxn id="78" idx="2"/>
              <a:endCxn id="70" idx="0"/>
            </p:cNvCxnSpPr>
            <p:nvPr/>
          </p:nvCxnSpPr>
          <p:spPr>
            <a:xfrm flipH="1">
              <a:off x="1265300" y="360000"/>
              <a:ext cx="585" cy="72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412DFEA-99F6-6FDC-E34B-F4C72A308E72}"/>
                </a:ext>
              </a:extLst>
            </p:cNvPr>
            <p:cNvSpPr/>
            <p:nvPr/>
          </p:nvSpPr>
          <p:spPr>
            <a:xfrm>
              <a:off x="186900" y="540338"/>
              <a:ext cx="3600000" cy="21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E3BF14B3-15D1-D687-271D-B4210477917E}"/>
                    </a:ext>
                  </a:extLst>
                </p:cNvPr>
                <p:cNvSpPr/>
                <p:nvPr/>
              </p:nvSpPr>
              <p:spPr>
                <a:xfrm>
                  <a:off x="7143" y="36068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E3BF14B3-15D1-D687-271D-B421047791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" y="360680"/>
                  <a:ext cx="360000" cy="360000"/>
                </a:xfrm>
                <a:prstGeom prst="ellipse">
                  <a:avLst/>
                </a:prstGeom>
                <a:blipFill>
                  <a:blip r:embed="rId9"/>
                  <a:stretch>
                    <a:fillRect l="-65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DDC0F947-1AC7-EDB1-94AC-CBC65F9B80F3}"/>
                </a:ext>
              </a:extLst>
            </p:cNvPr>
            <p:cNvSpPr/>
            <p:nvPr/>
          </p:nvSpPr>
          <p:spPr>
            <a:xfrm>
              <a:off x="2108759" y="181640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2AEEF07-D448-50A2-DABA-C00D9D5752FA}"/>
                </a:ext>
              </a:extLst>
            </p:cNvPr>
            <p:cNvSpPr/>
            <p:nvPr/>
          </p:nvSpPr>
          <p:spPr>
            <a:xfrm>
              <a:off x="2092506" y="1842286"/>
              <a:ext cx="14400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B0DF67D-84A3-2EF2-E8F1-3DAA2FF9FA0E}"/>
                </a:ext>
              </a:extLst>
            </p:cNvPr>
            <p:cNvSpPr/>
            <p:nvPr/>
          </p:nvSpPr>
          <p:spPr>
            <a:xfrm>
              <a:off x="2109079" y="181640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58F70DA-888B-EB58-D815-7C725C3E6048}"/>
                </a:ext>
              </a:extLst>
            </p:cNvPr>
            <p:cNvSpPr/>
            <p:nvPr/>
          </p:nvSpPr>
          <p:spPr>
            <a:xfrm>
              <a:off x="2100982" y="1818291"/>
              <a:ext cx="54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10C35725-C57C-4C1F-20F3-45FB959C61FC}"/>
                </a:ext>
              </a:extLst>
            </p:cNvPr>
            <p:cNvCxnSpPr>
              <a:cxnSpLocks/>
            </p:cNvCxnSpPr>
            <p:nvPr/>
          </p:nvCxnSpPr>
          <p:spPr>
            <a:xfrm>
              <a:off x="2006875" y="1871467"/>
              <a:ext cx="1737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4E7F369E-9B4C-DAAA-B5E9-F319B2EACC8E}"/>
                    </a:ext>
                  </a:extLst>
                </p:cNvPr>
                <p:cNvSpPr/>
                <p:nvPr/>
              </p:nvSpPr>
              <p:spPr>
                <a:xfrm>
                  <a:off x="1445314" y="288010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4E7F369E-9B4C-DAAA-B5E9-F319B2EACC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5314" y="2880100"/>
                  <a:ext cx="720000" cy="36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4C9BD7F9-D6C7-E8F9-BB56-5B300F5680F4}"/>
                </a:ext>
              </a:extLst>
            </p:cNvPr>
            <p:cNvCxnSpPr>
              <a:stCxn id="68" idx="4"/>
              <a:endCxn id="99" idx="0"/>
            </p:cNvCxnSpPr>
            <p:nvPr/>
          </p:nvCxnSpPr>
          <p:spPr>
            <a:xfrm flipH="1">
              <a:off x="1805314" y="2520000"/>
              <a:ext cx="4" cy="360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8D811F33-F972-4241-DC9A-199AB453416F}"/>
                </a:ext>
              </a:extLst>
            </p:cNvPr>
            <p:cNvCxnSpPr>
              <a:stCxn id="62" idx="0"/>
              <a:endCxn id="70" idx="6"/>
            </p:cNvCxnSpPr>
            <p:nvPr/>
          </p:nvCxnSpPr>
          <p:spPr>
            <a:xfrm rot="16200000" flipV="1">
              <a:off x="2075760" y="629540"/>
              <a:ext cx="180680" cy="14416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17882D4-8BE7-C938-11CD-D26E1868D111}"/>
                </a:ext>
              </a:extLst>
            </p:cNvPr>
            <p:cNvSpPr/>
            <p:nvPr/>
          </p:nvSpPr>
          <p:spPr>
            <a:xfrm>
              <a:off x="2830341" y="1319263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72C9570-F594-C36E-5C82-84722B4E322C}"/>
                </a:ext>
              </a:extLst>
            </p:cNvPr>
            <p:cNvSpPr/>
            <p:nvPr/>
          </p:nvSpPr>
          <p:spPr>
            <a:xfrm>
              <a:off x="2814088" y="1345142"/>
              <a:ext cx="14400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F617AC-DC75-AC00-40C0-134594307B5B}"/>
                </a:ext>
              </a:extLst>
            </p:cNvPr>
            <p:cNvSpPr/>
            <p:nvPr/>
          </p:nvSpPr>
          <p:spPr>
            <a:xfrm>
              <a:off x="2830661" y="1319263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4D7E5AC-A1CC-62E7-C7CD-B9AA055A91EE}"/>
                </a:ext>
              </a:extLst>
            </p:cNvPr>
            <p:cNvSpPr/>
            <p:nvPr/>
          </p:nvSpPr>
          <p:spPr>
            <a:xfrm>
              <a:off x="2822564" y="1321147"/>
              <a:ext cx="54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EF44317-23EC-EDB0-2D08-CDB9070912BF}"/>
                </a:ext>
              </a:extLst>
            </p:cNvPr>
            <p:cNvCxnSpPr>
              <a:cxnSpLocks/>
            </p:cNvCxnSpPr>
            <p:nvPr/>
          </p:nvCxnSpPr>
          <p:spPr>
            <a:xfrm>
              <a:off x="2728457" y="1374323"/>
              <a:ext cx="1737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6607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A30F90A-5D56-AEAA-E8E9-E4D418F78F37}"/>
                  </a:ext>
                </a:extLst>
              </p:cNvPr>
              <p:cNvSpPr/>
              <p:nvPr/>
            </p:nvSpPr>
            <p:spPr>
              <a:xfrm>
                <a:off x="901015" y="720170"/>
                <a:ext cx="14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A30F90A-5D56-AEAA-E8E9-E4D418F78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15" y="720170"/>
                <a:ext cx="144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62BF479-F951-AB6D-3FC0-6520E0A2D0FC}"/>
                  </a:ext>
                </a:extLst>
              </p:cNvPr>
              <p:cNvSpPr/>
              <p:nvPr/>
            </p:nvSpPr>
            <p:spPr>
              <a:xfrm>
                <a:off x="2341015" y="720170"/>
                <a:ext cx="14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62BF479-F951-AB6D-3FC0-6520E0A2D0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015" y="720170"/>
                <a:ext cx="144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FC97027-0C4A-2989-AEE1-97C670DD7145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16200000" flipH="1">
            <a:off x="1620847" y="1080337"/>
            <a:ext cx="539321" cy="5389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EAE3704-A21A-4E93-4E95-F0441E2C280C}"/>
              </a:ext>
            </a:extLst>
          </p:cNvPr>
          <p:cNvCxnSpPr>
            <a:cxnSpLocks/>
            <a:stCxn id="7" idx="2"/>
            <a:endCxn id="13" idx="6"/>
          </p:cNvCxnSpPr>
          <p:nvPr/>
        </p:nvCxnSpPr>
        <p:spPr>
          <a:xfrm rot="5400000">
            <a:off x="2520848" y="1079323"/>
            <a:ext cx="539321" cy="5410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19248B7C-7940-C2DA-02D4-7840F5CD6D3C}"/>
                  </a:ext>
                </a:extLst>
              </p:cNvPr>
              <p:cNvSpPr/>
              <p:nvPr/>
            </p:nvSpPr>
            <p:spPr>
              <a:xfrm>
                <a:off x="2160000" y="143949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19248B7C-7940-C2DA-02D4-7840F5CD6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00" y="1439491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BB7A480-7A61-F230-81F8-E36D9D2EA652}"/>
                  </a:ext>
                </a:extLst>
              </p:cNvPr>
              <p:cNvSpPr/>
              <p:nvPr/>
            </p:nvSpPr>
            <p:spPr>
              <a:xfrm>
                <a:off x="3781013" y="720170"/>
                <a:ext cx="14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BB7A480-7A61-F230-81F8-E36D9D2EA6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013" y="720170"/>
                <a:ext cx="144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F4BFE3A-1F79-691B-4B0B-5D51D9E32EC6}"/>
                  </a:ext>
                </a:extLst>
              </p:cNvPr>
              <p:cNvSpPr/>
              <p:nvPr/>
            </p:nvSpPr>
            <p:spPr>
              <a:xfrm>
                <a:off x="5221011" y="720170"/>
                <a:ext cx="14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F4BFE3A-1F79-691B-4B0B-5D51D9E32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11" y="720170"/>
                <a:ext cx="144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A07FAD1-2860-93BC-D336-FC1D339888DA}"/>
              </a:ext>
            </a:extLst>
          </p:cNvPr>
          <p:cNvCxnSpPr>
            <a:cxnSpLocks/>
            <a:stCxn id="15" idx="2"/>
            <a:endCxn id="23" idx="2"/>
          </p:cNvCxnSpPr>
          <p:nvPr/>
        </p:nvCxnSpPr>
        <p:spPr>
          <a:xfrm rot="16200000" flipH="1">
            <a:off x="4500846" y="1080336"/>
            <a:ext cx="539321" cy="5389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4256C01-FD78-8168-3029-23FBA7FC54A1}"/>
              </a:ext>
            </a:extLst>
          </p:cNvPr>
          <p:cNvCxnSpPr>
            <a:cxnSpLocks/>
            <a:stCxn id="17" idx="2"/>
            <a:endCxn id="23" idx="6"/>
          </p:cNvCxnSpPr>
          <p:nvPr/>
        </p:nvCxnSpPr>
        <p:spPr>
          <a:xfrm rot="5400000">
            <a:off x="5400846" y="1079325"/>
            <a:ext cx="539321" cy="5410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88C97D-CF9B-6564-7869-859A30FB09DB}"/>
                  </a:ext>
                </a:extLst>
              </p:cNvPr>
              <p:cNvSpPr/>
              <p:nvPr/>
            </p:nvSpPr>
            <p:spPr>
              <a:xfrm>
                <a:off x="5040000" y="143949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88C97D-CF9B-6564-7869-859A30FB0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1439491"/>
                <a:ext cx="360000" cy="36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624892-AB9E-42E9-093E-5F16A595DFC2}"/>
              </a:ext>
            </a:extLst>
          </p:cNvPr>
          <p:cNvSpPr/>
          <p:nvPr/>
        </p:nvSpPr>
        <p:spPr>
          <a:xfrm>
            <a:off x="829013" y="648170"/>
            <a:ext cx="14544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48A67F70-69C8-CA79-4275-984F43D1EFAA}"/>
                  </a:ext>
                </a:extLst>
              </p:cNvPr>
              <p:cNvSpPr/>
              <p:nvPr/>
            </p:nvSpPr>
            <p:spPr>
              <a:xfrm>
                <a:off x="7921013" y="17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48A67F70-69C8-CA79-4275-984F43D1E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013" y="170"/>
                <a:ext cx="360000" cy="36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B726068-37A9-C399-FFFF-943CD8E35C30}"/>
              </a:ext>
            </a:extLst>
          </p:cNvPr>
          <p:cNvCxnSpPr>
            <a:cxnSpLocks/>
            <a:stCxn id="39" idx="3"/>
            <a:endCxn id="31" idx="2"/>
          </p:cNvCxnSpPr>
          <p:nvPr/>
        </p:nvCxnSpPr>
        <p:spPr>
          <a:xfrm>
            <a:off x="720000" y="180000"/>
            <a:ext cx="7201013" cy="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C29F992-C25B-A975-6AC4-615D03D98D82}"/>
                  </a:ext>
                </a:extLst>
              </p:cNvPr>
              <p:cNvSpPr/>
              <p:nvPr/>
            </p:nvSpPr>
            <p:spPr>
              <a:xfrm>
                <a:off x="0" y="0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C29F992-C25B-A975-6AC4-615D03D98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2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9B4D07E-B9DC-7FA6-E742-7D1AB8BF34C6}"/>
              </a:ext>
            </a:extLst>
          </p:cNvPr>
          <p:cNvCxnSpPr>
            <a:cxnSpLocks/>
            <a:stCxn id="39" idx="2"/>
            <a:endCxn id="120" idx="0"/>
          </p:cNvCxnSpPr>
          <p:nvPr/>
        </p:nvCxnSpPr>
        <p:spPr>
          <a:xfrm>
            <a:off x="360000" y="360000"/>
            <a:ext cx="862" cy="2519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FC2C1D4-0E7A-CC7E-FC2C-9B6AACA28A16}"/>
              </a:ext>
            </a:extLst>
          </p:cNvPr>
          <p:cNvCxnSpPr>
            <a:cxnSpLocks/>
            <a:stCxn id="23" idx="4"/>
            <a:endCxn id="49" idx="6"/>
          </p:cNvCxnSpPr>
          <p:nvPr/>
        </p:nvCxnSpPr>
        <p:spPr>
          <a:xfrm rot="5400000">
            <a:off x="4320422" y="1440083"/>
            <a:ext cx="540170" cy="125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489DAC2-02E4-B8F5-92C7-A37805E54EFB}"/>
              </a:ext>
            </a:extLst>
          </p:cNvPr>
          <p:cNvCxnSpPr>
            <a:cxnSpLocks/>
            <a:stCxn id="13" idx="4"/>
            <a:endCxn id="49" idx="2"/>
          </p:cNvCxnSpPr>
          <p:nvPr/>
        </p:nvCxnSpPr>
        <p:spPr>
          <a:xfrm rot="16200000" flipH="1">
            <a:off x="2700422" y="1439069"/>
            <a:ext cx="540170" cy="12610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102EFC-A1F9-A6F8-B373-F8B37D4B508C}"/>
              </a:ext>
            </a:extLst>
          </p:cNvPr>
          <p:cNvCxnSpPr>
            <a:cxnSpLocks/>
            <a:stCxn id="49" idx="4"/>
            <a:endCxn id="55" idx="0"/>
          </p:cNvCxnSpPr>
          <p:nvPr/>
        </p:nvCxnSpPr>
        <p:spPr>
          <a:xfrm>
            <a:off x="3781014" y="2519661"/>
            <a:ext cx="1901" cy="359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D7F27E58-AC75-D433-144E-C35CCB1CAA97}"/>
                  </a:ext>
                </a:extLst>
              </p:cNvPr>
              <p:cNvSpPr/>
              <p:nvPr/>
            </p:nvSpPr>
            <p:spPr>
              <a:xfrm>
                <a:off x="3601014" y="215966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D7F27E58-AC75-D433-144E-C35CCB1CAA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014" y="2159661"/>
                <a:ext cx="360000" cy="36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7AB6AEE-6758-0E63-F9F7-70104453E6B2}"/>
                  </a:ext>
                </a:extLst>
              </p:cNvPr>
              <p:cNvSpPr/>
              <p:nvPr/>
            </p:nvSpPr>
            <p:spPr>
              <a:xfrm>
                <a:off x="3061014" y="3599660"/>
                <a:ext cx="14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7AB6AEE-6758-0E63-F9F7-70104453E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14" y="3599660"/>
                <a:ext cx="144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B1DB536-2AD3-BB29-6C61-3803F60517C2}"/>
              </a:ext>
            </a:extLst>
          </p:cNvPr>
          <p:cNvCxnSpPr>
            <a:cxnSpLocks/>
            <a:stCxn id="55" idx="4"/>
            <a:endCxn id="51" idx="0"/>
          </p:cNvCxnSpPr>
          <p:nvPr/>
        </p:nvCxnSpPr>
        <p:spPr>
          <a:xfrm flipH="1">
            <a:off x="3781014" y="3239319"/>
            <a:ext cx="1901" cy="360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E5B8F1AB-4069-BB51-9CD7-8F9BC2E19AF4}"/>
              </a:ext>
            </a:extLst>
          </p:cNvPr>
          <p:cNvSpPr/>
          <p:nvPr/>
        </p:nvSpPr>
        <p:spPr>
          <a:xfrm>
            <a:off x="3602915" y="287931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E9ABD99-85FC-A576-B45B-3F857EBD5C3E}"/>
                  </a:ext>
                </a:extLst>
              </p:cNvPr>
              <p:cNvSpPr/>
              <p:nvPr/>
            </p:nvSpPr>
            <p:spPr>
              <a:xfrm>
                <a:off x="6660000" y="720170"/>
                <a:ext cx="21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E9ABD99-85FC-A576-B45B-3F857EBD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720170"/>
                <a:ext cx="21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FEEEB9D9-489A-FA1A-1B67-4C4F1809496F}"/>
                  </a:ext>
                </a:extLst>
              </p:cNvPr>
              <p:cNvSpPr/>
              <p:nvPr/>
            </p:nvSpPr>
            <p:spPr>
              <a:xfrm>
                <a:off x="8820000" y="720170"/>
                <a:ext cx="21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FEEEB9D9-489A-FA1A-1B67-4C4F18094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000" y="720170"/>
                <a:ext cx="216000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6887BE2-8EE2-A8E6-B6C8-699305654E42}"/>
                  </a:ext>
                </a:extLst>
              </p:cNvPr>
              <p:cNvSpPr/>
              <p:nvPr/>
            </p:nvSpPr>
            <p:spPr>
              <a:xfrm>
                <a:off x="10980000" y="720170"/>
                <a:ext cx="21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6887BE2-8EE2-A8E6-B6C8-699305654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000" y="720170"/>
                <a:ext cx="21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83F0BE0C-4C7E-9C5E-39ED-06D519914818}"/>
                  </a:ext>
                </a:extLst>
              </p:cNvPr>
              <p:cNvSpPr/>
              <p:nvPr/>
            </p:nvSpPr>
            <p:spPr>
              <a:xfrm>
                <a:off x="13140000" y="720170"/>
                <a:ext cx="21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83F0BE0C-4C7E-9C5E-39ED-06D5199148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0000" y="720170"/>
                <a:ext cx="216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221D2A3-C5F7-921A-29B7-186C160E056E}"/>
              </a:ext>
            </a:extLst>
          </p:cNvPr>
          <p:cNvCxnSpPr>
            <a:cxnSpLocks/>
            <a:stCxn id="31" idx="4"/>
            <a:endCxn id="25" idx="0"/>
          </p:cNvCxnSpPr>
          <p:nvPr/>
        </p:nvCxnSpPr>
        <p:spPr>
          <a:xfrm>
            <a:off x="8101013" y="36017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2D24A81A-22BA-BD5B-ED25-0287F5D6F44D}"/>
              </a:ext>
            </a:extLst>
          </p:cNvPr>
          <p:cNvCxnSpPr>
            <a:cxnSpLocks/>
            <a:stCxn id="64" idx="2"/>
            <a:endCxn id="86" idx="2"/>
          </p:cNvCxnSpPr>
          <p:nvPr/>
        </p:nvCxnSpPr>
        <p:spPr>
          <a:xfrm rot="16200000" flipH="1">
            <a:off x="7920522" y="899647"/>
            <a:ext cx="539320" cy="9003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8FC85BE4-36E8-6538-A167-9924C1F0ABCA}"/>
              </a:ext>
            </a:extLst>
          </p:cNvPr>
          <p:cNvCxnSpPr>
            <a:cxnSpLocks/>
            <a:stCxn id="65" idx="2"/>
            <a:endCxn id="86" idx="6"/>
          </p:cNvCxnSpPr>
          <p:nvPr/>
        </p:nvCxnSpPr>
        <p:spPr>
          <a:xfrm rot="5400000">
            <a:off x="9180523" y="900013"/>
            <a:ext cx="539320" cy="8996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36610926-6DE8-67EB-7588-60C2883DAF16}"/>
                  </a:ext>
                </a:extLst>
              </p:cNvPr>
              <p:cNvSpPr/>
              <p:nvPr/>
            </p:nvSpPr>
            <p:spPr>
              <a:xfrm>
                <a:off x="8640365" y="143949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36610926-6DE8-67EB-7588-60C2883DA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365" y="1439490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DEA35939-F472-4CA5-AF43-D2A9F1139D5D}"/>
              </a:ext>
            </a:extLst>
          </p:cNvPr>
          <p:cNvCxnSpPr>
            <a:cxnSpLocks/>
            <a:stCxn id="67" idx="2"/>
            <a:endCxn id="89" idx="2"/>
          </p:cNvCxnSpPr>
          <p:nvPr/>
        </p:nvCxnSpPr>
        <p:spPr>
          <a:xfrm rot="16200000" flipH="1">
            <a:off x="12240763" y="899406"/>
            <a:ext cx="539320" cy="9008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076D5D3B-26FB-B545-9D19-15BBB9203AF5}"/>
              </a:ext>
            </a:extLst>
          </p:cNvPr>
          <p:cNvCxnSpPr>
            <a:cxnSpLocks/>
            <a:stCxn id="68" idx="2"/>
            <a:endCxn id="89" idx="6"/>
          </p:cNvCxnSpPr>
          <p:nvPr/>
        </p:nvCxnSpPr>
        <p:spPr>
          <a:xfrm rot="5400000">
            <a:off x="13500764" y="900254"/>
            <a:ext cx="539320" cy="8991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47A38344-8BBB-DEB8-41D3-1B56BA89B444}"/>
                  </a:ext>
                </a:extLst>
              </p:cNvPr>
              <p:cNvSpPr/>
              <p:nvPr/>
            </p:nvSpPr>
            <p:spPr>
              <a:xfrm>
                <a:off x="12960847" y="143949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47A38344-8BBB-DEB8-41D3-1B56BA89B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847" y="1439490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E61FC541-CA59-F6BA-0678-F5FB581042B2}"/>
              </a:ext>
            </a:extLst>
          </p:cNvPr>
          <p:cNvCxnSpPr>
            <a:cxnSpLocks/>
            <a:stCxn id="89" idx="4"/>
            <a:endCxn id="93" idx="6"/>
          </p:cNvCxnSpPr>
          <p:nvPr/>
        </p:nvCxnSpPr>
        <p:spPr>
          <a:xfrm rot="5400000">
            <a:off x="11880339" y="1079152"/>
            <a:ext cx="540170" cy="19808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42ADF401-960A-B203-1BF1-31C21293B570}"/>
              </a:ext>
            </a:extLst>
          </p:cNvPr>
          <p:cNvCxnSpPr>
            <a:cxnSpLocks/>
            <a:stCxn id="86" idx="4"/>
            <a:endCxn id="93" idx="2"/>
          </p:cNvCxnSpPr>
          <p:nvPr/>
        </p:nvCxnSpPr>
        <p:spPr>
          <a:xfrm rot="16200000" flipH="1">
            <a:off x="9540097" y="1079757"/>
            <a:ext cx="540170" cy="19796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2E9927E-F9BE-EB34-1783-1A0EE583CBE4}"/>
              </a:ext>
            </a:extLst>
          </p:cNvPr>
          <p:cNvCxnSpPr>
            <a:cxnSpLocks/>
            <a:stCxn id="93" idx="4"/>
            <a:endCxn id="96" idx="0"/>
          </p:cNvCxnSpPr>
          <p:nvPr/>
        </p:nvCxnSpPr>
        <p:spPr>
          <a:xfrm>
            <a:off x="10980000" y="2519660"/>
            <a:ext cx="0" cy="359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E85D6172-621E-AB54-B39C-D6A2790ECC56}"/>
                  </a:ext>
                </a:extLst>
              </p:cNvPr>
              <p:cNvSpPr/>
              <p:nvPr/>
            </p:nvSpPr>
            <p:spPr>
              <a:xfrm>
                <a:off x="10800000" y="215966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E85D6172-621E-AB54-B39C-D6A2790EC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00" y="2159660"/>
                <a:ext cx="360000" cy="36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0BDBC60-9FA1-51AB-A70D-18949162E412}"/>
                  </a:ext>
                </a:extLst>
              </p:cNvPr>
              <p:cNvSpPr/>
              <p:nvPr/>
            </p:nvSpPr>
            <p:spPr>
              <a:xfrm>
                <a:off x="9901300" y="3599660"/>
                <a:ext cx="21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0BDBC60-9FA1-51AB-A70D-18949162E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300" y="3599660"/>
                <a:ext cx="216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280E6EA8-7CCA-C783-02B7-452B83BFDC55}"/>
              </a:ext>
            </a:extLst>
          </p:cNvPr>
          <p:cNvCxnSpPr>
            <a:cxnSpLocks/>
            <a:stCxn id="96" idx="4"/>
            <a:endCxn id="94" idx="0"/>
          </p:cNvCxnSpPr>
          <p:nvPr/>
        </p:nvCxnSpPr>
        <p:spPr>
          <a:xfrm>
            <a:off x="10980000" y="3239319"/>
            <a:ext cx="1300" cy="360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37E73174-7824-9556-7437-9D3980687CDA}"/>
              </a:ext>
            </a:extLst>
          </p:cNvPr>
          <p:cNvSpPr/>
          <p:nvPr/>
        </p:nvSpPr>
        <p:spPr>
          <a:xfrm>
            <a:off x="10800000" y="287931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6BC32B7-BC19-7EF3-2674-663532C3DAD0}"/>
                  </a:ext>
                </a:extLst>
              </p:cNvPr>
              <p:cNvSpPr txBox="1"/>
              <p:nvPr/>
            </p:nvSpPr>
            <p:spPr>
              <a:xfrm>
                <a:off x="10701205" y="2950859"/>
                <a:ext cx="557589" cy="216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800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</m:e>
                        <m:sup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p>
                      </m:sSup>
                      <m:r>
                        <a:rPr lang="en-US" altLang="ko-KR" sz="800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6BC32B7-BC19-7EF3-2674-663532C3D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205" y="2950859"/>
                <a:ext cx="557589" cy="21691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0C10A262-E410-548C-EA6A-500DCE154349}"/>
                  </a:ext>
                </a:extLst>
              </p:cNvPr>
              <p:cNvSpPr/>
              <p:nvPr/>
            </p:nvSpPr>
            <p:spPr>
              <a:xfrm>
                <a:off x="1022" y="3599660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0C10A262-E410-548C-EA6A-500DCE154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" y="3599660"/>
                <a:ext cx="72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3F8689F-B022-98C3-DF37-ADBA412B1EB9}"/>
              </a:ext>
            </a:extLst>
          </p:cNvPr>
          <p:cNvCxnSpPr>
            <a:cxnSpLocks/>
            <a:stCxn id="120" idx="4"/>
            <a:endCxn id="118" idx="0"/>
          </p:cNvCxnSpPr>
          <p:nvPr/>
        </p:nvCxnSpPr>
        <p:spPr>
          <a:xfrm>
            <a:off x="360862" y="3239319"/>
            <a:ext cx="160" cy="360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BB86FEB6-AF38-727D-DE50-7120680066D0}"/>
                  </a:ext>
                </a:extLst>
              </p:cNvPr>
              <p:cNvSpPr/>
              <p:nvPr/>
            </p:nvSpPr>
            <p:spPr>
              <a:xfrm>
                <a:off x="180862" y="2879319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BB86FEB6-AF38-727D-DE50-712068006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62" y="2879319"/>
                <a:ext cx="360000" cy="3600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9A8570D-4E8C-0807-0C4E-83760F952868}"/>
                  </a:ext>
                </a:extLst>
              </p:cNvPr>
              <p:cNvSpPr txBox="1"/>
              <p:nvPr/>
            </p:nvSpPr>
            <p:spPr>
              <a:xfrm>
                <a:off x="3504120" y="2950859"/>
                <a:ext cx="557589" cy="216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800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</m:e>
                        <m:sup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p>
                      </m:sSup>
                      <m:r>
                        <a:rPr lang="en-US" altLang="ko-KR" sz="800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9A8570D-4E8C-0807-0C4E-83760F952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120" y="2950859"/>
                <a:ext cx="557589" cy="21691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타원 130">
            <a:extLst>
              <a:ext uri="{FF2B5EF4-FFF2-40B4-BE49-F238E27FC236}">
                <a16:creationId xmlns:a16="http://schemas.microsoft.com/office/drawing/2014/main" id="{9798EEFF-628D-8802-C601-95CE95991909}"/>
              </a:ext>
            </a:extLst>
          </p:cNvPr>
          <p:cNvSpPr/>
          <p:nvPr/>
        </p:nvSpPr>
        <p:spPr>
          <a:xfrm>
            <a:off x="1565305" y="1096699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1F795EC-7A07-5AFF-08EE-C33931C315F0}"/>
              </a:ext>
            </a:extLst>
          </p:cNvPr>
          <p:cNvSpPr/>
          <p:nvPr/>
        </p:nvSpPr>
        <p:spPr>
          <a:xfrm>
            <a:off x="1549052" y="1122578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7036F63F-37C3-E5B2-F6C1-C1AD207942A7}"/>
              </a:ext>
            </a:extLst>
          </p:cNvPr>
          <p:cNvSpPr/>
          <p:nvPr/>
        </p:nvSpPr>
        <p:spPr>
          <a:xfrm>
            <a:off x="1565625" y="1096699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E7D3F64-39FD-E8B1-E2A1-DF8966F215BF}"/>
              </a:ext>
            </a:extLst>
          </p:cNvPr>
          <p:cNvSpPr/>
          <p:nvPr/>
        </p:nvSpPr>
        <p:spPr>
          <a:xfrm>
            <a:off x="1557528" y="1098583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28CB724E-B798-60EF-5299-40975AFEDC7F}"/>
              </a:ext>
            </a:extLst>
          </p:cNvPr>
          <p:cNvCxnSpPr>
            <a:cxnSpLocks/>
          </p:cNvCxnSpPr>
          <p:nvPr/>
        </p:nvCxnSpPr>
        <p:spPr>
          <a:xfrm>
            <a:off x="1468183" y="1151759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>
            <a:extLst>
              <a:ext uri="{FF2B5EF4-FFF2-40B4-BE49-F238E27FC236}">
                <a16:creationId xmlns:a16="http://schemas.microsoft.com/office/drawing/2014/main" id="{58383845-766D-9D05-7966-91148B297B7E}"/>
              </a:ext>
            </a:extLst>
          </p:cNvPr>
          <p:cNvSpPr/>
          <p:nvPr/>
        </p:nvSpPr>
        <p:spPr>
          <a:xfrm>
            <a:off x="7683594" y="1096698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A92B08E-C1E3-E1FB-6C64-5063D8B49EC3}"/>
              </a:ext>
            </a:extLst>
          </p:cNvPr>
          <p:cNvSpPr/>
          <p:nvPr/>
        </p:nvSpPr>
        <p:spPr>
          <a:xfrm>
            <a:off x="7667341" y="1122577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57863702-AF37-1D74-CD3B-F84D349FB74A}"/>
              </a:ext>
            </a:extLst>
          </p:cNvPr>
          <p:cNvSpPr/>
          <p:nvPr/>
        </p:nvSpPr>
        <p:spPr>
          <a:xfrm>
            <a:off x="7683914" y="1096698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9DA1CA4-40A9-BC78-816E-3BA732A4BAED}"/>
              </a:ext>
            </a:extLst>
          </p:cNvPr>
          <p:cNvSpPr/>
          <p:nvPr/>
        </p:nvSpPr>
        <p:spPr>
          <a:xfrm>
            <a:off x="7675817" y="1098582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A7C944E9-77BE-699D-B4E3-2FF1B4A5764C}"/>
              </a:ext>
            </a:extLst>
          </p:cNvPr>
          <p:cNvCxnSpPr>
            <a:cxnSpLocks/>
          </p:cNvCxnSpPr>
          <p:nvPr/>
        </p:nvCxnSpPr>
        <p:spPr>
          <a:xfrm>
            <a:off x="7586472" y="1151758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>
            <a:extLst>
              <a:ext uri="{FF2B5EF4-FFF2-40B4-BE49-F238E27FC236}">
                <a16:creationId xmlns:a16="http://schemas.microsoft.com/office/drawing/2014/main" id="{A3F84EC0-76D5-CCA5-D91F-02D297D8E7C6}"/>
              </a:ext>
            </a:extLst>
          </p:cNvPr>
          <p:cNvSpPr/>
          <p:nvPr/>
        </p:nvSpPr>
        <p:spPr>
          <a:xfrm>
            <a:off x="9845092" y="1096698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FA6433E8-A21C-542C-4DEF-7D44284808B7}"/>
              </a:ext>
            </a:extLst>
          </p:cNvPr>
          <p:cNvSpPr/>
          <p:nvPr/>
        </p:nvSpPr>
        <p:spPr>
          <a:xfrm>
            <a:off x="9828839" y="1122577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C559E6D-D2FB-83B5-71AD-F4AF77A8034A}"/>
              </a:ext>
            </a:extLst>
          </p:cNvPr>
          <p:cNvSpPr/>
          <p:nvPr/>
        </p:nvSpPr>
        <p:spPr>
          <a:xfrm>
            <a:off x="9845412" y="1096698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6120A13-131A-7DE2-39B1-9FC59484A589}"/>
              </a:ext>
            </a:extLst>
          </p:cNvPr>
          <p:cNvSpPr/>
          <p:nvPr/>
        </p:nvSpPr>
        <p:spPr>
          <a:xfrm>
            <a:off x="9837315" y="1098582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379E4FBD-384E-1B2A-34C3-767938F28E83}"/>
              </a:ext>
            </a:extLst>
          </p:cNvPr>
          <p:cNvCxnSpPr>
            <a:cxnSpLocks/>
          </p:cNvCxnSpPr>
          <p:nvPr/>
        </p:nvCxnSpPr>
        <p:spPr>
          <a:xfrm>
            <a:off x="9740827" y="1151758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CBA6F2A7-E988-2354-DD17-614620B6AAD3}"/>
              </a:ext>
            </a:extLst>
          </p:cNvPr>
          <p:cNvCxnSpPr>
            <a:cxnSpLocks/>
          </p:cNvCxnSpPr>
          <p:nvPr/>
        </p:nvCxnSpPr>
        <p:spPr>
          <a:xfrm>
            <a:off x="11153966" y="1151758"/>
            <a:ext cx="21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타원 414">
            <a:extLst>
              <a:ext uri="{FF2B5EF4-FFF2-40B4-BE49-F238E27FC236}">
                <a16:creationId xmlns:a16="http://schemas.microsoft.com/office/drawing/2014/main" id="{6F18005F-9B9D-FAC1-3DA3-28F7002C04D4}"/>
              </a:ext>
            </a:extLst>
          </p:cNvPr>
          <p:cNvSpPr/>
          <p:nvPr/>
        </p:nvSpPr>
        <p:spPr>
          <a:xfrm>
            <a:off x="3004087" y="1096699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A47CBB09-BF6F-D4C4-EE9F-83026F1675D1}"/>
              </a:ext>
            </a:extLst>
          </p:cNvPr>
          <p:cNvSpPr/>
          <p:nvPr/>
        </p:nvSpPr>
        <p:spPr>
          <a:xfrm>
            <a:off x="2987834" y="1122578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1579A5C5-8286-5D79-1D86-06BAC90DEA33}"/>
              </a:ext>
            </a:extLst>
          </p:cNvPr>
          <p:cNvSpPr/>
          <p:nvPr/>
        </p:nvSpPr>
        <p:spPr>
          <a:xfrm>
            <a:off x="3004407" y="1096699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6E4787F9-FC7A-A938-E636-7B28FA3A82C2}"/>
              </a:ext>
            </a:extLst>
          </p:cNvPr>
          <p:cNvSpPr/>
          <p:nvPr/>
        </p:nvSpPr>
        <p:spPr>
          <a:xfrm>
            <a:off x="2996310" y="1098583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직선 연결선 418">
            <a:extLst>
              <a:ext uri="{FF2B5EF4-FFF2-40B4-BE49-F238E27FC236}">
                <a16:creationId xmlns:a16="http://schemas.microsoft.com/office/drawing/2014/main" id="{78DC066F-911E-3BC8-420A-E74BE6935EDA}"/>
              </a:ext>
            </a:extLst>
          </p:cNvPr>
          <p:cNvCxnSpPr>
            <a:cxnSpLocks/>
          </p:cNvCxnSpPr>
          <p:nvPr/>
        </p:nvCxnSpPr>
        <p:spPr>
          <a:xfrm>
            <a:off x="2906965" y="1151759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타원 419">
            <a:extLst>
              <a:ext uri="{FF2B5EF4-FFF2-40B4-BE49-F238E27FC236}">
                <a16:creationId xmlns:a16="http://schemas.microsoft.com/office/drawing/2014/main" id="{7DBF12ED-DA17-2A0D-11F1-5665DF540FE3}"/>
              </a:ext>
            </a:extLst>
          </p:cNvPr>
          <p:cNvSpPr/>
          <p:nvPr/>
        </p:nvSpPr>
        <p:spPr>
          <a:xfrm>
            <a:off x="4444520" y="1096699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CBE583DD-F50A-66E3-43F6-7E4D48C15FD2}"/>
              </a:ext>
            </a:extLst>
          </p:cNvPr>
          <p:cNvSpPr/>
          <p:nvPr/>
        </p:nvSpPr>
        <p:spPr>
          <a:xfrm>
            <a:off x="4428267" y="1122578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45B603CC-CA76-7154-D447-EB9418C98997}"/>
              </a:ext>
            </a:extLst>
          </p:cNvPr>
          <p:cNvSpPr/>
          <p:nvPr/>
        </p:nvSpPr>
        <p:spPr>
          <a:xfrm>
            <a:off x="4444840" y="1096699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81D8D080-5817-66FF-7BD4-97CCD337B4E9}"/>
              </a:ext>
            </a:extLst>
          </p:cNvPr>
          <p:cNvSpPr/>
          <p:nvPr/>
        </p:nvSpPr>
        <p:spPr>
          <a:xfrm>
            <a:off x="4436743" y="1098583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4" name="직선 연결선 423">
            <a:extLst>
              <a:ext uri="{FF2B5EF4-FFF2-40B4-BE49-F238E27FC236}">
                <a16:creationId xmlns:a16="http://schemas.microsoft.com/office/drawing/2014/main" id="{F2B15709-1A00-5134-E180-1E7735B68D87}"/>
              </a:ext>
            </a:extLst>
          </p:cNvPr>
          <p:cNvCxnSpPr>
            <a:cxnSpLocks/>
          </p:cNvCxnSpPr>
          <p:nvPr/>
        </p:nvCxnSpPr>
        <p:spPr>
          <a:xfrm>
            <a:off x="4347398" y="1151759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타원 424">
            <a:extLst>
              <a:ext uri="{FF2B5EF4-FFF2-40B4-BE49-F238E27FC236}">
                <a16:creationId xmlns:a16="http://schemas.microsoft.com/office/drawing/2014/main" id="{5C9641FD-5005-125E-D8C5-51AABF1C2D7A}"/>
              </a:ext>
            </a:extLst>
          </p:cNvPr>
          <p:cNvSpPr/>
          <p:nvPr/>
        </p:nvSpPr>
        <p:spPr>
          <a:xfrm>
            <a:off x="5885683" y="1096699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9E099C5D-63F5-DAF7-2B12-D479C99E42DF}"/>
              </a:ext>
            </a:extLst>
          </p:cNvPr>
          <p:cNvSpPr/>
          <p:nvPr/>
        </p:nvSpPr>
        <p:spPr>
          <a:xfrm>
            <a:off x="5869430" y="1122578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ABDA670A-7FF8-BDCD-73EF-D7568E43F4EC}"/>
              </a:ext>
            </a:extLst>
          </p:cNvPr>
          <p:cNvSpPr/>
          <p:nvPr/>
        </p:nvSpPr>
        <p:spPr>
          <a:xfrm>
            <a:off x="5886003" y="1096699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2E61B97B-E8BC-8710-587F-93D3AF178D36}"/>
              </a:ext>
            </a:extLst>
          </p:cNvPr>
          <p:cNvSpPr/>
          <p:nvPr/>
        </p:nvSpPr>
        <p:spPr>
          <a:xfrm>
            <a:off x="5877906" y="1098583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9" name="직선 연결선 428">
            <a:extLst>
              <a:ext uri="{FF2B5EF4-FFF2-40B4-BE49-F238E27FC236}">
                <a16:creationId xmlns:a16="http://schemas.microsoft.com/office/drawing/2014/main" id="{50432EE3-44B5-2266-A648-09749BF990D8}"/>
              </a:ext>
            </a:extLst>
          </p:cNvPr>
          <p:cNvCxnSpPr>
            <a:cxnSpLocks/>
          </p:cNvCxnSpPr>
          <p:nvPr/>
        </p:nvCxnSpPr>
        <p:spPr>
          <a:xfrm>
            <a:off x="5788561" y="1151759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타원 452">
            <a:extLst>
              <a:ext uri="{FF2B5EF4-FFF2-40B4-BE49-F238E27FC236}">
                <a16:creationId xmlns:a16="http://schemas.microsoft.com/office/drawing/2014/main" id="{D1A63449-E1FA-6522-5DAE-A3DCC0AF2B47}"/>
              </a:ext>
            </a:extLst>
          </p:cNvPr>
          <p:cNvSpPr/>
          <p:nvPr/>
        </p:nvSpPr>
        <p:spPr>
          <a:xfrm>
            <a:off x="12006207" y="1096698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160AC3F6-58C6-38C9-B9F9-11A76F51EBF5}"/>
              </a:ext>
            </a:extLst>
          </p:cNvPr>
          <p:cNvSpPr/>
          <p:nvPr/>
        </p:nvSpPr>
        <p:spPr>
          <a:xfrm>
            <a:off x="11989954" y="1122577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" name="타원 454">
            <a:extLst>
              <a:ext uri="{FF2B5EF4-FFF2-40B4-BE49-F238E27FC236}">
                <a16:creationId xmlns:a16="http://schemas.microsoft.com/office/drawing/2014/main" id="{CD328239-672A-B129-699E-C56945D20F73}"/>
              </a:ext>
            </a:extLst>
          </p:cNvPr>
          <p:cNvSpPr/>
          <p:nvPr/>
        </p:nvSpPr>
        <p:spPr>
          <a:xfrm>
            <a:off x="12006527" y="1096698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00DB844C-421A-CDC5-4B99-AD584760A96F}"/>
              </a:ext>
            </a:extLst>
          </p:cNvPr>
          <p:cNvSpPr/>
          <p:nvPr/>
        </p:nvSpPr>
        <p:spPr>
          <a:xfrm>
            <a:off x="11998430" y="1098582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E11EC07D-DC1D-A782-1CC7-C53AAF848867}"/>
              </a:ext>
            </a:extLst>
          </p:cNvPr>
          <p:cNvCxnSpPr>
            <a:cxnSpLocks/>
          </p:cNvCxnSpPr>
          <p:nvPr/>
        </p:nvCxnSpPr>
        <p:spPr>
          <a:xfrm>
            <a:off x="11901942" y="1151758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타원 457">
            <a:extLst>
              <a:ext uri="{FF2B5EF4-FFF2-40B4-BE49-F238E27FC236}">
                <a16:creationId xmlns:a16="http://schemas.microsoft.com/office/drawing/2014/main" id="{FC464BBF-2474-3211-410A-64835AF2719B}"/>
              </a:ext>
            </a:extLst>
          </p:cNvPr>
          <p:cNvSpPr/>
          <p:nvPr/>
        </p:nvSpPr>
        <p:spPr>
          <a:xfrm>
            <a:off x="14162172" y="1096698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5D3AEB9A-00FA-FCCE-FC09-11075548DD31}"/>
              </a:ext>
            </a:extLst>
          </p:cNvPr>
          <p:cNvSpPr/>
          <p:nvPr/>
        </p:nvSpPr>
        <p:spPr>
          <a:xfrm>
            <a:off x="14145919" y="1122577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타원 459">
            <a:extLst>
              <a:ext uri="{FF2B5EF4-FFF2-40B4-BE49-F238E27FC236}">
                <a16:creationId xmlns:a16="http://schemas.microsoft.com/office/drawing/2014/main" id="{1492F2DF-79FF-C383-9797-CA9F5CC3F905}"/>
              </a:ext>
            </a:extLst>
          </p:cNvPr>
          <p:cNvSpPr/>
          <p:nvPr/>
        </p:nvSpPr>
        <p:spPr>
          <a:xfrm>
            <a:off x="14162492" y="1096698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B06EC5C1-7880-E079-7185-EA94303F1D99}"/>
              </a:ext>
            </a:extLst>
          </p:cNvPr>
          <p:cNvSpPr/>
          <p:nvPr/>
        </p:nvSpPr>
        <p:spPr>
          <a:xfrm>
            <a:off x="14154395" y="1098582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2" name="직선 연결선 461">
            <a:extLst>
              <a:ext uri="{FF2B5EF4-FFF2-40B4-BE49-F238E27FC236}">
                <a16:creationId xmlns:a16="http://schemas.microsoft.com/office/drawing/2014/main" id="{C648897A-C73C-CFEE-17CB-F864834191F8}"/>
              </a:ext>
            </a:extLst>
          </p:cNvPr>
          <p:cNvCxnSpPr>
            <a:cxnSpLocks/>
          </p:cNvCxnSpPr>
          <p:nvPr/>
        </p:nvCxnSpPr>
        <p:spPr>
          <a:xfrm>
            <a:off x="14057907" y="1151758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886A0FA-FE60-3729-EE3C-7C18EA207AF3}"/>
              </a:ext>
            </a:extLst>
          </p:cNvPr>
          <p:cNvCxnSpPr>
            <a:stCxn id="51" idx="1"/>
            <a:endCxn id="120" idx="6"/>
          </p:cNvCxnSpPr>
          <p:nvPr/>
        </p:nvCxnSpPr>
        <p:spPr>
          <a:xfrm rot="10800000">
            <a:off x="540862" y="3059320"/>
            <a:ext cx="2520152" cy="72034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11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C1CF5D00-520B-EB3E-BB30-7EAA3E10D1A2}"/>
              </a:ext>
            </a:extLst>
          </p:cNvPr>
          <p:cNvGrpSpPr/>
          <p:nvPr/>
        </p:nvGrpSpPr>
        <p:grpSpPr>
          <a:xfrm>
            <a:off x="7143" y="0"/>
            <a:ext cx="5579757" cy="4680170"/>
            <a:chOff x="7143" y="0"/>
            <a:chExt cx="5579757" cy="46801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27ED5C1-FA07-4873-6D8B-82AF97673291}"/>
                    </a:ext>
                  </a:extLst>
                </p:cNvPr>
                <p:cNvSpPr/>
                <p:nvPr/>
              </p:nvSpPr>
              <p:spPr>
                <a:xfrm>
                  <a:off x="1806900" y="144068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27ED5C1-FA07-4873-6D8B-82AF97673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900" y="1440680"/>
                  <a:ext cx="720000" cy="3600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6327E51-6DE0-9374-0070-4CF3B08C2DB3}"/>
                    </a:ext>
                  </a:extLst>
                </p:cNvPr>
                <p:cNvSpPr/>
                <p:nvPr/>
              </p:nvSpPr>
              <p:spPr>
                <a:xfrm>
                  <a:off x="2526900" y="144068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6327E51-6DE0-9374-0070-4CF3B08C2D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900" y="1440680"/>
                  <a:ext cx="720000" cy="36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840AF71C-1BF4-87ED-F04E-75A797A0635D}"/>
                </a:ext>
              </a:extLst>
            </p:cNvPr>
            <p:cNvCxnSpPr>
              <a:cxnSpLocks/>
              <a:stCxn id="47" idx="4"/>
              <a:endCxn id="27" idx="2"/>
            </p:cNvCxnSpPr>
            <p:nvPr/>
          </p:nvCxnSpPr>
          <p:spPr>
            <a:xfrm rot="16200000" flipH="1">
              <a:off x="1536440" y="1529540"/>
              <a:ext cx="539320" cy="10816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BC197F2B-7A21-8363-3DDD-73BD58540DEE}"/>
                </a:ext>
              </a:extLst>
            </p:cNvPr>
            <p:cNvCxnSpPr>
              <a:cxnSpLocks/>
              <a:stCxn id="10" idx="2"/>
              <a:endCxn id="27" idx="6"/>
            </p:cNvCxnSpPr>
            <p:nvPr/>
          </p:nvCxnSpPr>
          <p:spPr>
            <a:xfrm rot="5400000">
              <a:off x="2527240" y="1980340"/>
              <a:ext cx="539320" cy="1800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ED141C8-8C50-C1AE-2B26-C722BB1A09FC}"/>
                    </a:ext>
                  </a:extLst>
                </p:cNvPr>
                <p:cNvSpPr/>
                <p:nvPr/>
              </p:nvSpPr>
              <p:spPr>
                <a:xfrm>
                  <a:off x="2346900" y="2160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ED141C8-8C50-C1AE-2B26-C722BB1A0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900" y="2160000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F308B194-6178-C9E9-EDE2-CD728C3112A7}"/>
                    </a:ext>
                  </a:extLst>
                </p:cNvPr>
                <p:cNvSpPr/>
                <p:nvPr/>
              </p:nvSpPr>
              <p:spPr>
                <a:xfrm>
                  <a:off x="3246899" y="144068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F308B194-6178-C9E9-EDE2-CD728C3112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899" y="1440680"/>
                  <a:ext cx="720000" cy="36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9E7E3142-17F0-6B06-7F0F-879D997558C4}"/>
                    </a:ext>
                  </a:extLst>
                </p:cNvPr>
                <p:cNvSpPr/>
                <p:nvPr/>
              </p:nvSpPr>
              <p:spPr>
                <a:xfrm>
                  <a:off x="3966899" y="144068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9E7E3142-17F0-6B06-7F0F-879D997558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6899" y="1440680"/>
                  <a:ext cx="720000" cy="360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D1FF5F5-65B6-700C-1FF7-C0C69DBDCE89}"/>
                </a:ext>
              </a:extLst>
            </p:cNvPr>
            <p:cNvCxnSpPr>
              <a:cxnSpLocks/>
              <a:stCxn id="39" idx="2"/>
              <a:endCxn id="43" idx="2"/>
            </p:cNvCxnSpPr>
            <p:nvPr/>
          </p:nvCxnSpPr>
          <p:spPr>
            <a:xfrm rot="16200000" flipH="1">
              <a:off x="3427239" y="1980340"/>
              <a:ext cx="539320" cy="1800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90131E00-4A41-8863-BF5C-003A2D403061}"/>
                </a:ext>
              </a:extLst>
            </p:cNvPr>
            <p:cNvCxnSpPr>
              <a:cxnSpLocks/>
              <a:stCxn id="40" idx="2"/>
              <a:endCxn id="43" idx="6"/>
            </p:cNvCxnSpPr>
            <p:nvPr/>
          </p:nvCxnSpPr>
          <p:spPr>
            <a:xfrm rot="5400000">
              <a:off x="3967239" y="1980340"/>
              <a:ext cx="539320" cy="1800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66069130-0C81-82BF-C800-46159A1B7CF8}"/>
                    </a:ext>
                  </a:extLst>
                </p:cNvPr>
                <p:cNvSpPr/>
                <p:nvPr/>
              </p:nvSpPr>
              <p:spPr>
                <a:xfrm>
                  <a:off x="3786899" y="2160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66069130-0C81-82BF-C800-46159A1B7C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6899" y="2160000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55DAA3B-2BEC-8C9C-4417-4DD44C08B07F}"/>
                </a:ext>
              </a:extLst>
            </p:cNvPr>
            <p:cNvSpPr/>
            <p:nvPr/>
          </p:nvSpPr>
          <p:spPr>
            <a:xfrm>
              <a:off x="1734899" y="1368680"/>
              <a:ext cx="3024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238BF173-ECDD-D40B-DADF-2DCA6B6FC3B2}"/>
                    </a:ext>
                  </a:extLst>
                </p:cNvPr>
                <p:cNvSpPr/>
                <p:nvPr/>
              </p:nvSpPr>
              <p:spPr>
                <a:xfrm>
                  <a:off x="1085300" y="144068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238BF173-ECDD-D40B-DADF-2DCA6B6FC3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300" y="1440680"/>
                  <a:ext cx="360000" cy="36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975469C-16D3-4017-53EB-10319F187F8D}"/>
                </a:ext>
              </a:extLst>
            </p:cNvPr>
            <p:cNvCxnSpPr>
              <a:stCxn id="5" idx="1"/>
              <a:endCxn id="47" idx="6"/>
            </p:cNvCxnSpPr>
            <p:nvPr/>
          </p:nvCxnSpPr>
          <p:spPr>
            <a:xfrm flipH="1">
              <a:off x="1445300" y="1620680"/>
              <a:ext cx="361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41FE373-D43E-E4DD-9D3F-75E0B1C6BEA3}"/>
                    </a:ext>
                  </a:extLst>
                </p:cNvPr>
                <p:cNvSpPr/>
                <p:nvPr/>
              </p:nvSpPr>
              <p:spPr>
                <a:xfrm>
                  <a:off x="3066899" y="72068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41FE373-D43E-E4DD-9D3F-75E0B1C6BE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899" y="720680"/>
                  <a:ext cx="360000" cy="36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A13DCA59-BF74-7082-ADE1-D20B84A5970C}"/>
                </a:ext>
              </a:extLst>
            </p:cNvPr>
            <p:cNvCxnSpPr>
              <a:stCxn id="56" idx="4"/>
              <a:endCxn id="44" idx="3"/>
            </p:cNvCxnSpPr>
            <p:nvPr/>
          </p:nvCxnSpPr>
          <p:spPr>
            <a:xfrm rot="16200000" flipH="1">
              <a:off x="3732899" y="594680"/>
              <a:ext cx="540000" cy="1512000"/>
            </a:xfrm>
            <a:prstGeom prst="bentConnector4">
              <a:avLst>
                <a:gd name="adj1" fmla="val 26667"/>
                <a:gd name="adj2" fmla="val 1151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E0A7338B-13C1-B3F2-4A06-760AB0D929B6}"/>
                </a:ext>
              </a:extLst>
            </p:cNvPr>
            <p:cNvCxnSpPr>
              <a:cxnSpLocks/>
              <a:stCxn id="66" idx="2"/>
              <a:endCxn id="56" idx="0"/>
            </p:cNvCxnSpPr>
            <p:nvPr/>
          </p:nvCxnSpPr>
          <p:spPr>
            <a:xfrm>
              <a:off x="3246899" y="360000"/>
              <a:ext cx="0" cy="360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61ECFCD-6974-D797-92C1-08601C8FF03A}"/>
                    </a:ext>
                  </a:extLst>
                </p:cNvPr>
                <p:cNvSpPr/>
                <p:nvPr/>
              </p:nvSpPr>
              <p:spPr>
                <a:xfrm>
                  <a:off x="2526899" y="0"/>
                  <a:ext cx="144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61ECFCD-6974-D797-92C1-08601C8FF0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899" y="0"/>
                  <a:ext cx="1440000" cy="3600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8D26AEFE-62F1-20B2-0653-9D9F39FDB5B0}"/>
                    </a:ext>
                  </a:extLst>
                </p:cNvPr>
                <p:cNvSpPr/>
                <p:nvPr/>
              </p:nvSpPr>
              <p:spPr>
                <a:xfrm>
                  <a:off x="905885" y="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8D26AEFE-62F1-20B2-0653-9D9F39FDB5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885" y="0"/>
                  <a:ext cx="720000" cy="36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A5F2D91-963D-BDDC-323B-FB7D78591CEA}"/>
                </a:ext>
              </a:extLst>
            </p:cNvPr>
            <p:cNvCxnSpPr>
              <a:stCxn id="71" idx="2"/>
              <a:endCxn id="47" idx="0"/>
            </p:cNvCxnSpPr>
            <p:nvPr/>
          </p:nvCxnSpPr>
          <p:spPr>
            <a:xfrm flipH="1">
              <a:off x="1265300" y="360000"/>
              <a:ext cx="585" cy="1080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43A0769C-7FD6-62D2-01AF-BDFFF184EDE4}"/>
                </a:ext>
              </a:extLst>
            </p:cNvPr>
            <p:cNvCxnSpPr>
              <a:cxnSpLocks/>
              <a:stCxn id="43" idx="4"/>
              <a:endCxn id="102" idx="6"/>
            </p:cNvCxnSpPr>
            <p:nvPr/>
          </p:nvCxnSpPr>
          <p:spPr>
            <a:xfrm rot="5400000">
              <a:off x="3426814" y="2520085"/>
              <a:ext cx="540170" cy="54000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B920435C-4939-3913-C702-941C6556FE89}"/>
                </a:ext>
              </a:extLst>
            </p:cNvPr>
            <p:cNvCxnSpPr>
              <a:cxnSpLocks/>
              <a:stCxn id="27" idx="4"/>
              <a:endCxn id="102" idx="2"/>
            </p:cNvCxnSpPr>
            <p:nvPr/>
          </p:nvCxnSpPr>
          <p:spPr>
            <a:xfrm rot="16200000" flipH="1">
              <a:off x="2526814" y="2520086"/>
              <a:ext cx="540170" cy="5399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B194E84-BADD-FCA7-C39B-98E5036A2C97}"/>
                </a:ext>
              </a:extLst>
            </p:cNvPr>
            <p:cNvCxnSpPr>
              <a:cxnSpLocks/>
              <a:endCxn id="184" idx="0"/>
            </p:cNvCxnSpPr>
            <p:nvPr/>
          </p:nvCxnSpPr>
          <p:spPr>
            <a:xfrm flipH="1">
              <a:off x="3246898" y="3240170"/>
              <a:ext cx="1" cy="3596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D63D9432-EB36-91A4-802F-1B3BB2A2BF88}"/>
                    </a:ext>
                  </a:extLst>
                </p:cNvPr>
                <p:cNvSpPr/>
                <p:nvPr/>
              </p:nvSpPr>
              <p:spPr>
                <a:xfrm>
                  <a:off x="3066898" y="288017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D63D9432-EB36-91A4-802F-1B3BB2A2BF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898" y="2880170"/>
                  <a:ext cx="360000" cy="36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AA876E4B-5FCA-5A07-E091-783B16FECB57}"/>
                    </a:ext>
                  </a:extLst>
                </p:cNvPr>
                <p:cNvSpPr/>
                <p:nvPr/>
              </p:nvSpPr>
              <p:spPr>
                <a:xfrm>
                  <a:off x="2887058" y="432017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AA876E4B-5FCA-5A07-E091-783B16FECB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058" y="4320170"/>
                  <a:ext cx="720000" cy="36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D0930DFA-590A-0A45-3C1A-73F19173AC7F}"/>
                </a:ext>
              </a:extLst>
            </p:cNvPr>
            <p:cNvCxnSpPr>
              <a:cxnSpLocks/>
              <a:stCxn id="184" idx="4"/>
              <a:endCxn id="177" idx="0"/>
            </p:cNvCxnSpPr>
            <p:nvPr/>
          </p:nvCxnSpPr>
          <p:spPr>
            <a:xfrm>
              <a:off x="3246898" y="3959829"/>
              <a:ext cx="160" cy="3603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5F2C814B-130B-B6EF-666F-81712EDEF249}"/>
                </a:ext>
              </a:extLst>
            </p:cNvPr>
            <p:cNvSpPr/>
            <p:nvPr/>
          </p:nvSpPr>
          <p:spPr>
            <a:xfrm>
              <a:off x="3066898" y="3599829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70F64F0E-6E2C-D0F6-AA64-F0C5ED8C2035}"/>
                    </a:ext>
                  </a:extLst>
                </p:cNvPr>
                <p:cNvSpPr txBox="1"/>
                <p:nvPr/>
              </p:nvSpPr>
              <p:spPr>
                <a:xfrm>
                  <a:off x="2968103" y="3671369"/>
                  <a:ext cx="557589" cy="2169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</m:e>
                          <m:sup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</m:sup>
                        </m:sSup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 3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70F64F0E-6E2C-D0F6-AA64-F0C5ED8C20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8103" y="3671369"/>
                  <a:ext cx="557589" cy="21691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324CB441-C53A-20BC-C8C5-9B4BC76720D7}"/>
                </a:ext>
              </a:extLst>
            </p:cNvPr>
            <p:cNvSpPr/>
            <p:nvPr/>
          </p:nvSpPr>
          <p:spPr>
            <a:xfrm>
              <a:off x="186900" y="540339"/>
              <a:ext cx="5400000" cy="35998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157B5889-0802-94A1-841D-48152D7E4A25}"/>
                    </a:ext>
                  </a:extLst>
                </p:cNvPr>
                <p:cNvSpPr/>
                <p:nvPr/>
              </p:nvSpPr>
              <p:spPr>
                <a:xfrm>
                  <a:off x="7143" y="36068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157B5889-0802-94A1-841D-48152D7E4A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" y="360680"/>
                  <a:ext cx="360000" cy="36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8FB8C0D3-A8FB-6137-09B6-B679FC49E0B1}"/>
                </a:ext>
              </a:extLst>
            </p:cNvPr>
            <p:cNvSpPr/>
            <p:nvPr/>
          </p:nvSpPr>
          <p:spPr>
            <a:xfrm>
              <a:off x="2830341" y="181640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7F09DB87-F8BA-9F14-BAA0-F1A677EA0515}"/>
                </a:ext>
              </a:extLst>
            </p:cNvPr>
            <p:cNvSpPr/>
            <p:nvPr/>
          </p:nvSpPr>
          <p:spPr>
            <a:xfrm>
              <a:off x="2814088" y="1842286"/>
              <a:ext cx="14400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24E16BF2-707F-5958-7D58-F46FDE7149D7}"/>
                </a:ext>
              </a:extLst>
            </p:cNvPr>
            <p:cNvSpPr/>
            <p:nvPr/>
          </p:nvSpPr>
          <p:spPr>
            <a:xfrm>
              <a:off x="2830661" y="181640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10B2B10D-1627-924F-D1C2-4A1C32EBFF40}"/>
                </a:ext>
              </a:extLst>
            </p:cNvPr>
            <p:cNvSpPr/>
            <p:nvPr/>
          </p:nvSpPr>
          <p:spPr>
            <a:xfrm>
              <a:off x="2822564" y="1818291"/>
              <a:ext cx="54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id="{19A39E57-9B15-6177-46E2-87802167289D}"/>
                </a:ext>
              </a:extLst>
            </p:cNvPr>
            <p:cNvCxnSpPr>
              <a:cxnSpLocks/>
            </p:cNvCxnSpPr>
            <p:nvPr/>
          </p:nvCxnSpPr>
          <p:spPr>
            <a:xfrm>
              <a:off x="2728457" y="1871467"/>
              <a:ext cx="1737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408BDB0A-EF8F-520B-5027-3E3F8B59F534}"/>
                </a:ext>
              </a:extLst>
            </p:cNvPr>
            <p:cNvSpPr/>
            <p:nvPr/>
          </p:nvSpPr>
          <p:spPr>
            <a:xfrm>
              <a:off x="3551432" y="181640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3FBA66D6-60B4-A872-285D-41E853D7B183}"/>
                </a:ext>
              </a:extLst>
            </p:cNvPr>
            <p:cNvSpPr/>
            <p:nvPr/>
          </p:nvSpPr>
          <p:spPr>
            <a:xfrm>
              <a:off x="3535179" y="1842286"/>
              <a:ext cx="14400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D7F4D101-4377-3255-E7A3-75CB10E37A73}"/>
                </a:ext>
              </a:extLst>
            </p:cNvPr>
            <p:cNvSpPr/>
            <p:nvPr/>
          </p:nvSpPr>
          <p:spPr>
            <a:xfrm>
              <a:off x="3551752" y="181640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1364CE95-BD04-F3D4-F1E2-A09B078B6208}"/>
                </a:ext>
              </a:extLst>
            </p:cNvPr>
            <p:cNvSpPr/>
            <p:nvPr/>
          </p:nvSpPr>
          <p:spPr>
            <a:xfrm>
              <a:off x="3543655" y="1818291"/>
              <a:ext cx="54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AFA3BA2B-1F7B-22FF-061F-B45EB5F69E8B}"/>
                </a:ext>
              </a:extLst>
            </p:cNvPr>
            <p:cNvCxnSpPr>
              <a:cxnSpLocks/>
            </p:cNvCxnSpPr>
            <p:nvPr/>
          </p:nvCxnSpPr>
          <p:spPr>
            <a:xfrm>
              <a:off x="3454310" y="1871467"/>
              <a:ext cx="1737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68B0CABC-19C6-2019-4F34-BB09618C8C02}"/>
                </a:ext>
              </a:extLst>
            </p:cNvPr>
            <p:cNvSpPr/>
            <p:nvPr/>
          </p:nvSpPr>
          <p:spPr>
            <a:xfrm>
              <a:off x="4270476" y="181640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ECA9D526-702C-EE88-F64A-94928D40CEA7}"/>
                </a:ext>
              </a:extLst>
            </p:cNvPr>
            <p:cNvSpPr/>
            <p:nvPr/>
          </p:nvSpPr>
          <p:spPr>
            <a:xfrm>
              <a:off x="4254223" y="1842286"/>
              <a:ext cx="14400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7846BB26-6C5C-B64C-31B0-332C3B2DB699}"/>
                </a:ext>
              </a:extLst>
            </p:cNvPr>
            <p:cNvSpPr/>
            <p:nvPr/>
          </p:nvSpPr>
          <p:spPr>
            <a:xfrm>
              <a:off x="4270796" y="181640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8E828F15-8A78-1A92-27A5-3DEC07DA0CC2}"/>
                </a:ext>
              </a:extLst>
            </p:cNvPr>
            <p:cNvSpPr/>
            <p:nvPr/>
          </p:nvSpPr>
          <p:spPr>
            <a:xfrm>
              <a:off x="4262699" y="1818291"/>
              <a:ext cx="54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799CE6E2-457E-5B7B-17F8-CADEF3E09114}"/>
                </a:ext>
              </a:extLst>
            </p:cNvPr>
            <p:cNvCxnSpPr>
              <a:cxnSpLocks/>
            </p:cNvCxnSpPr>
            <p:nvPr/>
          </p:nvCxnSpPr>
          <p:spPr>
            <a:xfrm>
              <a:off x="4168592" y="1871467"/>
              <a:ext cx="1737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그룹 312">
              <a:extLst>
                <a:ext uri="{FF2B5EF4-FFF2-40B4-BE49-F238E27FC236}">
                  <a16:creationId xmlns:a16="http://schemas.microsoft.com/office/drawing/2014/main" id="{1AE8BCE7-ED60-F216-66DB-7A4F3A77D9F8}"/>
                </a:ext>
              </a:extLst>
            </p:cNvPr>
            <p:cNvGrpSpPr/>
            <p:nvPr/>
          </p:nvGrpSpPr>
          <p:grpSpPr>
            <a:xfrm rot="5400000">
              <a:off x="1620079" y="1524086"/>
              <a:ext cx="229631" cy="109884"/>
              <a:chOff x="1596696" y="1816407"/>
              <a:chExt cx="229631" cy="109884"/>
            </a:xfrm>
          </p:grpSpPr>
          <p:sp>
            <p:nvSpPr>
              <p:cNvPr id="308" name="타원 307">
                <a:extLst>
                  <a:ext uri="{FF2B5EF4-FFF2-40B4-BE49-F238E27FC236}">
                    <a16:creationId xmlns:a16="http://schemas.microsoft.com/office/drawing/2014/main" id="{0BF754E9-56DA-7EE7-F9C4-D392A32AE896}"/>
                  </a:ext>
                </a:extLst>
              </p:cNvPr>
              <p:cNvSpPr/>
              <p:nvPr/>
            </p:nvSpPr>
            <p:spPr>
              <a:xfrm>
                <a:off x="1698580" y="181640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B3393A4E-CDC6-5E55-B8C2-22513D028ED1}"/>
                  </a:ext>
                </a:extLst>
              </p:cNvPr>
              <p:cNvSpPr/>
              <p:nvPr/>
            </p:nvSpPr>
            <p:spPr>
              <a:xfrm>
                <a:off x="1682327" y="1842286"/>
                <a:ext cx="144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3F2CAD8C-558A-9169-B7D7-BCA534425DC0}"/>
                  </a:ext>
                </a:extLst>
              </p:cNvPr>
              <p:cNvSpPr/>
              <p:nvPr/>
            </p:nvSpPr>
            <p:spPr>
              <a:xfrm>
                <a:off x="1698900" y="181640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B142F5FF-7B15-F277-F7DC-6E80ABA24187}"/>
                  </a:ext>
                </a:extLst>
              </p:cNvPr>
              <p:cNvSpPr/>
              <p:nvPr/>
            </p:nvSpPr>
            <p:spPr>
              <a:xfrm>
                <a:off x="1690803" y="1818291"/>
                <a:ext cx="54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2" name="직선 연결선 311">
                <a:extLst>
                  <a:ext uri="{FF2B5EF4-FFF2-40B4-BE49-F238E27FC236}">
                    <a16:creationId xmlns:a16="http://schemas.microsoft.com/office/drawing/2014/main" id="{3C48871C-794C-8D99-A775-F41DD84944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6696" y="1871467"/>
                <a:ext cx="1737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15894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BB89BF76-D5F7-0A99-C688-11E2DC468003}"/>
              </a:ext>
            </a:extLst>
          </p:cNvPr>
          <p:cNvGrpSpPr/>
          <p:nvPr/>
        </p:nvGrpSpPr>
        <p:grpSpPr>
          <a:xfrm>
            <a:off x="7143" y="0"/>
            <a:ext cx="5579757" cy="4678639"/>
            <a:chOff x="7143" y="0"/>
            <a:chExt cx="5579757" cy="46786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5BBB50C0-59F7-5F2E-F6DE-7BA1EAB72AB7}"/>
                    </a:ext>
                  </a:extLst>
                </p:cNvPr>
                <p:cNvSpPr/>
                <p:nvPr/>
              </p:nvSpPr>
              <p:spPr>
                <a:xfrm>
                  <a:off x="1806900" y="287932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5BBB50C0-59F7-5F2E-F6DE-7BA1EAB72A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900" y="2879320"/>
                  <a:ext cx="720000" cy="3600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F4BB144A-AEF9-5457-8C10-FF96C89E8A25}"/>
                    </a:ext>
                  </a:extLst>
                </p:cNvPr>
                <p:cNvSpPr/>
                <p:nvPr/>
              </p:nvSpPr>
              <p:spPr>
                <a:xfrm>
                  <a:off x="2526900" y="287932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F4BB144A-AEF9-5457-8C10-FF96C89E8A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900" y="2879320"/>
                  <a:ext cx="720000" cy="36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805AA314-B0DD-9AA8-7202-AA41FA4F44CF}"/>
                </a:ext>
              </a:extLst>
            </p:cNvPr>
            <p:cNvCxnSpPr>
              <a:cxnSpLocks/>
              <a:stCxn id="77" idx="4"/>
              <a:endCxn id="63" idx="2"/>
            </p:cNvCxnSpPr>
            <p:nvPr/>
          </p:nvCxnSpPr>
          <p:spPr>
            <a:xfrm rot="16200000" flipH="1">
              <a:off x="637120" y="2428860"/>
              <a:ext cx="1977960" cy="7216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CD287F85-D62B-16F7-90A9-8FE60A62D633}"/>
                    </a:ext>
                  </a:extLst>
                </p:cNvPr>
                <p:cNvSpPr/>
                <p:nvPr/>
              </p:nvSpPr>
              <p:spPr>
                <a:xfrm>
                  <a:off x="1986900" y="359864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CD287F85-D62B-16F7-90A9-8FE60A62D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6900" y="3598640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4363E040-814C-EBC5-F40D-7BA9C5508083}"/>
                    </a:ext>
                  </a:extLst>
                </p:cNvPr>
                <p:cNvSpPr/>
                <p:nvPr/>
              </p:nvSpPr>
              <p:spPr>
                <a:xfrm>
                  <a:off x="3246899" y="287932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4363E040-814C-EBC5-F40D-7BA9C5508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899" y="2879320"/>
                  <a:ext cx="720000" cy="36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6B12D0E3-8C43-4CBF-8417-7D35E02B2C68}"/>
                    </a:ext>
                  </a:extLst>
                </p:cNvPr>
                <p:cNvSpPr/>
                <p:nvPr/>
              </p:nvSpPr>
              <p:spPr>
                <a:xfrm>
                  <a:off x="3966899" y="287932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6B12D0E3-8C43-4CBF-8417-7D35E02B2C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6899" y="2879320"/>
                  <a:ext cx="720000" cy="360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6C8AEDC-425B-A691-266F-5BC43117EC1B}"/>
                </a:ext>
              </a:extLst>
            </p:cNvPr>
            <p:cNvSpPr/>
            <p:nvPr/>
          </p:nvSpPr>
          <p:spPr>
            <a:xfrm>
              <a:off x="1734899" y="2807320"/>
              <a:ext cx="3024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771EDC7B-0909-4FB8-BBA1-3D1EAB2AA2ED}"/>
                    </a:ext>
                  </a:extLst>
                </p:cNvPr>
                <p:cNvSpPr/>
                <p:nvPr/>
              </p:nvSpPr>
              <p:spPr>
                <a:xfrm>
                  <a:off x="1085300" y="144068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771EDC7B-0909-4FB8-BBA1-3D1EAB2AA2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300" y="1440680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0DFDEA57-FB6D-CAC9-9D99-87FE54786285}"/>
                    </a:ext>
                  </a:extLst>
                </p:cNvPr>
                <p:cNvSpPr/>
                <p:nvPr/>
              </p:nvSpPr>
              <p:spPr>
                <a:xfrm>
                  <a:off x="3066899" y="72068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0DFDEA57-FB6D-CAC9-9D99-87FE547862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899" y="720680"/>
                  <a:ext cx="360000" cy="36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ACC30FBE-1233-70AA-BD59-D40C4FA94689}"/>
                </a:ext>
              </a:extLst>
            </p:cNvPr>
            <p:cNvCxnSpPr>
              <a:cxnSpLocks/>
              <a:stCxn id="81" idx="4"/>
              <a:endCxn id="75" idx="3"/>
            </p:cNvCxnSpPr>
            <p:nvPr/>
          </p:nvCxnSpPr>
          <p:spPr>
            <a:xfrm rot="16200000" flipH="1">
              <a:off x="3013579" y="1314000"/>
              <a:ext cx="1978640" cy="1512000"/>
            </a:xfrm>
            <a:prstGeom prst="bentConnector4">
              <a:avLst>
                <a:gd name="adj1" fmla="val 9116"/>
                <a:gd name="adj2" fmla="val 1151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CA70608E-3608-3718-2E0B-0A897FA67264}"/>
                </a:ext>
              </a:extLst>
            </p:cNvPr>
            <p:cNvCxnSpPr>
              <a:cxnSpLocks/>
              <a:stCxn id="87" idx="2"/>
              <a:endCxn id="81" idx="0"/>
            </p:cNvCxnSpPr>
            <p:nvPr/>
          </p:nvCxnSpPr>
          <p:spPr>
            <a:xfrm>
              <a:off x="3246899" y="360000"/>
              <a:ext cx="0" cy="360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2F21D531-8D6E-7B58-10D4-F5D6A1EA6F06}"/>
                    </a:ext>
                  </a:extLst>
                </p:cNvPr>
                <p:cNvSpPr/>
                <p:nvPr/>
              </p:nvSpPr>
              <p:spPr>
                <a:xfrm>
                  <a:off x="2526899" y="0"/>
                  <a:ext cx="144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2F21D531-8D6E-7B58-10D4-F5D6A1EA6F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899" y="0"/>
                  <a:ext cx="1440000" cy="360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C7D86531-F485-70D1-FE13-09453D2DCA30}"/>
                    </a:ext>
                  </a:extLst>
                </p:cNvPr>
                <p:cNvSpPr/>
                <p:nvPr/>
              </p:nvSpPr>
              <p:spPr>
                <a:xfrm>
                  <a:off x="905885" y="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C7D86531-F485-70D1-FE13-09453D2DCA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885" y="0"/>
                  <a:ext cx="720000" cy="3600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34CA89EE-1E76-B66D-27EE-E8EB9C96E0A5}"/>
                </a:ext>
              </a:extLst>
            </p:cNvPr>
            <p:cNvCxnSpPr>
              <a:cxnSpLocks/>
              <a:stCxn id="89" idx="2"/>
              <a:endCxn id="77" idx="0"/>
            </p:cNvCxnSpPr>
            <p:nvPr/>
          </p:nvCxnSpPr>
          <p:spPr>
            <a:xfrm flipH="1">
              <a:off x="1265300" y="360000"/>
              <a:ext cx="585" cy="1080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ED463668-C876-FEA4-143C-C286D521AEEE}"/>
                    </a:ext>
                  </a:extLst>
                </p:cNvPr>
                <p:cNvSpPr/>
                <p:nvPr/>
              </p:nvSpPr>
              <p:spPr>
                <a:xfrm>
                  <a:off x="1806900" y="4318639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ko-K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ED463668-C876-FEA4-143C-C286D521AE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900" y="4318639"/>
                  <a:ext cx="720000" cy="36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E17D151-CEAF-0EEA-7635-AC5519F2A578}"/>
                </a:ext>
              </a:extLst>
            </p:cNvPr>
            <p:cNvSpPr/>
            <p:nvPr/>
          </p:nvSpPr>
          <p:spPr>
            <a:xfrm>
              <a:off x="186900" y="540339"/>
              <a:ext cx="5400000" cy="35998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E85D886D-890A-2AD1-B06D-5AED1A073BE9}"/>
                    </a:ext>
                  </a:extLst>
                </p:cNvPr>
                <p:cNvSpPr/>
                <p:nvPr/>
              </p:nvSpPr>
              <p:spPr>
                <a:xfrm>
                  <a:off x="7143" y="36068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E85D886D-890A-2AD1-B06D-5AED1A073B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" y="360680"/>
                  <a:ext cx="360000" cy="360000"/>
                </a:xfrm>
                <a:prstGeom prst="ellipse">
                  <a:avLst/>
                </a:prstGeom>
                <a:blipFill>
                  <a:blip r:embed="rId11"/>
                  <a:stretch>
                    <a:fillRect l="-65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연결선: 꺾임 106">
              <a:extLst>
                <a:ext uri="{FF2B5EF4-FFF2-40B4-BE49-F238E27FC236}">
                  <a16:creationId xmlns:a16="http://schemas.microsoft.com/office/drawing/2014/main" id="{B2189AA5-4701-F55D-F2CB-FD21F40BA15D}"/>
                </a:ext>
              </a:extLst>
            </p:cNvPr>
            <p:cNvCxnSpPr>
              <a:cxnSpLocks/>
              <a:stCxn id="65" idx="0"/>
              <a:endCxn id="163" idx="2"/>
            </p:cNvCxnSpPr>
            <p:nvPr/>
          </p:nvCxnSpPr>
          <p:spPr>
            <a:xfrm rot="5400000" flipH="1" flipV="1">
              <a:off x="3427239" y="2519660"/>
              <a:ext cx="539320" cy="1800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연결선: 꺾임 108">
              <a:extLst>
                <a:ext uri="{FF2B5EF4-FFF2-40B4-BE49-F238E27FC236}">
                  <a16:creationId xmlns:a16="http://schemas.microsoft.com/office/drawing/2014/main" id="{7A208C6C-01CB-C986-C4B6-6E632A8455EB}"/>
                </a:ext>
              </a:extLst>
            </p:cNvPr>
            <p:cNvCxnSpPr>
              <a:cxnSpLocks/>
              <a:stCxn id="67" idx="0"/>
              <a:endCxn id="163" idx="6"/>
            </p:cNvCxnSpPr>
            <p:nvPr/>
          </p:nvCxnSpPr>
          <p:spPr>
            <a:xfrm rot="16200000" flipV="1">
              <a:off x="3967239" y="2519660"/>
              <a:ext cx="539320" cy="1800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연결선: 꺾임 112">
              <a:extLst>
                <a:ext uri="{FF2B5EF4-FFF2-40B4-BE49-F238E27FC236}">
                  <a16:creationId xmlns:a16="http://schemas.microsoft.com/office/drawing/2014/main" id="{FEAA0CDF-9B95-0BAE-1C5E-C2E65B60C110}"/>
                </a:ext>
              </a:extLst>
            </p:cNvPr>
            <p:cNvCxnSpPr>
              <a:cxnSpLocks/>
              <a:stCxn id="57" idx="0"/>
              <a:endCxn id="147" idx="6"/>
            </p:cNvCxnSpPr>
            <p:nvPr/>
          </p:nvCxnSpPr>
          <p:spPr>
            <a:xfrm rot="16200000" flipV="1">
              <a:off x="1896440" y="1888860"/>
              <a:ext cx="539320" cy="14416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E75FCF4E-1786-FBC3-CBF2-E1E60379716A}"/>
                </a:ext>
              </a:extLst>
            </p:cNvPr>
            <p:cNvCxnSpPr>
              <a:cxnSpLocks/>
              <a:stCxn id="163" idx="0"/>
              <a:endCxn id="77" idx="6"/>
            </p:cNvCxnSpPr>
            <p:nvPr/>
          </p:nvCxnSpPr>
          <p:spPr>
            <a:xfrm rot="16200000" flipV="1">
              <a:off x="2436440" y="629540"/>
              <a:ext cx="539320" cy="252159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05938281-D16F-2ACD-6C34-2DEB50E8C1BA}"/>
                </a:ext>
              </a:extLst>
            </p:cNvPr>
            <p:cNvCxnSpPr>
              <a:cxnSpLocks/>
              <a:stCxn id="63" idx="4"/>
              <a:endCxn id="101" idx="0"/>
            </p:cNvCxnSpPr>
            <p:nvPr/>
          </p:nvCxnSpPr>
          <p:spPr>
            <a:xfrm>
              <a:off x="2166900" y="3958640"/>
              <a:ext cx="0" cy="359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E57A1296-0311-D735-7245-922E9C7265ED}"/>
                </a:ext>
              </a:extLst>
            </p:cNvPr>
            <p:cNvCxnSpPr>
              <a:cxnSpLocks/>
              <a:stCxn id="55" idx="2"/>
              <a:endCxn id="63" idx="0"/>
            </p:cNvCxnSpPr>
            <p:nvPr/>
          </p:nvCxnSpPr>
          <p:spPr>
            <a:xfrm>
              <a:off x="2166900" y="3239320"/>
              <a:ext cx="0" cy="3593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665B3B8C-A1B6-1895-7A26-5D9D7A231F36}"/>
                </a:ext>
              </a:extLst>
            </p:cNvPr>
            <p:cNvSpPr/>
            <p:nvPr/>
          </p:nvSpPr>
          <p:spPr>
            <a:xfrm>
              <a:off x="1085300" y="287932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타원 162">
                  <a:extLst>
                    <a:ext uri="{FF2B5EF4-FFF2-40B4-BE49-F238E27FC236}">
                      <a16:creationId xmlns:a16="http://schemas.microsoft.com/office/drawing/2014/main" id="{1159CA5F-D601-7281-1D8A-A1FB7BB50572}"/>
                    </a:ext>
                  </a:extLst>
                </p:cNvPr>
                <p:cNvSpPr/>
                <p:nvPr/>
              </p:nvSpPr>
              <p:spPr>
                <a:xfrm>
                  <a:off x="3786899" y="2160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63" name="타원 162">
                  <a:extLst>
                    <a:ext uri="{FF2B5EF4-FFF2-40B4-BE49-F238E27FC236}">
                      <a16:creationId xmlns:a16="http://schemas.microsoft.com/office/drawing/2014/main" id="{1159CA5F-D601-7281-1D8A-A1FB7BB505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6899" y="2160000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타원 146">
                  <a:extLst>
                    <a:ext uri="{FF2B5EF4-FFF2-40B4-BE49-F238E27FC236}">
                      <a16:creationId xmlns:a16="http://schemas.microsoft.com/office/drawing/2014/main" id="{106C54BE-8C24-246E-0ED2-B2A470A0D0E0}"/>
                    </a:ext>
                  </a:extLst>
                </p:cNvPr>
                <p:cNvSpPr/>
                <p:nvPr/>
              </p:nvSpPr>
              <p:spPr>
                <a:xfrm>
                  <a:off x="1085300" y="216000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ko-KR" alt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7" name="타원 146">
                  <a:extLst>
                    <a:ext uri="{FF2B5EF4-FFF2-40B4-BE49-F238E27FC236}">
                      <a16:creationId xmlns:a16="http://schemas.microsoft.com/office/drawing/2014/main" id="{106C54BE-8C24-246E-0ED2-B2A470A0D0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300" y="2160000"/>
                  <a:ext cx="360000" cy="36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6172A181-DB95-5D0C-49B0-80EFF2B5D989}"/>
                    </a:ext>
                  </a:extLst>
                </p:cNvPr>
                <p:cNvSpPr txBox="1"/>
                <p:nvPr/>
              </p:nvSpPr>
              <p:spPr>
                <a:xfrm>
                  <a:off x="988906" y="2950519"/>
                  <a:ext cx="557589" cy="2169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</m:e>
                          <m:sup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</m:sup>
                        </m:sSup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 3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6172A181-DB95-5D0C-49B0-80EFF2B5D9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906" y="2950519"/>
                  <a:ext cx="557589" cy="21691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31C0A013-292A-8EF8-5578-A21A361234A9}"/>
                </a:ext>
              </a:extLst>
            </p:cNvPr>
            <p:cNvSpPr/>
            <p:nvPr/>
          </p:nvSpPr>
          <p:spPr>
            <a:xfrm>
              <a:off x="2830341" y="2752260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C6E76D5E-143F-E6A7-E288-3049001E0A90}"/>
                </a:ext>
              </a:extLst>
            </p:cNvPr>
            <p:cNvSpPr/>
            <p:nvPr/>
          </p:nvSpPr>
          <p:spPr>
            <a:xfrm>
              <a:off x="2814088" y="2778139"/>
              <a:ext cx="14400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8677FDD1-CEEB-6298-0207-64EA7E72AB29}"/>
                </a:ext>
              </a:extLst>
            </p:cNvPr>
            <p:cNvSpPr/>
            <p:nvPr/>
          </p:nvSpPr>
          <p:spPr>
            <a:xfrm>
              <a:off x="2830661" y="2752260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982EEEB1-5D2F-7714-D61F-103500F38B9E}"/>
                </a:ext>
              </a:extLst>
            </p:cNvPr>
            <p:cNvSpPr/>
            <p:nvPr/>
          </p:nvSpPr>
          <p:spPr>
            <a:xfrm>
              <a:off x="2822564" y="2754144"/>
              <a:ext cx="54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7DE96DFC-5CC8-FACD-041F-F89BFBC22D81}"/>
                </a:ext>
              </a:extLst>
            </p:cNvPr>
            <p:cNvCxnSpPr>
              <a:cxnSpLocks/>
            </p:cNvCxnSpPr>
            <p:nvPr/>
          </p:nvCxnSpPr>
          <p:spPr>
            <a:xfrm>
              <a:off x="2728457" y="2807320"/>
              <a:ext cx="1737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B9EECDD3-C8A0-1D0B-50FF-0EA4C889F0F1}"/>
                </a:ext>
              </a:extLst>
            </p:cNvPr>
            <p:cNvSpPr/>
            <p:nvPr/>
          </p:nvSpPr>
          <p:spPr>
            <a:xfrm>
              <a:off x="3551432" y="2752260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F6232C63-DC7F-F6C3-2A47-7FBB89A61B26}"/>
                </a:ext>
              </a:extLst>
            </p:cNvPr>
            <p:cNvSpPr/>
            <p:nvPr/>
          </p:nvSpPr>
          <p:spPr>
            <a:xfrm>
              <a:off x="3535179" y="2778139"/>
              <a:ext cx="14400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56517C18-5F53-4D3E-A3B6-E334B28E7C5A}"/>
                </a:ext>
              </a:extLst>
            </p:cNvPr>
            <p:cNvSpPr/>
            <p:nvPr/>
          </p:nvSpPr>
          <p:spPr>
            <a:xfrm>
              <a:off x="3551752" y="2752260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5FA8D854-9A94-E4B0-C45D-0C4198F3C172}"/>
                </a:ext>
              </a:extLst>
            </p:cNvPr>
            <p:cNvSpPr/>
            <p:nvPr/>
          </p:nvSpPr>
          <p:spPr>
            <a:xfrm>
              <a:off x="3543655" y="2754144"/>
              <a:ext cx="54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B2478511-A8AD-2A61-4B9A-F3E187D267F4}"/>
                </a:ext>
              </a:extLst>
            </p:cNvPr>
            <p:cNvCxnSpPr>
              <a:cxnSpLocks/>
            </p:cNvCxnSpPr>
            <p:nvPr/>
          </p:nvCxnSpPr>
          <p:spPr>
            <a:xfrm>
              <a:off x="3454310" y="2807320"/>
              <a:ext cx="1737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F9DB3F15-EB0C-707E-D2A7-5B48F1A096FA}"/>
                </a:ext>
              </a:extLst>
            </p:cNvPr>
            <p:cNvSpPr/>
            <p:nvPr/>
          </p:nvSpPr>
          <p:spPr>
            <a:xfrm>
              <a:off x="4270476" y="2752260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3D3A3017-3E23-9600-5DF6-DF71F539C889}"/>
                </a:ext>
              </a:extLst>
            </p:cNvPr>
            <p:cNvSpPr/>
            <p:nvPr/>
          </p:nvSpPr>
          <p:spPr>
            <a:xfrm>
              <a:off x="4254223" y="2778139"/>
              <a:ext cx="14400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타원 341">
              <a:extLst>
                <a:ext uri="{FF2B5EF4-FFF2-40B4-BE49-F238E27FC236}">
                  <a16:creationId xmlns:a16="http://schemas.microsoft.com/office/drawing/2014/main" id="{D24F7EC0-8C60-6132-F64C-C8CCBEBD75A4}"/>
                </a:ext>
              </a:extLst>
            </p:cNvPr>
            <p:cNvSpPr/>
            <p:nvPr/>
          </p:nvSpPr>
          <p:spPr>
            <a:xfrm>
              <a:off x="4270796" y="2752260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F9169145-D112-6F71-6A21-1899415A15DA}"/>
                </a:ext>
              </a:extLst>
            </p:cNvPr>
            <p:cNvSpPr/>
            <p:nvPr/>
          </p:nvSpPr>
          <p:spPr>
            <a:xfrm>
              <a:off x="4262699" y="2754144"/>
              <a:ext cx="54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6" name="직선 연결선 345">
              <a:extLst>
                <a:ext uri="{FF2B5EF4-FFF2-40B4-BE49-F238E27FC236}">
                  <a16:creationId xmlns:a16="http://schemas.microsoft.com/office/drawing/2014/main" id="{9F4DB7A6-8338-59B0-A605-BA11EA67CECD}"/>
                </a:ext>
              </a:extLst>
            </p:cNvPr>
            <p:cNvCxnSpPr>
              <a:cxnSpLocks/>
            </p:cNvCxnSpPr>
            <p:nvPr/>
          </p:nvCxnSpPr>
          <p:spPr>
            <a:xfrm>
              <a:off x="4168592" y="2807320"/>
              <a:ext cx="1737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0CF56698-7416-4E2A-3C8E-F2922A53A02F}"/>
                </a:ext>
              </a:extLst>
            </p:cNvPr>
            <p:cNvSpPr/>
            <p:nvPr/>
          </p:nvSpPr>
          <p:spPr>
            <a:xfrm>
              <a:off x="2110666" y="3256195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CBC96F6D-0AA2-DBDC-D3A9-A49CBD444831}"/>
                </a:ext>
              </a:extLst>
            </p:cNvPr>
            <p:cNvSpPr/>
            <p:nvPr/>
          </p:nvSpPr>
          <p:spPr>
            <a:xfrm>
              <a:off x="2094413" y="3282074"/>
              <a:ext cx="14400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94A247B0-DD7C-010E-961A-39A0A769FED1}"/>
                </a:ext>
              </a:extLst>
            </p:cNvPr>
            <p:cNvSpPr/>
            <p:nvPr/>
          </p:nvSpPr>
          <p:spPr>
            <a:xfrm>
              <a:off x="2110986" y="3256195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FC703F36-FDF9-9CAA-CA82-0FDF8694FC93}"/>
                </a:ext>
              </a:extLst>
            </p:cNvPr>
            <p:cNvSpPr/>
            <p:nvPr/>
          </p:nvSpPr>
          <p:spPr>
            <a:xfrm>
              <a:off x="2102889" y="3258079"/>
              <a:ext cx="54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6" name="직선 연결선 355">
              <a:extLst>
                <a:ext uri="{FF2B5EF4-FFF2-40B4-BE49-F238E27FC236}">
                  <a16:creationId xmlns:a16="http://schemas.microsoft.com/office/drawing/2014/main" id="{0EE74E6D-6DDE-5DC2-C849-D98C8ECFD69A}"/>
                </a:ext>
              </a:extLst>
            </p:cNvPr>
            <p:cNvCxnSpPr>
              <a:cxnSpLocks/>
            </p:cNvCxnSpPr>
            <p:nvPr/>
          </p:nvCxnSpPr>
          <p:spPr>
            <a:xfrm>
              <a:off x="2008782" y="3311255"/>
              <a:ext cx="1737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35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1AB3B6C-FA3E-1CA8-E701-45455677911D}"/>
              </a:ext>
            </a:extLst>
          </p:cNvPr>
          <p:cNvCxnSpPr>
            <a:cxnSpLocks/>
          </p:cNvCxnSpPr>
          <p:nvPr/>
        </p:nvCxnSpPr>
        <p:spPr>
          <a:xfrm>
            <a:off x="1130300" y="6309247"/>
            <a:ext cx="43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FCA119C-2A35-1EE3-8E43-08143C94CC11}"/>
              </a:ext>
            </a:extLst>
          </p:cNvPr>
          <p:cNvCxnSpPr>
            <a:cxnSpLocks/>
          </p:cNvCxnSpPr>
          <p:nvPr/>
        </p:nvCxnSpPr>
        <p:spPr>
          <a:xfrm flipV="1">
            <a:off x="1130300" y="369247"/>
            <a:ext cx="0" cy="594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3D666-CC99-66D4-DCBA-18A977F6E4BE}"/>
                  </a:ext>
                </a:extLst>
              </p:cNvPr>
              <p:cNvSpPr txBox="1"/>
              <p:nvPr/>
            </p:nvSpPr>
            <p:spPr>
              <a:xfrm>
                <a:off x="974648" y="6346718"/>
                <a:ext cx="3241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3D666-CC99-66D4-DCBA-18A977F6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48" y="6346718"/>
                <a:ext cx="324128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911AAE-FD5B-1A3F-6455-B9C83B1E7F4E}"/>
                  </a:ext>
                </a:extLst>
              </p:cNvPr>
              <p:cNvSpPr txBox="1"/>
              <p:nvPr/>
            </p:nvSpPr>
            <p:spPr>
              <a:xfrm>
                <a:off x="2450953" y="6281539"/>
                <a:ext cx="598690" cy="407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911AAE-FD5B-1A3F-6455-B9C83B1E7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953" y="6281539"/>
                <a:ext cx="598690" cy="407356"/>
              </a:xfrm>
              <a:prstGeom prst="rect">
                <a:avLst/>
              </a:prstGeom>
              <a:blipFill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886A41-5BF5-C089-8DB0-C20D50CFA53D}"/>
                  </a:ext>
                </a:extLst>
              </p:cNvPr>
              <p:cNvSpPr txBox="1"/>
              <p:nvPr/>
            </p:nvSpPr>
            <p:spPr>
              <a:xfrm>
                <a:off x="4448298" y="6346718"/>
                <a:ext cx="5986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886A41-5BF5-C089-8DB0-C20D50CFA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298" y="6346718"/>
                <a:ext cx="59869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E74F75-B223-0F67-0EAA-DC9ABC811903}"/>
                  </a:ext>
                </a:extLst>
              </p:cNvPr>
              <p:cNvSpPr txBox="1"/>
              <p:nvPr/>
            </p:nvSpPr>
            <p:spPr>
              <a:xfrm>
                <a:off x="2929079" y="6281539"/>
                <a:ext cx="329962" cy="407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E74F75-B223-0F67-0EAA-DC9ABC81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079" y="6281539"/>
                <a:ext cx="329962" cy="407356"/>
              </a:xfrm>
              <a:prstGeom prst="rect">
                <a:avLst/>
              </a:prstGeom>
              <a:blipFill>
                <a:blip r:embed="rId5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A04610-E461-2CF6-030C-CFB97E25941B}"/>
                  </a:ext>
                </a:extLst>
              </p:cNvPr>
              <p:cNvSpPr txBox="1"/>
              <p:nvPr/>
            </p:nvSpPr>
            <p:spPr>
              <a:xfrm>
                <a:off x="566299" y="2827548"/>
                <a:ext cx="3169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A04610-E461-2CF6-030C-CFB97E259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99" y="2827548"/>
                <a:ext cx="31694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AE282A-9A92-0F41-6FA7-8F498463457D}"/>
                  </a:ext>
                </a:extLst>
              </p:cNvPr>
              <p:cNvSpPr txBox="1"/>
              <p:nvPr/>
            </p:nvSpPr>
            <p:spPr>
              <a:xfrm>
                <a:off x="706928" y="690095"/>
                <a:ext cx="395493" cy="409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11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AE282A-9A92-0F41-6FA7-8F4984634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28" y="690095"/>
                <a:ext cx="395493" cy="4092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5C6BDE-913A-E649-26A9-7E32C8885C73}"/>
                  </a:ext>
                </a:extLst>
              </p:cNvPr>
              <p:cNvSpPr txBox="1"/>
              <p:nvPr/>
            </p:nvSpPr>
            <p:spPr>
              <a:xfrm>
                <a:off x="583401" y="1126877"/>
                <a:ext cx="642548" cy="409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5C6BDE-913A-E649-26A9-7E32C8885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01" y="1126877"/>
                <a:ext cx="642548" cy="4092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2481C5B-1BEE-C0B5-84C9-FEE69ABC5C83}"/>
              </a:ext>
            </a:extLst>
          </p:cNvPr>
          <p:cNvCxnSpPr>
            <a:cxnSpLocks/>
          </p:cNvCxnSpPr>
          <p:nvPr/>
        </p:nvCxnSpPr>
        <p:spPr>
          <a:xfrm>
            <a:off x="1130298" y="1338353"/>
            <a:ext cx="1620000" cy="162000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953A97F-2697-B39E-7894-B5F3BF6C1E17}"/>
              </a:ext>
            </a:extLst>
          </p:cNvPr>
          <p:cNvCxnSpPr>
            <a:cxnSpLocks/>
          </p:cNvCxnSpPr>
          <p:nvPr/>
        </p:nvCxnSpPr>
        <p:spPr>
          <a:xfrm>
            <a:off x="2743948" y="2958353"/>
            <a:ext cx="0" cy="331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5DB8C64-2862-E298-600E-0FFE34D5C3CD}"/>
              </a:ext>
            </a:extLst>
          </p:cNvPr>
          <p:cNvCxnSpPr>
            <a:cxnSpLocks/>
          </p:cNvCxnSpPr>
          <p:nvPr/>
        </p:nvCxnSpPr>
        <p:spPr>
          <a:xfrm>
            <a:off x="3087552" y="909247"/>
            <a:ext cx="0" cy="54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3DDFDC9-3D62-0296-A722-73C190DBB6D2}"/>
              </a:ext>
            </a:extLst>
          </p:cNvPr>
          <p:cNvCxnSpPr>
            <a:cxnSpLocks/>
          </p:cNvCxnSpPr>
          <p:nvPr/>
        </p:nvCxnSpPr>
        <p:spPr>
          <a:xfrm>
            <a:off x="4730298" y="909247"/>
            <a:ext cx="0" cy="54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421ABB9-59DC-AF83-F765-0EFAFC18A288}"/>
              </a:ext>
            </a:extLst>
          </p:cNvPr>
          <p:cNvCxnSpPr>
            <a:cxnSpLocks/>
          </p:cNvCxnSpPr>
          <p:nvPr/>
        </p:nvCxnSpPr>
        <p:spPr>
          <a:xfrm>
            <a:off x="3087552" y="909247"/>
            <a:ext cx="1642746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3A09B7D-DE5B-5810-AEBB-3E7642B93416}"/>
              </a:ext>
            </a:extLst>
          </p:cNvPr>
          <p:cNvCxnSpPr>
            <a:cxnSpLocks/>
          </p:cNvCxnSpPr>
          <p:nvPr/>
        </p:nvCxnSpPr>
        <p:spPr>
          <a:xfrm>
            <a:off x="1130298" y="909247"/>
            <a:ext cx="19572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DF9F11E-1ADF-8F32-4522-0FE71F82EDC3}"/>
              </a:ext>
            </a:extLst>
          </p:cNvPr>
          <p:cNvCxnSpPr>
            <a:cxnSpLocks/>
          </p:cNvCxnSpPr>
          <p:nvPr/>
        </p:nvCxnSpPr>
        <p:spPr>
          <a:xfrm>
            <a:off x="1130298" y="2959550"/>
            <a:ext cx="16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30D914F-737B-D128-57F0-F534A8B34D84}"/>
              </a:ext>
            </a:extLst>
          </p:cNvPr>
          <p:cNvSpPr txBox="1"/>
          <p:nvPr/>
        </p:nvSpPr>
        <p:spPr>
          <a:xfrm>
            <a:off x="4127887" y="6029371"/>
            <a:ext cx="1322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Degree of terms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86F308-2F61-A5E2-D649-8FFD7BC2B696}"/>
              </a:ext>
            </a:extLst>
          </p:cNvPr>
          <p:cNvSpPr txBox="1"/>
          <p:nvPr/>
        </p:nvSpPr>
        <p:spPr>
          <a:xfrm flipV="1">
            <a:off x="1127027" y="369247"/>
            <a:ext cx="369332" cy="179491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Number of terms added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77C9D05-E8B0-34B0-6C3C-F7ABE693175E}"/>
                  </a:ext>
                </a:extLst>
              </p:cNvPr>
              <p:cNvSpPr txBox="1"/>
              <p:nvPr/>
            </p:nvSpPr>
            <p:spPr>
              <a:xfrm>
                <a:off x="1264436" y="6719358"/>
                <a:ext cx="4073487" cy="306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modular reduction steps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77C9D05-E8B0-34B0-6C3C-F7ABE6931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436" y="6719358"/>
                <a:ext cx="4073487" cy="306046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1C5477EA-6406-9333-2FC1-F7BF26578F82}"/>
                  </a:ext>
                </a:extLst>
              </p:cNvPr>
              <p:cNvSpPr/>
              <p:nvPr/>
            </p:nvSpPr>
            <p:spPr>
              <a:xfrm rot="10800000" flipV="1">
                <a:off x="1127154" y="5235583"/>
                <a:ext cx="1080000" cy="4305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1C5477EA-6406-9333-2FC1-F7BF26578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1127154" y="5235583"/>
                <a:ext cx="1080000" cy="4305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417E3A2-6B54-59CC-15F5-8620DCE6CCCD}"/>
                  </a:ext>
                </a:extLst>
              </p:cNvPr>
              <p:cNvSpPr/>
              <p:nvPr/>
            </p:nvSpPr>
            <p:spPr>
              <a:xfrm rot="10800000" flipV="1">
                <a:off x="2389257" y="5235583"/>
                <a:ext cx="1080000" cy="4305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417E3A2-6B54-59CC-15F5-8620DCE6CC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2389257" y="5235583"/>
                <a:ext cx="1080000" cy="4305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E5DE191-916E-6416-BC26-1C4EEDA779E6}"/>
                  </a:ext>
                </a:extLst>
              </p:cNvPr>
              <p:cNvSpPr/>
              <p:nvPr/>
            </p:nvSpPr>
            <p:spPr>
              <a:xfrm rot="10800000" flipV="1">
                <a:off x="3651359" y="5235583"/>
                <a:ext cx="1080000" cy="4305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E5DE191-916E-6416-BC26-1C4EEDA77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651359" y="5235583"/>
                <a:ext cx="1080000" cy="4305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309272E-70E2-E185-0C3C-45BC766F770A}"/>
              </a:ext>
            </a:extLst>
          </p:cNvPr>
          <p:cNvCxnSpPr>
            <a:cxnSpLocks/>
          </p:cNvCxnSpPr>
          <p:nvPr/>
        </p:nvCxnSpPr>
        <p:spPr>
          <a:xfrm>
            <a:off x="6365375" y="6309247"/>
            <a:ext cx="43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E965B70-765F-418E-88BD-4BE174376CA9}"/>
              </a:ext>
            </a:extLst>
          </p:cNvPr>
          <p:cNvCxnSpPr>
            <a:cxnSpLocks/>
          </p:cNvCxnSpPr>
          <p:nvPr/>
        </p:nvCxnSpPr>
        <p:spPr>
          <a:xfrm flipV="1">
            <a:off x="6365375" y="369247"/>
            <a:ext cx="0" cy="594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2AB413F-1229-57D1-C3F8-2AEA4AE2B7A7}"/>
                  </a:ext>
                </a:extLst>
              </p:cNvPr>
              <p:cNvSpPr txBox="1"/>
              <p:nvPr/>
            </p:nvSpPr>
            <p:spPr>
              <a:xfrm>
                <a:off x="6209723" y="6346718"/>
                <a:ext cx="3241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2AB413F-1229-57D1-C3F8-2AEA4AE2B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723" y="6346718"/>
                <a:ext cx="324128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2F0F7EC-5336-5D6D-BCC0-C1FD0A6C4BE7}"/>
                  </a:ext>
                </a:extLst>
              </p:cNvPr>
              <p:cNvSpPr txBox="1"/>
              <p:nvPr/>
            </p:nvSpPr>
            <p:spPr>
              <a:xfrm>
                <a:off x="7686028" y="6281539"/>
                <a:ext cx="598690" cy="407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2F0F7EC-5336-5D6D-BCC0-C1FD0A6C4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028" y="6281539"/>
                <a:ext cx="598690" cy="407356"/>
              </a:xfrm>
              <a:prstGeom prst="rect">
                <a:avLst/>
              </a:prstGeom>
              <a:blipFill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8BA678-F45F-2A96-8A51-A3348D67AE74}"/>
                  </a:ext>
                </a:extLst>
              </p:cNvPr>
              <p:cNvSpPr txBox="1"/>
              <p:nvPr/>
            </p:nvSpPr>
            <p:spPr>
              <a:xfrm>
                <a:off x="9683373" y="6346718"/>
                <a:ext cx="5986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8BA678-F45F-2A96-8A51-A3348D67A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373" y="6346718"/>
                <a:ext cx="598690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370BBB-8193-2859-9F87-0A30DF76B2C6}"/>
                  </a:ext>
                </a:extLst>
              </p:cNvPr>
              <p:cNvSpPr txBox="1"/>
              <p:nvPr/>
            </p:nvSpPr>
            <p:spPr>
              <a:xfrm>
                <a:off x="8164154" y="6281539"/>
                <a:ext cx="329962" cy="407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370BBB-8193-2859-9F87-0A30DF76B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154" y="6281539"/>
                <a:ext cx="329962" cy="407356"/>
              </a:xfrm>
              <a:prstGeom prst="rect">
                <a:avLst/>
              </a:prstGeom>
              <a:blipFill>
                <a:blip r:embed="rId14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3E00408-4BA6-6840-78C9-802D38099CFF}"/>
                  </a:ext>
                </a:extLst>
              </p:cNvPr>
              <p:cNvSpPr txBox="1"/>
              <p:nvPr/>
            </p:nvSpPr>
            <p:spPr>
              <a:xfrm>
                <a:off x="5801374" y="2827548"/>
                <a:ext cx="3169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3E00408-4BA6-6840-78C9-802D38099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374" y="2827548"/>
                <a:ext cx="31694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AD48C54-FBBA-3E61-1335-7777B4629BEB}"/>
                  </a:ext>
                </a:extLst>
              </p:cNvPr>
              <p:cNvSpPr txBox="1"/>
              <p:nvPr/>
            </p:nvSpPr>
            <p:spPr>
              <a:xfrm>
                <a:off x="5942003" y="690095"/>
                <a:ext cx="395493" cy="409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1100" b="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AD48C54-FBBA-3E61-1335-7777B4629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003" y="690095"/>
                <a:ext cx="395493" cy="4092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5814B1-D964-9892-246D-C78EEAB1E1A9}"/>
                  </a:ext>
                </a:extLst>
              </p:cNvPr>
              <p:cNvSpPr txBox="1"/>
              <p:nvPr/>
            </p:nvSpPr>
            <p:spPr>
              <a:xfrm>
                <a:off x="5818476" y="1126877"/>
                <a:ext cx="642548" cy="409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5814B1-D964-9892-246D-C78EEAB1E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476" y="1126877"/>
                <a:ext cx="642548" cy="4092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E46DC24-06F6-82C5-FAC9-FAB37FD20A99}"/>
              </a:ext>
            </a:extLst>
          </p:cNvPr>
          <p:cNvCxnSpPr>
            <a:cxnSpLocks/>
          </p:cNvCxnSpPr>
          <p:nvPr/>
        </p:nvCxnSpPr>
        <p:spPr>
          <a:xfrm>
            <a:off x="6365373" y="1338353"/>
            <a:ext cx="1620000" cy="162000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87B3DC3-7C3B-6202-484F-3C3B39DAB1D8}"/>
              </a:ext>
            </a:extLst>
          </p:cNvPr>
          <p:cNvCxnSpPr>
            <a:cxnSpLocks/>
          </p:cNvCxnSpPr>
          <p:nvPr/>
        </p:nvCxnSpPr>
        <p:spPr>
          <a:xfrm>
            <a:off x="7979023" y="2958353"/>
            <a:ext cx="0" cy="331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8E5FB3F-570A-C582-7AA8-36D4AD6FD84D}"/>
              </a:ext>
            </a:extLst>
          </p:cNvPr>
          <p:cNvCxnSpPr>
            <a:cxnSpLocks/>
          </p:cNvCxnSpPr>
          <p:nvPr/>
        </p:nvCxnSpPr>
        <p:spPr>
          <a:xfrm>
            <a:off x="8322627" y="909247"/>
            <a:ext cx="0" cy="54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20A414F-6BD0-4899-5A72-39A4306D418B}"/>
              </a:ext>
            </a:extLst>
          </p:cNvPr>
          <p:cNvCxnSpPr>
            <a:cxnSpLocks/>
          </p:cNvCxnSpPr>
          <p:nvPr/>
        </p:nvCxnSpPr>
        <p:spPr>
          <a:xfrm>
            <a:off x="9965373" y="909247"/>
            <a:ext cx="0" cy="54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2BDDB53-7E04-23F2-F79D-8A20BCEA40F3}"/>
              </a:ext>
            </a:extLst>
          </p:cNvPr>
          <p:cNvCxnSpPr>
            <a:cxnSpLocks/>
          </p:cNvCxnSpPr>
          <p:nvPr/>
        </p:nvCxnSpPr>
        <p:spPr>
          <a:xfrm>
            <a:off x="8322627" y="909247"/>
            <a:ext cx="1642746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58E06EE-E02D-30C7-DE6A-C04C0ACD7E84}"/>
              </a:ext>
            </a:extLst>
          </p:cNvPr>
          <p:cNvCxnSpPr>
            <a:cxnSpLocks/>
          </p:cNvCxnSpPr>
          <p:nvPr/>
        </p:nvCxnSpPr>
        <p:spPr>
          <a:xfrm>
            <a:off x="6365373" y="909247"/>
            <a:ext cx="19572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41083F5-23E8-A5C8-08AB-D9E753C4592D}"/>
              </a:ext>
            </a:extLst>
          </p:cNvPr>
          <p:cNvCxnSpPr>
            <a:cxnSpLocks/>
          </p:cNvCxnSpPr>
          <p:nvPr/>
        </p:nvCxnSpPr>
        <p:spPr>
          <a:xfrm>
            <a:off x="6365373" y="2959550"/>
            <a:ext cx="16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3F5ED6D-DC39-7978-E3D7-83992E377FFC}"/>
              </a:ext>
            </a:extLst>
          </p:cNvPr>
          <p:cNvSpPr txBox="1"/>
          <p:nvPr/>
        </p:nvSpPr>
        <p:spPr>
          <a:xfrm>
            <a:off x="9362962" y="6029371"/>
            <a:ext cx="1322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Degree of terms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3341A8A-5919-0977-886D-FB55EBB2BCEB}"/>
              </a:ext>
            </a:extLst>
          </p:cNvPr>
          <p:cNvSpPr txBox="1"/>
          <p:nvPr/>
        </p:nvSpPr>
        <p:spPr>
          <a:xfrm flipV="1">
            <a:off x="6362102" y="369247"/>
            <a:ext cx="369332" cy="179491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Number of terms added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4C80E61-8D6B-95D7-EA7A-880A7C64DBD7}"/>
                  </a:ext>
                </a:extLst>
              </p:cNvPr>
              <p:cNvSpPr txBox="1"/>
              <p:nvPr/>
            </p:nvSpPr>
            <p:spPr>
              <a:xfrm>
                <a:off x="6499511" y="6719358"/>
                <a:ext cx="4073487" cy="306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modular reduction steps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4C80E61-8D6B-95D7-EA7A-880A7C64D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511" y="6719358"/>
                <a:ext cx="4073487" cy="306046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617A6DE8-F68F-BC10-CEE0-061199DC731D}"/>
                  </a:ext>
                </a:extLst>
              </p:cNvPr>
              <p:cNvSpPr/>
              <p:nvPr/>
            </p:nvSpPr>
            <p:spPr>
              <a:xfrm>
                <a:off x="6804001" y="5235583"/>
                <a:ext cx="540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617A6DE8-F68F-BC10-CEE0-061199DC7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001" y="5235583"/>
                <a:ext cx="540000" cy="432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A521F584-10CA-8BCF-51DE-7C0D3E0E4743}"/>
                  </a:ext>
                </a:extLst>
              </p:cNvPr>
              <p:cNvSpPr/>
              <p:nvPr/>
            </p:nvSpPr>
            <p:spPr>
              <a:xfrm>
                <a:off x="8329134" y="5235581"/>
                <a:ext cx="1660683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A521F584-10CA-8BCF-51DE-7C0D3E0E4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34" y="5235581"/>
                <a:ext cx="1660683" cy="432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1D10DB47-25D2-5ED2-8229-467F7EBA91B8}"/>
                  </a:ext>
                </a:extLst>
              </p:cNvPr>
              <p:cNvSpPr/>
              <p:nvPr/>
            </p:nvSpPr>
            <p:spPr>
              <a:xfrm>
                <a:off x="7439052" y="5235583"/>
                <a:ext cx="540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1D10DB47-25D2-5ED2-8229-467F7EBA9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052" y="5235583"/>
                <a:ext cx="540000" cy="432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990B5611-B651-3A31-8B17-431620D77412}"/>
                  </a:ext>
                </a:extLst>
              </p:cNvPr>
              <p:cNvSpPr/>
              <p:nvPr/>
            </p:nvSpPr>
            <p:spPr>
              <a:xfrm>
                <a:off x="6365538" y="5235583"/>
                <a:ext cx="365895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990B5611-B651-3A31-8B17-431620D77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38" y="5235583"/>
                <a:ext cx="365895" cy="432000"/>
              </a:xfrm>
              <a:prstGeom prst="rect">
                <a:avLst/>
              </a:prstGeom>
              <a:blipFill>
                <a:blip r:embed="rId20"/>
                <a:stretch>
                  <a:fillRect l="-4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D71EAA2-64DF-DA74-EC76-2D9E073950D7}"/>
              </a:ext>
            </a:extLst>
          </p:cNvPr>
          <p:cNvCxnSpPr>
            <a:cxnSpLocks/>
          </p:cNvCxnSpPr>
          <p:nvPr/>
        </p:nvCxnSpPr>
        <p:spPr>
          <a:xfrm>
            <a:off x="-4071870" y="6309247"/>
            <a:ext cx="43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FA2A64A-4F15-1D27-9044-FF1A19662552}"/>
              </a:ext>
            </a:extLst>
          </p:cNvPr>
          <p:cNvCxnSpPr>
            <a:cxnSpLocks/>
          </p:cNvCxnSpPr>
          <p:nvPr/>
        </p:nvCxnSpPr>
        <p:spPr>
          <a:xfrm flipV="1">
            <a:off x="-4071870" y="369247"/>
            <a:ext cx="0" cy="594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FEA1BC-6E25-05AE-B848-24E3271C072C}"/>
                  </a:ext>
                </a:extLst>
              </p:cNvPr>
              <p:cNvSpPr txBox="1"/>
              <p:nvPr/>
            </p:nvSpPr>
            <p:spPr>
              <a:xfrm>
                <a:off x="-4227522" y="6346718"/>
                <a:ext cx="3241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FEA1BC-6E25-05AE-B848-24E3271C0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27522" y="6346718"/>
                <a:ext cx="324128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757CD7-4EFD-F1BA-82E9-C56F85F5E6AA}"/>
                  </a:ext>
                </a:extLst>
              </p:cNvPr>
              <p:cNvSpPr txBox="1"/>
              <p:nvPr/>
            </p:nvSpPr>
            <p:spPr>
              <a:xfrm>
                <a:off x="-753872" y="6346718"/>
                <a:ext cx="5986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757CD7-4EFD-F1BA-82E9-C56F85F5E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3872" y="6346718"/>
                <a:ext cx="59869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62267A-8211-193C-AA53-2B416D5AE8F7}"/>
                  </a:ext>
                </a:extLst>
              </p:cNvPr>
              <p:cNvSpPr txBox="1"/>
              <p:nvPr/>
            </p:nvSpPr>
            <p:spPr>
              <a:xfrm>
                <a:off x="-4635871" y="2827548"/>
                <a:ext cx="3169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62267A-8211-193C-AA53-2B416D5AE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35871" y="2827548"/>
                <a:ext cx="316945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2625F14-52F8-3E3B-CDB6-5AAEF639F804}"/>
              </a:ext>
            </a:extLst>
          </p:cNvPr>
          <p:cNvCxnSpPr>
            <a:cxnSpLocks/>
          </p:cNvCxnSpPr>
          <p:nvPr/>
        </p:nvCxnSpPr>
        <p:spPr>
          <a:xfrm>
            <a:off x="-471872" y="2958353"/>
            <a:ext cx="0" cy="331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87812A6-11E1-029E-F4D5-43B055F8FA09}"/>
              </a:ext>
            </a:extLst>
          </p:cNvPr>
          <p:cNvCxnSpPr>
            <a:cxnSpLocks/>
          </p:cNvCxnSpPr>
          <p:nvPr/>
        </p:nvCxnSpPr>
        <p:spPr>
          <a:xfrm>
            <a:off x="-4071872" y="2959550"/>
            <a:ext cx="16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3B8C3EA-C9BF-E163-D440-17BAEC96BECE}"/>
              </a:ext>
            </a:extLst>
          </p:cNvPr>
          <p:cNvCxnSpPr>
            <a:cxnSpLocks/>
          </p:cNvCxnSpPr>
          <p:nvPr/>
        </p:nvCxnSpPr>
        <p:spPr>
          <a:xfrm>
            <a:off x="-4071872" y="2958353"/>
            <a:ext cx="3600000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1AA2F5-393A-E879-230E-CF276B5BC1F5}"/>
              </a:ext>
            </a:extLst>
          </p:cNvPr>
          <p:cNvSpPr txBox="1"/>
          <p:nvPr/>
        </p:nvSpPr>
        <p:spPr>
          <a:xfrm>
            <a:off x="-1075163" y="6029370"/>
            <a:ext cx="1322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Degree of terms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CB21C0-88F2-73CE-043F-B497233461D9}"/>
              </a:ext>
            </a:extLst>
          </p:cNvPr>
          <p:cNvSpPr txBox="1"/>
          <p:nvPr/>
        </p:nvSpPr>
        <p:spPr>
          <a:xfrm flipV="1">
            <a:off x="-4061139" y="369247"/>
            <a:ext cx="369332" cy="179491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Number of terms added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26518A-75EF-A18D-FCFC-9CF84D5C2CA8}"/>
                  </a:ext>
                </a:extLst>
              </p:cNvPr>
              <p:cNvSpPr txBox="1"/>
              <p:nvPr/>
            </p:nvSpPr>
            <p:spPr>
              <a:xfrm>
                <a:off x="-3691807" y="6725545"/>
                <a:ext cx="3601179" cy="293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modular reduction steps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26518A-75EF-A18D-FCFC-9CF84D5C2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1807" y="6725545"/>
                <a:ext cx="3601179" cy="293670"/>
              </a:xfrm>
              <a:prstGeom prst="rect">
                <a:avLst/>
              </a:prstGeom>
              <a:blipFill>
                <a:blip r:embed="rId24"/>
                <a:stretch>
                  <a:fillRect t="-2083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01DBC23E-B4EF-5B70-49A5-D59D9527F1B4}"/>
                  </a:ext>
                </a:extLst>
              </p:cNvPr>
              <p:cNvSpPr/>
              <p:nvPr/>
            </p:nvSpPr>
            <p:spPr>
              <a:xfrm rot="10800000" flipV="1">
                <a:off x="-4078972" y="5235583"/>
                <a:ext cx="1080000" cy="4305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01DBC23E-B4EF-5B70-49A5-D59D9527F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-4078972" y="5235583"/>
                <a:ext cx="1080000" cy="4305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3EE112A-E647-1F00-C578-23C36FEE82EE}"/>
                  </a:ext>
                </a:extLst>
              </p:cNvPr>
              <p:cNvSpPr/>
              <p:nvPr/>
            </p:nvSpPr>
            <p:spPr>
              <a:xfrm rot="10800000" flipV="1">
                <a:off x="-2816869" y="5235583"/>
                <a:ext cx="1080000" cy="4305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3EE112A-E647-1F00-C578-23C36FEE8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-2816869" y="5235583"/>
                <a:ext cx="1080000" cy="4305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5CEEBEE-C007-0E86-E49B-BBD4ED93CB2F}"/>
                  </a:ext>
                </a:extLst>
              </p:cNvPr>
              <p:cNvSpPr/>
              <p:nvPr/>
            </p:nvSpPr>
            <p:spPr>
              <a:xfrm rot="10800000" flipV="1">
                <a:off x="-1554767" y="5235583"/>
                <a:ext cx="1080000" cy="4305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5CEEBEE-C007-0E86-E49B-BBD4ED93C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-1554767" y="5235583"/>
                <a:ext cx="1080000" cy="4305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13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6D98974-D27A-9973-59C4-E3588416EA3F}"/>
                  </a:ext>
                </a:extLst>
              </p:cNvPr>
              <p:cNvSpPr/>
              <p:nvPr/>
            </p:nvSpPr>
            <p:spPr>
              <a:xfrm>
                <a:off x="1027479" y="-3205296"/>
                <a:ext cx="3216861" cy="35754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−1,0,1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6D98974-D27A-9973-59C4-E3588416E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79" y="-3205296"/>
                <a:ext cx="3216861" cy="35754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B8FCE52-2637-C9CA-7460-A263E258D433}"/>
                  </a:ext>
                </a:extLst>
              </p:cNvPr>
              <p:cNvSpPr/>
              <p:nvPr/>
            </p:nvSpPr>
            <p:spPr>
              <a:xfrm>
                <a:off x="1027479" y="593597"/>
                <a:ext cx="3696921" cy="43135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B8FCE52-2637-C9CA-7460-A263E258D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79" y="593597"/>
                <a:ext cx="3696921" cy="4313598"/>
              </a:xfrm>
              <a:prstGeom prst="rect">
                <a:avLst/>
              </a:prstGeom>
              <a:blipFill>
                <a:blip r:embed="rId3"/>
                <a:stretch>
                  <a:fillRect t="-16197" b="-17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28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3" name="타원 762">
                <a:extLst>
                  <a:ext uri="{FF2B5EF4-FFF2-40B4-BE49-F238E27FC236}">
                    <a16:creationId xmlns:a16="http://schemas.microsoft.com/office/drawing/2014/main" id="{88505A02-4B62-F78E-82E6-7CC90D817B46}"/>
                  </a:ext>
                </a:extLst>
              </p:cNvPr>
              <p:cNvSpPr/>
              <p:nvPr/>
            </p:nvSpPr>
            <p:spPr>
              <a:xfrm>
                <a:off x="5075192" y="1324055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3" name="타원 762">
                <a:extLst>
                  <a:ext uri="{FF2B5EF4-FFF2-40B4-BE49-F238E27FC236}">
                    <a16:creationId xmlns:a16="http://schemas.microsoft.com/office/drawing/2014/main" id="{88505A02-4B62-F78E-82E6-7CC90D817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192" y="1324055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6" name="타원 765">
                <a:extLst>
                  <a:ext uri="{FF2B5EF4-FFF2-40B4-BE49-F238E27FC236}">
                    <a16:creationId xmlns:a16="http://schemas.microsoft.com/office/drawing/2014/main" id="{8923119F-9676-A007-C57D-46CDA98295EA}"/>
                  </a:ext>
                </a:extLst>
              </p:cNvPr>
              <p:cNvSpPr/>
              <p:nvPr/>
            </p:nvSpPr>
            <p:spPr>
              <a:xfrm>
                <a:off x="3271334" y="2820026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6" name="타원 765">
                <a:extLst>
                  <a:ext uri="{FF2B5EF4-FFF2-40B4-BE49-F238E27FC236}">
                    <a16:creationId xmlns:a16="http://schemas.microsoft.com/office/drawing/2014/main" id="{8923119F-9676-A007-C57D-46CDA9829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334" y="2820026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7" name="직사각형 766">
                <a:extLst>
                  <a:ext uri="{FF2B5EF4-FFF2-40B4-BE49-F238E27FC236}">
                    <a16:creationId xmlns:a16="http://schemas.microsoft.com/office/drawing/2014/main" id="{0F0DBC57-6333-8ABE-1E55-1A7DFB8FEF16}"/>
                  </a:ext>
                </a:extLst>
              </p:cNvPr>
              <p:cNvSpPr/>
              <p:nvPr/>
            </p:nvSpPr>
            <p:spPr>
              <a:xfrm>
                <a:off x="3938104" y="2106682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7" name="직사각형 766">
                <a:extLst>
                  <a:ext uri="{FF2B5EF4-FFF2-40B4-BE49-F238E27FC236}">
                    <a16:creationId xmlns:a16="http://schemas.microsoft.com/office/drawing/2014/main" id="{0F0DBC57-6333-8ABE-1E55-1A7DFB8FE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104" y="2106682"/>
                <a:ext cx="899994" cy="360000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8" name="직사각형 767">
                <a:extLst>
                  <a:ext uri="{FF2B5EF4-FFF2-40B4-BE49-F238E27FC236}">
                    <a16:creationId xmlns:a16="http://schemas.microsoft.com/office/drawing/2014/main" id="{C5C648A7-CEED-2EF5-FB39-466F499A91AF}"/>
                  </a:ext>
                </a:extLst>
              </p:cNvPr>
              <p:cNvSpPr/>
              <p:nvPr/>
            </p:nvSpPr>
            <p:spPr>
              <a:xfrm>
                <a:off x="4838273" y="2106682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8" name="직사각형 767">
                <a:extLst>
                  <a:ext uri="{FF2B5EF4-FFF2-40B4-BE49-F238E27FC236}">
                    <a16:creationId xmlns:a16="http://schemas.microsoft.com/office/drawing/2014/main" id="{C5C648A7-CEED-2EF5-FB39-466F499A9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273" y="2106682"/>
                <a:ext cx="899994" cy="360000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9" name="직사각형 768">
                <a:extLst>
                  <a:ext uri="{FF2B5EF4-FFF2-40B4-BE49-F238E27FC236}">
                    <a16:creationId xmlns:a16="http://schemas.microsoft.com/office/drawing/2014/main" id="{F74EB3BC-C3AB-717C-B88A-23C222509BE6}"/>
                  </a:ext>
                </a:extLst>
              </p:cNvPr>
              <p:cNvSpPr/>
              <p:nvPr/>
            </p:nvSpPr>
            <p:spPr>
              <a:xfrm>
                <a:off x="3037336" y="3602656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9" name="직사각형 768">
                <a:extLst>
                  <a:ext uri="{FF2B5EF4-FFF2-40B4-BE49-F238E27FC236}">
                    <a16:creationId xmlns:a16="http://schemas.microsoft.com/office/drawing/2014/main" id="{F74EB3BC-C3AB-717C-B88A-23C222509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336" y="3602656"/>
                <a:ext cx="899994" cy="360000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0" name="직사각형 769">
            <a:extLst>
              <a:ext uri="{FF2B5EF4-FFF2-40B4-BE49-F238E27FC236}">
                <a16:creationId xmlns:a16="http://schemas.microsoft.com/office/drawing/2014/main" id="{9F6B168B-374A-21A5-88E5-782D3FAAFEAB}"/>
              </a:ext>
            </a:extLst>
          </p:cNvPr>
          <p:cNvSpPr/>
          <p:nvPr/>
        </p:nvSpPr>
        <p:spPr>
          <a:xfrm>
            <a:off x="3866524" y="2025767"/>
            <a:ext cx="2844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1" name="직선 화살표 연결선 770">
            <a:extLst>
              <a:ext uri="{FF2B5EF4-FFF2-40B4-BE49-F238E27FC236}">
                <a16:creationId xmlns:a16="http://schemas.microsoft.com/office/drawing/2014/main" id="{689A023F-1932-0FCE-3D72-584E10277255}"/>
              </a:ext>
            </a:extLst>
          </p:cNvPr>
          <p:cNvCxnSpPr>
            <a:cxnSpLocks/>
            <a:stCxn id="763" idx="4"/>
            <a:endCxn id="770" idx="0"/>
          </p:cNvCxnSpPr>
          <p:nvPr/>
        </p:nvCxnSpPr>
        <p:spPr>
          <a:xfrm flipH="1">
            <a:off x="5288524" y="1756055"/>
            <a:ext cx="2668" cy="26971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2" name="직사각형 771">
                <a:extLst>
                  <a:ext uri="{FF2B5EF4-FFF2-40B4-BE49-F238E27FC236}">
                    <a16:creationId xmlns:a16="http://schemas.microsoft.com/office/drawing/2014/main" id="{5874F280-ECFD-3705-456A-A72BD281E2B0}"/>
                  </a:ext>
                </a:extLst>
              </p:cNvPr>
              <p:cNvSpPr/>
              <p:nvPr/>
            </p:nvSpPr>
            <p:spPr>
              <a:xfrm>
                <a:off x="3037336" y="1360053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2" name="직사각형 771">
                <a:extLst>
                  <a:ext uri="{FF2B5EF4-FFF2-40B4-BE49-F238E27FC236}">
                    <a16:creationId xmlns:a16="http://schemas.microsoft.com/office/drawing/2014/main" id="{5874F280-ECFD-3705-456A-A72BD281E2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336" y="1360053"/>
                <a:ext cx="899994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4" name="직선 화살표 연결선 773">
            <a:extLst>
              <a:ext uri="{FF2B5EF4-FFF2-40B4-BE49-F238E27FC236}">
                <a16:creationId xmlns:a16="http://schemas.microsoft.com/office/drawing/2014/main" id="{327C7F99-FCCB-21EB-DA80-F78C2094F00D}"/>
              </a:ext>
            </a:extLst>
          </p:cNvPr>
          <p:cNvCxnSpPr>
            <a:cxnSpLocks/>
            <a:stCxn id="766" idx="4"/>
            <a:endCxn id="769" idx="0"/>
          </p:cNvCxnSpPr>
          <p:nvPr/>
        </p:nvCxnSpPr>
        <p:spPr>
          <a:xfrm flipH="1">
            <a:off x="3487333" y="3252026"/>
            <a:ext cx="1" cy="35063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1" name="직사각형 780">
                <a:extLst>
                  <a:ext uri="{FF2B5EF4-FFF2-40B4-BE49-F238E27FC236}">
                    <a16:creationId xmlns:a16="http://schemas.microsoft.com/office/drawing/2014/main" id="{3C6AD919-9433-F677-215B-01F785E20519}"/>
                  </a:ext>
                </a:extLst>
              </p:cNvPr>
              <p:cNvSpPr/>
              <p:nvPr/>
            </p:nvSpPr>
            <p:spPr>
              <a:xfrm>
                <a:off x="5738355" y="2106682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1" name="직사각형 780">
                <a:extLst>
                  <a:ext uri="{FF2B5EF4-FFF2-40B4-BE49-F238E27FC236}">
                    <a16:creationId xmlns:a16="http://schemas.microsoft.com/office/drawing/2014/main" id="{3C6AD919-9433-F677-215B-01F785E20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355" y="2106682"/>
                <a:ext cx="899994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3" name="직사각형 782">
                <a:extLst>
                  <a:ext uri="{FF2B5EF4-FFF2-40B4-BE49-F238E27FC236}">
                    <a16:creationId xmlns:a16="http://schemas.microsoft.com/office/drawing/2014/main" id="{D715BB53-F9F0-82A6-2FC1-9C9EB097BA0A}"/>
                  </a:ext>
                </a:extLst>
              </p:cNvPr>
              <p:cNvSpPr/>
              <p:nvPr/>
            </p:nvSpPr>
            <p:spPr>
              <a:xfrm>
                <a:off x="3937505" y="3602656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3" name="직사각형 782">
                <a:extLst>
                  <a:ext uri="{FF2B5EF4-FFF2-40B4-BE49-F238E27FC236}">
                    <a16:creationId xmlns:a16="http://schemas.microsoft.com/office/drawing/2014/main" id="{D715BB53-F9F0-82A6-2FC1-9C9EB097B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505" y="3602656"/>
                <a:ext cx="899994" cy="360000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5" name="직선 화살표 연결선 804">
            <a:extLst>
              <a:ext uri="{FF2B5EF4-FFF2-40B4-BE49-F238E27FC236}">
                <a16:creationId xmlns:a16="http://schemas.microsoft.com/office/drawing/2014/main" id="{727F2C26-661D-E660-2FA1-DF19A755372A}"/>
              </a:ext>
            </a:extLst>
          </p:cNvPr>
          <p:cNvCxnSpPr>
            <a:stCxn id="772" idx="2"/>
            <a:endCxn id="766" idx="0"/>
          </p:cNvCxnSpPr>
          <p:nvPr/>
        </p:nvCxnSpPr>
        <p:spPr>
          <a:xfrm>
            <a:off x="3487333" y="1720053"/>
            <a:ext cx="1" cy="1099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직선 화살표 연결선 806">
            <a:extLst>
              <a:ext uri="{FF2B5EF4-FFF2-40B4-BE49-F238E27FC236}">
                <a16:creationId xmlns:a16="http://schemas.microsoft.com/office/drawing/2014/main" id="{6A0B8AE0-ECDD-0DCE-C58D-B979599D550E}"/>
              </a:ext>
            </a:extLst>
          </p:cNvPr>
          <p:cNvCxnSpPr>
            <a:cxnSpLocks/>
            <a:stCxn id="772" idx="3"/>
            <a:endCxn id="763" idx="2"/>
          </p:cNvCxnSpPr>
          <p:nvPr/>
        </p:nvCxnSpPr>
        <p:spPr>
          <a:xfrm>
            <a:off x="3937330" y="1540053"/>
            <a:ext cx="113786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직선 화살표 연결선 809">
            <a:extLst>
              <a:ext uri="{FF2B5EF4-FFF2-40B4-BE49-F238E27FC236}">
                <a16:creationId xmlns:a16="http://schemas.microsoft.com/office/drawing/2014/main" id="{61F5DF5C-C946-9212-CDDD-15AC3507A1FF}"/>
              </a:ext>
            </a:extLst>
          </p:cNvPr>
          <p:cNvCxnSpPr>
            <a:cxnSpLocks/>
            <a:stCxn id="767" idx="2"/>
            <a:endCxn id="783" idx="0"/>
          </p:cNvCxnSpPr>
          <p:nvPr/>
        </p:nvCxnSpPr>
        <p:spPr>
          <a:xfrm flipH="1">
            <a:off x="4387502" y="2466682"/>
            <a:ext cx="599" cy="1135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직선 화살표 연결선 861">
            <a:extLst>
              <a:ext uri="{FF2B5EF4-FFF2-40B4-BE49-F238E27FC236}">
                <a16:creationId xmlns:a16="http://schemas.microsoft.com/office/drawing/2014/main" id="{E9487DDC-4B02-F0C2-8B8A-74600A51CA1C}"/>
              </a:ext>
            </a:extLst>
          </p:cNvPr>
          <p:cNvCxnSpPr>
            <a:cxnSpLocks/>
            <a:endCxn id="766" idx="6"/>
          </p:cNvCxnSpPr>
          <p:nvPr/>
        </p:nvCxnSpPr>
        <p:spPr>
          <a:xfrm flipH="1">
            <a:off x="3703334" y="3036026"/>
            <a:ext cx="684168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9" name="직사각형 888">
                <a:extLst>
                  <a:ext uri="{FF2B5EF4-FFF2-40B4-BE49-F238E27FC236}">
                    <a16:creationId xmlns:a16="http://schemas.microsoft.com/office/drawing/2014/main" id="{19D5F5A5-48B3-6E83-08A6-FBB7AAF9237E}"/>
                  </a:ext>
                </a:extLst>
              </p:cNvPr>
              <p:cNvSpPr/>
              <p:nvPr/>
            </p:nvSpPr>
            <p:spPr>
              <a:xfrm>
                <a:off x="4838273" y="3602656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9" name="직사각형 888">
                <a:extLst>
                  <a:ext uri="{FF2B5EF4-FFF2-40B4-BE49-F238E27FC236}">
                    <a16:creationId xmlns:a16="http://schemas.microsoft.com/office/drawing/2014/main" id="{19D5F5A5-48B3-6E83-08A6-FBB7AAF92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273" y="3602656"/>
                <a:ext cx="899994" cy="360000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9" name="직사각형 898">
            <a:extLst>
              <a:ext uri="{FF2B5EF4-FFF2-40B4-BE49-F238E27FC236}">
                <a16:creationId xmlns:a16="http://schemas.microsoft.com/office/drawing/2014/main" id="{D378DAB4-CC40-D82F-9773-0669E689AA07}"/>
              </a:ext>
            </a:extLst>
          </p:cNvPr>
          <p:cNvSpPr/>
          <p:nvPr/>
        </p:nvSpPr>
        <p:spPr>
          <a:xfrm>
            <a:off x="2965502" y="3524663"/>
            <a:ext cx="2844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0" name="직선 화살표 연결선 899">
            <a:extLst>
              <a:ext uri="{FF2B5EF4-FFF2-40B4-BE49-F238E27FC236}">
                <a16:creationId xmlns:a16="http://schemas.microsoft.com/office/drawing/2014/main" id="{06BB9537-0553-1C91-1E8C-507896EEFFF6}"/>
              </a:ext>
            </a:extLst>
          </p:cNvPr>
          <p:cNvCxnSpPr>
            <a:cxnSpLocks/>
            <a:endCxn id="903" idx="0"/>
          </p:cNvCxnSpPr>
          <p:nvPr/>
        </p:nvCxnSpPr>
        <p:spPr>
          <a:xfrm flipH="1">
            <a:off x="4387502" y="3782655"/>
            <a:ext cx="599" cy="769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" name="타원 902">
            <a:extLst>
              <a:ext uri="{FF2B5EF4-FFF2-40B4-BE49-F238E27FC236}">
                <a16:creationId xmlns:a16="http://schemas.microsoft.com/office/drawing/2014/main" id="{D5D93C45-5493-B589-ED49-833780C4E292}"/>
              </a:ext>
            </a:extLst>
          </p:cNvPr>
          <p:cNvSpPr/>
          <p:nvPr/>
        </p:nvSpPr>
        <p:spPr>
          <a:xfrm>
            <a:off x="4171502" y="4552636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5" name="직사각형 904">
            <a:extLst>
              <a:ext uri="{FF2B5EF4-FFF2-40B4-BE49-F238E27FC236}">
                <a16:creationId xmlns:a16="http://schemas.microsoft.com/office/drawing/2014/main" id="{C02180CB-ABDB-75C0-BC9A-47D202C6FDEF}"/>
              </a:ext>
            </a:extLst>
          </p:cNvPr>
          <p:cNvSpPr/>
          <p:nvPr/>
        </p:nvSpPr>
        <p:spPr>
          <a:xfrm>
            <a:off x="2965502" y="5748625"/>
            <a:ext cx="2844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6" name="직선 화살표 연결선 905">
            <a:extLst>
              <a:ext uri="{FF2B5EF4-FFF2-40B4-BE49-F238E27FC236}">
                <a16:creationId xmlns:a16="http://schemas.microsoft.com/office/drawing/2014/main" id="{DCC9F44D-0340-A7DC-F857-0213734684FA}"/>
              </a:ext>
            </a:extLst>
          </p:cNvPr>
          <p:cNvCxnSpPr>
            <a:cxnSpLocks/>
            <a:stCxn id="903" idx="4"/>
            <a:endCxn id="905" idx="0"/>
          </p:cNvCxnSpPr>
          <p:nvPr/>
        </p:nvCxnSpPr>
        <p:spPr>
          <a:xfrm>
            <a:off x="4387502" y="4984636"/>
            <a:ext cx="0" cy="763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2" name="직사각형 911">
                <a:extLst>
                  <a:ext uri="{FF2B5EF4-FFF2-40B4-BE49-F238E27FC236}">
                    <a16:creationId xmlns:a16="http://schemas.microsoft.com/office/drawing/2014/main" id="{8C117DCE-2A89-7820-10E6-33C2482A5BD0}"/>
                  </a:ext>
                </a:extLst>
              </p:cNvPr>
              <p:cNvSpPr/>
              <p:nvPr/>
            </p:nvSpPr>
            <p:spPr>
              <a:xfrm>
                <a:off x="7286607" y="1360053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2" name="직사각형 911">
                <a:extLst>
                  <a:ext uri="{FF2B5EF4-FFF2-40B4-BE49-F238E27FC236}">
                    <a16:creationId xmlns:a16="http://schemas.microsoft.com/office/drawing/2014/main" id="{8C117DCE-2A89-7820-10E6-33C2482A5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07" y="1360053"/>
                <a:ext cx="899994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4" name="직선 화살표 연결선 913">
            <a:extLst>
              <a:ext uri="{FF2B5EF4-FFF2-40B4-BE49-F238E27FC236}">
                <a16:creationId xmlns:a16="http://schemas.microsoft.com/office/drawing/2014/main" id="{40CDF5A8-D737-8E0F-4DD8-CDEC97F8DAEA}"/>
              </a:ext>
            </a:extLst>
          </p:cNvPr>
          <p:cNvCxnSpPr>
            <a:stCxn id="912" idx="2"/>
          </p:cNvCxnSpPr>
          <p:nvPr/>
        </p:nvCxnSpPr>
        <p:spPr>
          <a:xfrm>
            <a:off x="7736604" y="1720053"/>
            <a:ext cx="0" cy="56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8" name="타원 917">
            <a:extLst>
              <a:ext uri="{FF2B5EF4-FFF2-40B4-BE49-F238E27FC236}">
                <a16:creationId xmlns:a16="http://schemas.microsoft.com/office/drawing/2014/main" id="{ED3E82CA-7C67-78EE-29D9-D3060CA6A345}"/>
              </a:ext>
            </a:extLst>
          </p:cNvPr>
          <p:cNvSpPr/>
          <p:nvPr/>
        </p:nvSpPr>
        <p:spPr>
          <a:xfrm>
            <a:off x="8071149" y="4789760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3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2FE70B1D-8ECB-336B-048D-C22FABEA3614}"/>
              </a:ext>
            </a:extLst>
          </p:cNvPr>
          <p:cNvGrpSpPr/>
          <p:nvPr/>
        </p:nvGrpSpPr>
        <p:grpSpPr>
          <a:xfrm>
            <a:off x="7586216" y="4199990"/>
            <a:ext cx="6089508" cy="3349228"/>
            <a:chOff x="2219747" y="432855"/>
            <a:chExt cx="6089508" cy="3349228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09510E1-9C70-A4FF-F708-A38D35DF8779}"/>
                </a:ext>
              </a:extLst>
            </p:cNvPr>
            <p:cNvSpPr/>
            <p:nvPr/>
          </p:nvSpPr>
          <p:spPr>
            <a:xfrm>
              <a:off x="5161187" y="1143482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85A98C2C-6F64-2A48-0A1D-154DA6E41EB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59091" y="2453783"/>
              <a:ext cx="569344" cy="23399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608D8C25-075E-345C-AFF9-D2AAB218863E}"/>
                </a:ext>
              </a:extLst>
            </p:cNvPr>
            <p:cNvCxnSpPr>
              <a:cxnSpLocks/>
              <a:stCxn id="68" idx="2"/>
              <a:endCxn id="66" idx="6"/>
            </p:cNvCxnSpPr>
            <p:nvPr/>
          </p:nvCxnSpPr>
          <p:spPr>
            <a:xfrm rot="5400000">
              <a:off x="3625175" y="2453695"/>
              <a:ext cx="569344" cy="23417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2E6D4FFF-CFCE-FFC5-DEB6-32749B9F4FC7}"/>
                    </a:ext>
                  </a:extLst>
                </p:cNvPr>
                <p:cNvSpPr/>
                <p:nvPr/>
              </p:nvSpPr>
              <p:spPr>
                <a:xfrm>
                  <a:off x="3360761" y="2639453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2E6D4FFF-CFCE-FFC5-DEB6-32749B9F4F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761" y="2639453"/>
                  <a:ext cx="432000" cy="432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48CDC3F9-957F-9803-49D2-918EBB294502}"/>
                    </a:ext>
                  </a:extLst>
                </p:cNvPr>
                <p:cNvSpPr/>
                <p:nvPr/>
              </p:nvSpPr>
              <p:spPr>
                <a:xfrm>
                  <a:off x="2676767" y="1926109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48CDC3F9-957F-9803-49D2-918EBB2945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767" y="1926109"/>
                  <a:ext cx="899994" cy="360000"/>
                </a:xfrm>
                <a:prstGeom prst="rect">
                  <a:avLst/>
                </a:prstGeom>
                <a:blipFill>
                  <a:blip r:embed="rId4"/>
                  <a:stretch>
                    <a:fillRect b="-1639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6FC430A9-33EA-F756-31C9-88E7ACB9FEF5}"/>
                    </a:ext>
                  </a:extLst>
                </p:cNvPr>
                <p:cNvSpPr/>
                <p:nvPr/>
              </p:nvSpPr>
              <p:spPr>
                <a:xfrm>
                  <a:off x="3576936" y="1926109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6FC430A9-33EA-F756-31C9-88E7ACB9FE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936" y="1926109"/>
                  <a:ext cx="899994" cy="360000"/>
                </a:xfrm>
                <a:prstGeom prst="rect">
                  <a:avLst/>
                </a:prstGeom>
                <a:blipFill>
                  <a:blip r:embed="rId5"/>
                  <a:stretch>
                    <a:fillRect b="-1639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4785EEB9-86F7-92B0-9DCF-E3F4C2F7F27E}"/>
                    </a:ext>
                  </a:extLst>
                </p:cNvPr>
                <p:cNvSpPr/>
                <p:nvPr/>
              </p:nvSpPr>
              <p:spPr>
                <a:xfrm>
                  <a:off x="3126763" y="3422083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4785EEB9-86F7-92B0-9DCF-E3F4C2F7F2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6763" y="3422083"/>
                  <a:ext cx="899994" cy="360000"/>
                </a:xfrm>
                <a:prstGeom prst="rect">
                  <a:avLst/>
                </a:prstGeom>
                <a:blipFill>
                  <a:blip r:embed="rId6"/>
                  <a:stretch>
                    <a:fillRect b="-32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CDA618D-CA9C-4FA5-A9FD-18B5916478CF}"/>
                </a:ext>
              </a:extLst>
            </p:cNvPr>
            <p:cNvSpPr/>
            <p:nvPr/>
          </p:nvSpPr>
          <p:spPr>
            <a:xfrm>
              <a:off x="2605187" y="1845194"/>
              <a:ext cx="5544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718A2083-FE0D-7D68-CF65-5F9B4A7AD074}"/>
                </a:ext>
              </a:extLst>
            </p:cNvPr>
            <p:cNvCxnSpPr>
              <a:cxnSpLocks/>
              <a:stCxn id="63" idx="4"/>
              <a:endCxn id="70" idx="0"/>
            </p:cNvCxnSpPr>
            <p:nvPr/>
          </p:nvCxnSpPr>
          <p:spPr>
            <a:xfrm>
              <a:off x="5377187" y="1575482"/>
              <a:ext cx="0" cy="269712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520321A8-B391-A942-899A-54FE7736C7CD}"/>
                    </a:ext>
                  </a:extLst>
                </p:cNvPr>
                <p:cNvSpPr/>
                <p:nvPr/>
              </p:nvSpPr>
              <p:spPr>
                <a:xfrm>
                  <a:off x="4927190" y="432855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520321A8-B391-A942-899A-54FE7736C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190" y="432855"/>
                  <a:ext cx="899994" cy="36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3813CCA-1838-7841-205B-44AE246B052F}"/>
                </a:ext>
              </a:extLst>
            </p:cNvPr>
            <p:cNvCxnSpPr>
              <a:cxnSpLocks/>
              <a:stCxn id="72" idx="2"/>
              <a:endCxn id="63" idx="0"/>
            </p:cNvCxnSpPr>
            <p:nvPr/>
          </p:nvCxnSpPr>
          <p:spPr>
            <a:xfrm>
              <a:off x="5377187" y="792855"/>
              <a:ext cx="0" cy="350627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14D7768C-3A43-429C-760A-AFD842B276B6}"/>
                </a:ext>
              </a:extLst>
            </p:cNvPr>
            <p:cNvCxnSpPr>
              <a:cxnSpLocks/>
              <a:stCxn id="66" idx="4"/>
              <a:endCxn id="69" idx="0"/>
            </p:cNvCxnSpPr>
            <p:nvPr/>
          </p:nvCxnSpPr>
          <p:spPr>
            <a:xfrm flipH="1">
              <a:off x="3576760" y="3071453"/>
              <a:ext cx="1" cy="35063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08730B3-EDD2-D6E9-6D7E-B2F5FA798079}"/>
                </a:ext>
              </a:extLst>
            </p:cNvPr>
            <p:cNvSpPr/>
            <p:nvPr/>
          </p:nvSpPr>
          <p:spPr>
            <a:xfrm>
              <a:off x="2411356" y="1016675"/>
              <a:ext cx="5897899" cy="21712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D204C724-2DBD-58F2-9874-FAF41CA9AE05}"/>
                    </a:ext>
                  </a:extLst>
                </p:cNvPr>
                <p:cNvSpPr/>
                <p:nvPr/>
              </p:nvSpPr>
              <p:spPr>
                <a:xfrm>
                  <a:off x="2219747" y="800675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D204C724-2DBD-58F2-9874-FAF41CA9AE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9747" y="800675"/>
                  <a:ext cx="432000" cy="432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5DA3DE-6CE7-9CD9-F37A-803774CA8F76}"/>
                </a:ext>
              </a:extLst>
            </p:cNvPr>
            <p:cNvSpPr txBox="1"/>
            <p:nvPr/>
          </p:nvSpPr>
          <p:spPr>
            <a:xfrm>
              <a:off x="5152168" y="1224211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/>
                  </a:solidFill>
                </a:rPr>
                <a:t>XOF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9257A263-BB48-B3BB-36A9-AD7255A840E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759342" y="2453783"/>
              <a:ext cx="569344" cy="23399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9166B5E-7BD3-9312-970E-7D44EFD57791}"/>
                </a:ext>
              </a:extLst>
            </p:cNvPr>
            <p:cNvCxnSpPr>
              <a:cxnSpLocks/>
              <a:stCxn id="82" idx="2"/>
              <a:endCxn id="80" idx="6"/>
            </p:cNvCxnSpPr>
            <p:nvPr/>
          </p:nvCxnSpPr>
          <p:spPr>
            <a:xfrm rot="5400000">
              <a:off x="5425426" y="2453695"/>
              <a:ext cx="569344" cy="23417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10E2D6AA-E520-3612-F1FA-2C04634210EC}"/>
                    </a:ext>
                  </a:extLst>
                </p:cNvPr>
                <p:cNvSpPr/>
                <p:nvPr/>
              </p:nvSpPr>
              <p:spPr>
                <a:xfrm>
                  <a:off x="5161012" y="2639453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10E2D6AA-E520-3612-F1FA-2C04634210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012" y="2639453"/>
                  <a:ext cx="432000" cy="432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C017E081-85EB-37E2-5832-2A2E385101D9}"/>
                    </a:ext>
                  </a:extLst>
                </p:cNvPr>
                <p:cNvSpPr/>
                <p:nvPr/>
              </p:nvSpPr>
              <p:spPr>
                <a:xfrm>
                  <a:off x="4477018" y="1926109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C017E081-85EB-37E2-5832-2A2E385101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018" y="1926109"/>
                  <a:ext cx="899994" cy="360000"/>
                </a:xfrm>
                <a:prstGeom prst="rect">
                  <a:avLst/>
                </a:prstGeom>
                <a:blipFill>
                  <a:blip r:embed="rId10"/>
                  <a:stretch>
                    <a:fillRect b="-1639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61273CC7-F38C-9C74-005A-F76D348433D0}"/>
                    </a:ext>
                  </a:extLst>
                </p:cNvPr>
                <p:cNvSpPr/>
                <p:nvPr/>
              </p:nvSpPr>
              <p:spPr>
                <a:xfrm>
                  <a:off x="5377187" y="1926109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61273CC7-F38C-9C74-005A-F76D348433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187" y="1926109"/>
                  <a:ext cx="899994" cy="360000"/>
                </a:xfrm>
                <a:prstGeom prst="rect">
                  <a:avLst/>
                </a:prstGeom>
                <a:blipFill>
                  <a:blip r:embed="rId11"/>
                  <a:stretch>
                    <a:fillRect b="-1639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0E7F4433-B7DE-12CE-2DA2-5368EA65676D}"/>
                    </a:ext>
                  </a:extLst>
                </p:cNvPr>
                <p:cNvSpPr/>
                <p:nvPr/>
              </p:nvSpPr>
              <p:spPr>
                <a:xfrm>
                  <a:off x="4927014" y="3422083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0E7F4433-B7DE-12CE-2DA2-5368EA6567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014" y="3422083"/>
                  <a:ext cx="899994" cy="360000"/>
                </a:xfrm>
                <a:prstGeom prst="rect">
                  <a:avLst/>
                </a:prstGeom>
                <a:blipFill>
                  <a:blip r:embed="rId12"/>
                  <a:stretch>
                    <a:fillRect b="-32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D422BBB6-C003-DAA0-A2E9-6E876FA97819}"/>
                </a:ext>
              </a:extLst>
            </p:cNvPr>
            <p:cNvCxnSpPr>
              <a:cxnSpLocks/>
              <a:stCxn id="80" idx="4"/>
              <a:endCxn id="83" idx="0"/>
            </p:cNvCxnSpPr>
            <p:nvPr/>
          </p:nvCxnSpPr>
          <p:spPr>
            <a:xfrm flipH="1">
              <a:off x="5377011" y="3071453"/>
              <a:ext cx="1" cy="35063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A1BD4E4C-F21F-535C-AFEE-175E78A0EDD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562050" y="2453783"/>
              <a:ext cx="569344" cy="23399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C612D5D0-A28D-E4C3-C24D-E4A7A017F453}"/>
                </a:ext>
              </a:extLst>
            </p:cNvPr>
            <p:cNvCxnSpPr>
              <a:cxnSpLocks/>
              <a:stCxn id="89" idx="2"/>
              <a:endCxn id="87" idx="6"/>
            </p:cNvCxnSpPr>
            <p:nvPr/>
          </p:nvCxnSpPr>
          <p:spPr>
            <a:xfrm rot="5400000">
              <a:off x="7228134" y="2453695"/>
              <a:ext cx="569344" cy="23417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400036F6-58F3-B7E1-9A15-C09D1CE65F2D}"/>
                    </a:ext>
                  </a:extLst>
                </p:cNvPr>
                <p:cNvSpPr/>
                <p:nvPr/>
              </p:nvSpPr>
              <p:spPr>
                <a:xfrm>
                  <a:off x="6963720" y="2639453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400036F6-58F3-B7E1-9A15-C09D1CE65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720" y="2639453"/>
                  <a:ext cx="432000" cy="432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FE725E1D-19BA-A2BE-B1CF-DBC7EDA3AD24}"/>
                    </a:ext>
                  </a:extLst>
                </p:cNvPr>
                <p:cNvSpPr/>
                <p:nvPr/>
              </p:nvSpPr>
              <p:spPr>
                <a:xfrm>
                  <a:off x="6279726" y="1926109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FE725E1D-19BA-A2BE-B1CF-DBC7EDA3AD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726" y="1926109"/>
                  <a:ext cx="899994" cy="360000"/>
                </a:xfrm>
                <a:prstGeom prst="rect">
                  <a:avLst/>
                </a:prstGeom>
                <a:blipFill>
                  <a:blip r:embed="rId14"/>
                  <a:stretch>
                    <a:fillRect b="-1639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161EB616-7139-4ED9-527F-3FFF92B583E9}"/>
                    </a:ext>
                  </a:extLst>
                </p:cNvPr>
                <p:cNvSpPr/>
                <p:nvPr/>
              </p:nvSpPr>
              <p:spPr>
                <a:xfrm>
                  <a:off x="7179895" y="1926109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161EB616-7139-4ED9-527F-3FFF92B583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9895" y="1926109"/>
                  <a:ext cx="899994" cy="360000"/>
                </a:xfrm>
                <a:prstGeom prst="rect">
                  <a:avLst/>
                </a:prstGeom>
                <a:blipFill>
                  <a:blip r:embed="rId15"/>
                  <a:stretch>
                    <a:fillRect b="-1639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CC447C0E-5572-7B16-F48B-391D37CB8DE9}"/>
                    </a:ext>
                  </a:extLst>
                </p:cNvPr>
                <p:cNvSpPr/>
                <p:nvPr/>
              </p:nvSpPr>
              <p:spPr>
                <a:xfrm>
                  <a:off x="6729722" y="3422083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CC447C0E-5572-7B16-F48B-391D37CB8D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722" y="3422083"/>
                  <a:ext cx="899994" cy="3600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7D22C347-6801-8D0C-5A11-09B7005A6940}"/>
                </a:ext>
              </a:extLst>
            </p:cNvPr>
            <p:cNvCxnSpPr>
              <a:cxnSpLocks/>
              <a:stCxn id="87" idx="4"/>
              <a:endCxn id="90" idx="0"/>
            </p:cNvCxnSpPr>
            <p:nvPr/>
          </p:nvCxnSpPr>
          <p:spPr>
            <a:xfrm flipH="1">
              <a:off x="7179719" y="3071453"/>
              <a:ext cx="1" cy="35063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ED8C27E-C24A-96DD-D630-527AB25F22D3}"/>
              </a:ext>
            </a:extLst>
          </p:cNvPr>
          <p:cNvGrpSpPr/>
          <p:nvPr/>
        </p:nvGrpSpPr>
        <p:grpSpPr>
          <a:xfrm>
            <a:off x="-2890761" y="4320454"/>
            <a:ext cx="4598992" cy="3349228"/>
            <a:chOff x="2219747" y="4024567"/>
            <a:chExt cx="4598992" cy="3349228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374AD6B5-FE64-8D79-8D71-AE8192738905}"/>
                </a:ext>
              </a:extLst>
            </p:cNvPr>
            <p:cNvSpPr/>
            <p:nvPr/>
          </p:nvSpPr>
          <p:spPr>
            <a:xfrm>
              <a:off x="5161011" y="4735194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6C268490-9F82-3DD1-2071-2CD0A6671CD8}"/>
                </a:ext>
              </a:extLst>
            </p:cNvPr>
            <p:cNvCxnSpPr>
              <a:cxnSpLocks/>
              <a:stCxn id="107" idx="4"/>
              <a:endCxn id="96" idx="2"/>
            </p:cNvCxnSpPr>
            <p:nvPr/>
          </p:nvCxnSpPr>
          <p:spPr>
            <a:xfrm rot="16200000" flipH="1">
              <a:off x="4099944" y="5386097"/>
              <a:ext cx="533344" cy="158879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31BD07FC-8582-DE05-C05B-F4E8A2C6C21A}"/>
                </a:ext>
              </a:extLst>
            </p:cNvPr>
            <p:cNvCxnSpPr>
              <a:cxnSpLocks/>
              <a:stCxn id="98" idx="2"/>
              <a:endCxn id="96" idx="6"/>
            </p:cNvCxnSpPr>
            <p:nvPr/>
          </p:nvCxnSpPr>
          <p:spPr>
            <a:xfrm rot="5400000">
              <a:off x="5425426" y="6045407"/>
              <a:ext cx="569344" cy="23417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91FA53C7-B8B2-609F-BB51-9A5F1B39D147}"/>
                    </a:ext>
                  </a:extLst>
                </p:cNvPr>
                <p:cNvSpPr/>
                <p:nvPr/>
              </p:nvSpPr>
              <p:spPr>
                <a:xfrm>
                  <a:off x="5161012" y="6231165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91FA53C7-B8B2-609F-BB51-9A5F1B39D1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012" y="6231165"/>
                  <a:ext cx="432000" cy="432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22EC92B1-A7D8-A07E-18A2-016415086202}"/>
                    </a:ext>
                  </a:extLst>
                </p:cNvPr>
                <p:cNvSpPr/>
                <p:nvPr/>
              </p:nvSpPr>
              <p:spPr>
                <a:xfrm>
                  <a:off x="4477018" y="5517821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22EC92B1-A7D8-A07E-18A2-0164150862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018" y="5517821"/>
                  <a:ext cx="899994" cy="360000"/>
                </a:xfrm>
                <a:prstGeom prst="rect">
                  <a:avLst/>
                </a:prstGeom>
                <a:blipFill>
                  <a:blip r:embed="rId18"/>
                  <a:stretch>
                    <a:fillRect b="-983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DEF106F6-6AF8-E579-6C79-8D6026366005}"/>
                    </a:ext>
                  </a:extLst>
                </p:cNvPr>
                <p:cNvSpPr/>
                <p:nvPr/>
              </p:nvSpPr>
              <p:spPr>
                <a:xfrm>
                  <a:off x="5377187" y="5517821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DEF106F6-6AF8-E579-6C79-8D60263660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187" y="5517821"/>
                  <a:ext cx="899994" cy="360000"/>
                </a:xfrm>
                <a:prstGeom prst="rect">
                  <a:avLst/>
                </a:prstGeom>
                <a:blipFill>
                  <a:blip r:embed="rId19"/>
                  <a:stretch>
                    <a:fillRect b="-983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DE10512A-97A8-92E9-B231-81A571FFA009}"/>
                    </a:ext>
                  </a:extLst>
                </p:cNvPr>
                <p:cNvSpPr/>
                <p:nvPr/>
              </p:nvSpPr>
              <p:spPr>
                <a:xfrm>
                  <a:off x="4927014" y="7013795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DE10512A-97A8-92E9-B231-81A571FFA0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014" y="7013795"/>
                  <a:ext cx="899994" cy="360000"/>
                </a:xfrm>
                <a:prstGeom prst="rect">
                  <a:avLst/>
                </a:prstGeom>
                <a:blipFill>
                  <a:blip r:embed="rId20"/>
                  <a:stretch>
                    <a:fillRect b="-32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2D1F565-7EFA-D5E4-79F5-746512400F32}"/>
                </a:ext>
              </a:extLst>
            </p:cNvPr>
            <p:cNvSpPr/>
            <p:nvPr/>
          </p:nvSpPr>
          <p:spPr>
            <a:xfrm>
              <a:off x="4405011" y="5436906"/>
              <a:ext cx="1944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AD72E762-C103-116C-FF15-09ADB0722B8F}"/>
                    </a:ext>
                  </a:extLst>
                </p:cNvPr>
                <p:cNvSpPr/>
                <p:nvPr/>
              </p:nvSpPr>
              <p:spPr>
                <a:xfrm>
                  <a:off x="4470994" y="4024567"/>
                  <a:ext cx="180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AD72E762-C103-116C-FF15-09ADB0722B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994" y="4024567"/>
                  <a:ext cx="1800000" cy="360000"/>
                </a:xfrm>
                <a:prstGeom prst="rect">
                  <a:avLst/>
                </a:prstGeom>
                <a:blipFill>
                  <a:blip r:embed="rId21"/>
                  <a:stretch>
                    <a:fillRect b="-163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90575E05-BAFF-8611-2816-1711A54EFAE2}"/>
                </a:ext>
              </a:extLst>
            </p:cNvPr>
            <p:cNvCxnSpPr>
              <a:cxnSpLocks/>
              <a:stCxn id="101" idx="2"/>
              <a:endCxn id="93" idx="0"/>
            </p:cNvCxnSpPr>
            <p:nvPr/>
          </p:nvCxnSpPr>
          <p:spPr>
            <a:xfrm>
              <a:off x="5370994" y="4384567"/>
              <a:ext cx="6017" cy="350627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CA8CB2BC-33CC-A26D-51F0-09547F46CF72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flipH="1">
              <a:off x="5377011" y="6663165"/>
              <a:ext cx="1" cy="35063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9F771A1D-56CE-C84E-A53C-D56224EF882F}"/>
                </a:ext>
              </a:extLst>
            </p:cNvPr>
            <p:cNvSpPr/>
            <p:nvPr/>
          </p:nvSpPr>
          <p:spPr>
            <a:xfrm>
              <a:off x="2411357" y="4608387"/>
              <a:ext cx="4407382" cy="21712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CB76AFFE-4D90-0A78-3F1A-0E710E273284}"/>
                    </a:ext>
                  </a:extLst>
                </p:cNvPr>
                <p:cNvSpPr/>
                <p:nvPr/>
              </p:nvSpPr>
              <p:spPr>
                <a:xfrm>
                  <a:off x="2219747" y="4392387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CB76AFFE-4D90-0A78-3F1A-0E710E2732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9747" y="4392387"/>
                  <a:ext cx="432000" cy="432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AEB3AE60-6778-0F0B-A704-63290D411078}"/>
                    </a:ext>
                  </a:extLst>
                </p:cNvPr>
                <p:cNvSpPr txBox="1"/>
                <p:nvPr/>
              </p:nvSpPr>
              <p:spPr>
                <a:xfrm>
                  <a:off x="5128419" y="4757405"/>
                  <a:ext cx="509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AEB3AE60-6778-0F0B-A704-63290D411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419" y="4757405"/>
                  <a:ext cx="509498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B21F8955-DB0F-9F96-7142-D81617D0367D}"/>
                    </a:ext>
                  </a:extLst>
                </p:cNvPr>
                <p:cNvSpPr/>
                <p:nvPr/>
              </p:nvSpPr>
              <p:spPr>
                <a:xfrm>
                  <a:off x="3356221" y="5481821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B21F8955-DB0F-9F96-7142-D81617D036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21" y="5481821"/>
                  <a:ext cx="432000" cy="432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8F2175E2-1173-AD17-AF89-8CD8BF429950}"/>
                    </a:ext>
                  </a:extLst>
                </p:cNvPr>
                <p:cNvSpPr/>
                <p:nvPr/>
              </p:nvSpPr>
              <p:spPr>
                <a:xfrm>
                  <a:off x="3122224" y="4024567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8F2175E2-1173-AD17-AF89-8CD8BF4299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2224" y="4024567"/>
                  <a:ext cx="899994" cy="36000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4B1465D6-E478-92DF-36E5-1612D9B463C6}"/>
                </a:ext>
              </a:extLst>
            </p:cNvPr>
            <p:cNvCxnSpPr>
              <a:cxnSpLocks/>
              <a:stCxn id="108" idx="2"/>
              <a:endCxn id="107" idx="0"/>
            </p:cNvCxnSpPr>
            <p:nvPr/>
          </p:nvCxnSpPr>
          <p:spPr>
            <a:xfrm>
              <a:off x="3572221" y="4384567"/>
              <a:ext cx="0" cy="1097254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연결선: 꺾임 109">
              <a:extLst>
                <a:ext uri="{FF2B5EF4-FFF2-40B4-BE49-F238E27FC236}">
                  <a16:creationId xmlns:a16="http://schemas.microsoft.com/office/drawing/2014/main" id="{CC89DBB3-ECCF-B419-8519-E7124264B065}"/>
                </a:ext>
              </a:extLst>
            </p:cNvPr>
            <p:cNvCxnSpPr>
              <a:cxnSpLocks/>
              <a:stCxn id="93" idx="4"/>
              <a:endCxn id="100" idx="3"/>
            </p:cNvCxnSpPr>
            <p:nvPr/>
          </p:nvCxnSpPr>
          <p:spPr>
            <a:xfrm rot="16200000" flipH="1">
              <a:off x="5602155" y="4942050"/>
              <a:ext cx="521712" cy="972000"/>
            </a:xfrm>
            <a:prstGeom prst="bentConnector4">
              <a:avLst>
                <a:gd name="adj1" fmla="val 25849"/>
                <a:gd name="adj2" fmla="val 1235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0E2629E1-CAF8-0F08-8193-A66AC1CC5DFF}"/>
                </a:ext>
              </a:extLst>
            </p:cNvPr>
            <p:cNvCxnSpPr>
              <a:cxnSpLocks/>
              <a:endCxn id="107" idx="6"/>
            </p:cNvCxnSpPr>
            <p:nvPr/>
          </p:nvCxnSpPr>
          <p:spPr>
            <a:xfrm flipH="1" flipV="1">
              <a:off x="3788221" y="5697821"/>
              <a:ext cx="688709" cy="1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28AD449-FB59-42C2-1669-BC841C15BD5A}"/>
              </a:ext>
            </a:extLst>
          </p:cNvPr>
          <p:cNvGrpSpPr/>
          <p:nvPr/>
        </p:nvGrpSpPr>
        <p:grpSpPr>
          <a:xfrm>
            <a:off x="2004489" y="4320454"/>
            <a:ext cx="4598992" cy="3349228"/>
            <a:chOff x="7114997" y="4024567"/>
            <a:chExt cx="4598992" cy="3349228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CD79B35D-01BD-79E0-4F51-A3F524682618}"/>
                </a:ext>
              </a:extLst>
            </p:cNvPr>
            <p:cNvSpPr/>
            <p:nvPr/>
          </p:nvSpPr>
          <p:spPr>
            <a:xfrm>
              <a:off x="10056261" y="4735194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B1A307A5-369A-95C8-74C0-48FADCD9D31C}"/>
                </a:ext>
              </a:extLst>
            </p:cNvPr>
            <p:cNvCxnSpPr>
              <a:cxnSpLocks/>
              <a:stCxn id="126" idx="4"/>
              <a:endCxn id="115" idx="2"/>
            </p:cNvCxnSpPr>
            <p:nvPr/>
          </p:nvCxnSpPr>
          <p:spPr>
            <a:xfrm rot="16200000" flipH="1">
              <a:off x="8602644" y="5443544"/>
              <a:ext cx="868447" cy="11387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11FFF0BA-3AFB-D830-3188-D7A81E926692}"/>
                    </a:ext>
                  </a:extLst>
                </p:cNvPr>
                <p:cNvSpPr/>
                <p:nvPr/>
              </p:nvSpPr>
              <p:spPr>
                <a:xfrm>
                  <a:off x="9606264" y="6231165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11FFF0BA-3AFB-D830-3188-D7A81E9266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6264" y="6231165"/>
                  <a:ext cx="432000" cy="432000"/>
                </a:xfrm>
                <a:prstGeom prst="ellipse">
                  <a:avLst/>
                </a:prstGeom>
                <a:blipFill>
                  <a:blip r:embed="rId26"/>
                  <a:stretch>
                    <a:fillRect r="-137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F109A373-F92C-F496-B333-105CDAC4C956}"/>
                    </a:ext>
                  </a:extLst>
                </p:cNvPr>
                <p:cNvSpPr/>
                <p:nvPr/>
              </p:nvSpPr>
              <p:spPr>
                <a:xfrm>
                  <a:off x="9372268" y="5517821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F109A373-F92C-F496-B333-105CDAC4C9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2268" y="5517821"/>
                  <a:ext cx="899994" cy="360000"/>
                </a:xfrm>
                <a:prstGeom prst="rect">
                  <a:avLst/>
                </a:prstGeom>
                <a:blipFill>
                  <a:blip r:embed="rId27"/>
                  <a:stretch>
                    <a:fillRect b="-983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ACB7B0CE-4B78-67D5-546B-A7C3EECEBF9F}"/>
                    </a:ext>
                  </a:extLst>
                </p:cNvPr>
                <p:cNvSpPr/>
                <p:nvPr/>
              </p:nvSpPr>
              <p:spPr>
                <a:xfrm>
                  <a:off x="10272437" y="5517821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ACB7B0CE-4B78-67D5-546B-A7C3EECEBF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2437" y="5517821"/>
                  <a:ext cx="899994" cy="360000"/>
                </a:xfrm>
                <a:prstGeom prst="rect">
                  <a:avLst/>
                </a:prstGeom>
                <a:blipFill>
                  <a:blip r:embed="rId28"/>
                  <a:stretch>
                    <a:fillRect b="-983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5158980C-5256-9AE4-25B6-ED426C2B6276}"/>
                    </a:ext>
                  </a:extLst>
                </p:cNvPr>
                <p:cNvSpPr/>
                <p:nvPr/>
              </p:nvSpPr>
              <p:spPr>
                <a:xfrm>
                  <a:off x="9372266" y="7013795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5158980C-5256-9AE4-25B6-ED426C2B62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2266" y="7013795"/>
                  <a:ext cx="899994" cy="36000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5C92BA2-DAB8-7280-E468-43134479E34E}"/>
                </a:ext>
              </a:extLst>
            </p:cNvPr>
            <p:cNvSpPr/>
            <p:nvPr/>
          </p:nvSpPr>
          <p:spPr>
            <a:xfrm>
              <a:off x="9300261" y="5436906"/>
              <a:ext cx="1944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4B46D7E3-C9E5-1959-8D71-3CB2413D68F4}"/>
                    </a:ext>
                  </a:extLst>
                </p:cNvPr>
                <p:cNvSpPr/>
                <p:nvPr/>
              </p:nvSpPr>
              <p:spPr>
                <a:xfrm>
                  <a:off x="9372431" y="4024567"/>
                  <a:ext cx="180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4B46D7E3-C9E5-1959-8D71-3CB2413D68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2431" y="4024567"/>
                  <a:ext cx="1800000" cy="360000"/>
                </a:xfrm>
                <a:prstGeom prst="rect">
                  <a:avLst/>
                </a:prstGeom>
                <a:blipFill>
                  <a:blip r:embed="rId30"/>
                  <a:stretch>
                    <a:fillRect b="-32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D51AED77-772B-18BC-E0F3-123A92B29531}"/>
                </a:ext>
              </a:extLst>
            </p:cNvPr>
            <p:cNvCxnSpPr>
              <a:cxnSpLocks/>
              <a:stCxn id="120" idx="2"/>
              <a:endCxn id="113" idx="0"/>
            </p:cNvCxnSpPr>
            <p:nvPr/>
          </p:nvCxnSpPr>
          <p:spPr>
            <a:xfrm flipH="1">
              <a:off x="10272261" y="4384567"/>
              <a:ext cx="170" cy="350627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B44B138D-AE42-AF27-A05F-0C952D91645B}"/>
                </a:ext>
              </a:extLst>
            </p:cNvPr>
            <p:cNvCxnSpPr>
              <a:cxnSpLocks/>
              <a:stCxn id="115" idx="4"/>
              <a:endCxn id="118" idx="0"/>
            </p:cNvCxnSpPr>
            <p:nvPr/>
          </p:nvCxnSpPr>
          <p:spPr>
            <a:xfrm flipH="1">
              <a:off x="9822263" y="6663165"/>
              <a:ext cx="1" cy="35063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3136B42-8BBA-A808-8A94-F192493152D2}"/>
                </a:ext>
              </a:extLst>
            </p:cNvPr>
            <p:cNvSpPr/>
            <p:nvPr/>
          </p:nvSpPr>
          <p:spPr>
            <a:xfrm>
              <a:off x="7306607" y="4608387"/>
              <a:ext cx="4407382" cy="21712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F08731BA-5A7C-8289-1594-17D93D1DFA3C}"/>
                    </a:ext>
                  </a:extLst>
                </p:cNvPr>
                <p:cNvSpPr/>
                <p:nvPr/>
              </p:nvSpPr>
              <p:spPr>
                <a:xfrm>
                  <a:off x="7114997" y="4392387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F08731BA-5A7C-8289-1594-17D93D1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997" y="4392387"/>
                  <a:ext cx="432000" cy="432000"/>
                </a:xfrm>
                <a:prstGeom prst="ellipse">
                  <a:avLst/>
                </a:prstGeom>
                <a:blipFill>
                  <a:blip r:embed="rId31"/>
                  <a:stretch>
                    <a:fillRect l="-10959" r="-684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9E2C850-6737-0443-6C34-D6F18C3A5A9F}"/>
                    </a:ext>
                  </a:extLst>
                </p:cNvPr>
                <p:cNvSpPr txBox="1"/>
                <p:nvPr/>
              </p:nvSpPr>
              <p:spPr>
                <a:xfrm>
                  <a:off x="10014124" y="4747028"/>
                  <a:ext cx="515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9E2C850-6737-0443-6C34-D6F18C3A5A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4124" y="4747028"/>
                  <a:ext cx="515398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1E8E2FEC-35EE-4297-CDA2-CDF3440ACDF6}"/>
                    </a:ext>
                  </a:extLst>
                </p:cNvPr>
                <p:cNvSpPr/>
                <p:nvPr/>
              </p:nvSpPr>
              <p:spPr>
                <a:xfrm>
                  <a:off x="8251471" y="5146718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1E8E2FEC-35EE-4297-CDA2-CDF3440ACD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1471" y="5146718"/>
                  <a:ext cx="432000" cy="432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BF0A433C-2684-FA21-16AA-83C2CF52265F}"/>
                    </a:ext>
                  </a:extLst>
                </p:cNvPr>
                <p:cNvSpPr/>
                <p:nvPr/>
              </p:nvSpPr>
              <p:spPr>
                <a:xfrm>
                  <a:off x="8017474" y="4024567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BF0A433C-2684-FA21-16AA-83C2CF522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7474" y="4024567"/>
                  <a:ext cx="899994" cy="360000"/>
                </a:xfrm>
                <a:prstGeom prst="rect">
                  <a:avLst/>
                </a:prstGeom>
                <a:blipFill>
                  <a:blip r:embed="rId34"/>
                  <a:stretch>
                    <a:fillRect b="-32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A7C776B7-21DE-BB3B-4F01-6C1165A36A4B}"/>
                </a:ext>
              </a:extLst>
            </p:cNvPr>
            <p:cNvCxnSpPr>
              <a:cxnSpLocks/>
              <a:stCxn id="127" idx="2"/>
              <a:endCxn id="126" idx="0"/>
            </p:cNvCxnSpPr>
            <p:nvPr/>
          </p:nvCxnSpPr>
          <p:spPr>
            <a:xfrm>
              <a:off x="8467471" y="4384567"/>
              <a:ext cx="0" cy="76215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4851C72C-4CF9-AF10-FA8D-ECD91F28882F}"/>
                </a:ext>
              </a:extLst>
            </p:cNvPr>
            <p:cNvCxnSpPr>
              <a:cxnSpLocks/>
              <a:stCxn id="113" idx="4"/>
              <a:endCxn id="119" idx="3"/>
            </p:cNvCxnSpPr>
            <p:nvPr/>
          </p:nvCxnSpPr>
          <p:spPr>
            <a:xfrm rot="16200000" flipH="1">
              <a:off x="10497405" y="4942050"/>
              <a:ext cx="521712" cy="972000"/>
            </a:xfrm>
            <a:prstGeom prst="bentConnector4">
              <a:avLst>
                <a:gd name="adj1" fmla="val 25849"/>
                <a:gd name="adj2" fmla="val 1235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9E6AAE9D-EDC1-E992-058D-12F0E33DEE8A}"/>
                </a:ext>
              </a:extLst>
            </p:cNvPr>
            <p:cNvCxnSpPr>
              <a:cxnSpLocks/>
              <a:endCxn id="126" idx="6"/>
            </p:cNvCxnSpPr>
            <p:nvPr/>
          </p:nvCxnSpPr>
          <p:spPr>
            <a:xfrm flipH="1" flipV="1">
              <a:off x="8683471" y="5362718"/>
              <a:ext cx="688709" cy="1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0DC7F3C0-F877-ABE8-E53F-6B2F99F3BDA7}"/>
                </a:ext>
              </a:extLst>
            </p:cNvPr>
            <p:cNvCxnSpPr>
              <a:cxnSpLocks/>
              <a:stCxn id="117" idx="0"/>
              <a:endCxn id="126" idx="6"/>
            </p:cNvCxnSpPr>
            <p:nvPr/>
          </p:nvCxnSpPr>
          <p:spPr>
            <a:xfrm rot="16200000" flipV="1">
              <a:off x="9625402" y="4420788"/>
              <a:ext cx="155103" cy="203896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43E856AA-9A99-F901-9E35-66E4F13F3E74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9822263" y="5936000"/>
              <a:ext cx="1" cy="29516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C933AD7B-343D-763B-3C30-DF51F8F964E7}"/>
                  </a:ext>
                </a:extLst>
              </p:cNvPr>
              <p:cNvSpPr/>
              <p:nvPr/>
            </p:nvSpPr>
            <p:spPr>
              <a:xfrm>
                <a:off x="5010911" y="775015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C933AD7B-343D-763B-3C30-DF51F8F96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911" y="775015"/>
                <a:ext cx="432000" cy="432000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B57C7780-A676-1FE9-6A63-91F9E510F702}"/>
                  </a:ext>
                </a:extLst>
              </p:cNvPr>
              <p:cNvSpPr/>
              <p:nvPr/>
            </p:nvSpPr>
            <p:spPr>
              <a:xfrm>
                <a:off x="1626301" y="2299284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B57C7780-A676-1FE9-6A63-91F9E510F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301" y="2299284"/>
                <a:ext cx="899994" cy="360000"/>
              </a:xfrm>
              <a:prstGeom prst="rect">
                <a:avLst/>
              </a:prstGeom>
              <a:blipFill>
                <a:blip r:embed="rId36"/>
                <a:stretch>
                  <a:fillRect b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75D43BEF-2B60-B7E0-9FAB-9C6342099CE7}"/>
                  </a:ext>
                </a:extLst>
              </p:cNvPr>
              <p:cNvSpPr/>
              <p:nvPr/>
            </p:nvSpPr>
            <p:spPr>
              <a:xfrm>
                <a:off x="1860298" y="1507284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75D43BEF-2B60-B7E0-9FAB-9C6342099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298" y="1507284"/>
                <a:ext cx="432000" cy="432000"/>
              </a:xfrm>
              <a:prstGeom prst="ellipse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DF8E4128-A8E6-7B0D-55B0-A49AB126055B}"/>
                  </a:ext>
                </a:extLst>
              </p:cNvPr>
              <p:cNvSpPr/>
              <p:nvPr/>
            </p:nvSpPr>
            <p:spPr>
              <a:xfrm>
                <a:off x="1626301" y="812110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DF8E4128-A8E6-7B0D-55B0-A49AB1260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301" y="812110"/>
                <a:ext cx="899994" cy="36000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576CBA5F-4A78-6129-3E6A-446AC1CFD7F1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2076298" y="1172110"/>
            <a:ext cx="0" cy="33517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C65DF367-692D-38A4-CFC3-5E7F7BDB3533}"/>
              </a:ext>
            </a:extLst>
          </p:cNvPr>
          <p:cNvCxnSpPr>
            <a:cxnSpLocks/>
            <a:stCxn id="188" idx="3"/>
            <a:endCxn id="173" idx="2"/>
          </p:cNvCxnSpPr>
          <p:nvPr/>
        </p:nvCxnSpPr>
        <p:spPr>
          <a:xfrm flipV="1">
            <a:off x="2526295" y="991015"/>
            <a:ext cx="2484616" cy="1095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1BE7F519-0306-11E1-37FB-17FF634D27B7}"/>
              </a:ext>
            </a:extLst>
          </p:cNvPr>
          <p:cNvGrpSpPr/>
          <p:nvPr/>
        </p:nvGrpSpPr>
        <p:grpSpPr>
          <a:xfrm>
            <a:off x="-7915274" y="-1100763"/>
            <a:ext cx="4598992" cy="3349228"/>
            <a:chOff x="2219747" y="4024567"/>
            <a:chExt cx="4598992" cy="3349228"/>
          </a:xfrm>
        </p:grpSpPr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41C13914-CF43-4C02-65EE-2A823839AB95}"/>
                </a:ext>
              </a:extLst>
            </p:cNvPr>
            <p:cNvSpPr/>
            <p:nvPr/>
          </p:nvSpPr>
          <p:spPr>
            <a:xfrm>
              <a:off x="5161011" y="4735194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229BCD04-4D27-01DF-E138-9FC91041DD32}"/>
                </a:ext>
              </a:extLst>
            </p:cNvPr>
            <p:cNvCxnSpPr>
              <a:cxnSpLocks/>
              <a:stCxn id="214" idx="4"/>
              <a:endCxn id="203" idx="2"/>
            </p:cNvCxnSpPr>
            <p:nvPr/>
          </p:nvCxnSpPr>
          <p:spPr>
            <a:xfrm rot="16200000" flipH="1">
              <a:off x="4099944" y="5386097"/>
              <a:ext cx="533344" cy="158879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연결선: 꺾임 201">
              <a:extLst>
                <a:ext uri="{FF2B5EF4-FFF2-40B4-BE49-F238E27FC236}">
                  <a16:creationId xmlns:a16="http://schemas.microsoft.com/office/drawing/2014/main" id="{3336C6F0-2931-7A3D-DD62-63F63821143F}"/>
                </a:ext>
              </a:extLst>
            </p:cNvPr>
            <p:cNvCxnSpPr>
              <a:cxnSpLocks/>
              <a:stCxn id="205" idx="2"/>
              <a:endCxn id="203" idx="6"/>
            </p:cNvCxnSpPr>
            <p:nvPr/>
          </p:nvCxnSpPr>
          <p:spPr>
            <a:xfrm rot="5400000">
              <a:off x="5425426" y="6045407"/>
              <a:ext cx="569344" cy="23417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타원 202">
                  <a:extLst>
                    <a:ext uri="{FF2B5EF4-FFF2-40B4-BE49-F238E27FC236}">
                      <a16:creationId xmlns:a16="http://schemas.microsoft.com/office/drawing/2014/main" id="{5497A01C-6684-A861-8A42-8EEE150B95F2}"/>
                    </a:ext>
                  </a:extLst>
                </p:cNvPr>
                <p:cNvSpPr/>
                <p:nvPr/>
              </p:nvSpPr>
              <p:spPr>
                <a:xfrm>
                  <a:off x="5161012" y="6231165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타원 202">
                  <a:extLst>
                    <a:ext uri="{FF2B5EF4-FFF2-40B4-BE49-F238E27FC236}">
                      <a16:creationId xmlns:a16="http://schemas.microsoft.com/office/drawing/2014/main" id="{5497A01C-6684-A861-8A42-8EEE150B95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012" y="6231165"/>
                  <a:ext cx="432000" cy="432000"/>
                </a:xfrm>
                <a:prstGeom prst="ellipse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9286B802-ECD1-F04C-0B17-3921C50027EC}"/>
                    </a:ext>
                  </a:extLst>
                </p:cNvPr>
                <p:cNvSpPr/>
                <p:nvPr/>
              </p:nvSpPr>
              <p:spPr>
                <a:xfrm>
                  <a:off x="4477018" y="5517821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9286B802-ECD1-F04C-0B17-3921C50027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018" y="5517821"/>
                  <a:ext cx="899994" cy="360000"/>
                </a:xfrm>
                <a:prstGeom prst="rect">
                  <a:avLst/>
                </a:prstGeom>
                <a:blipFill>
                  <a:blip r:embed="rId40"/>
                  <a:stretch>
                    <a:fillRect b="-983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6EB8E9E4-E137-6133-A132-450BF95D082F}"/>
                    </a:ext>
                  </a:extLst>
                </p:cNvPr>
                <p:cNvSpPr/>
                <p:nvPr/>
              </p:nvSpPr>
              <p:spPr>
                <a:xfrm>
                  <a:off x="5377187" y="5517821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6EB8E9E4-E137-6133-A132-450BF95D08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187" y="5517821"/>
                  <a:ext cx="899994" cy="360000"/>
                </a:xfrm>
                <a:prstGeom prst="rect">
                  <a:avLst/>
                </a:prstGeom>
                <a:blipFill>
                  <a:blip r:embed="rId41"/>
                  <a:stretch>
                    <a:fillRect b="-983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BB5A1995-4534-5AF9-6AC6-DAF38C599822}"/>
                    </a:ext>
                  </a:extLst>
                </p:cNvPr>
                <p:cNvSpPr/>
                <p:nvPr/>
              </p:nvSpPr>
              <p:spPr>
                <a:xfrm>
                  <a:off x="4927014" y="7013795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BB5A1995-4534-5AF9-6AC6-DAF38C5998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014" y="7013795"/>
                  <a:ext cx="899994" cy="360000"/>
                </a:xfrm>
                <a:prstGeom prst="rect">
                  <a:avLst/>
                </a:prstGeom>
                <a:blipFill>
                  <a:blip r:embed="rId42"/>
                  <a:stretch>
                    <a:fillRect b="-163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7F8EDDB8-984B-98D5-F9E2-D5EBEC00F88A}"/>
                </a:ext>
              </a:extLst>
            </p:cNvPr>
            <p:cNvSpPr/>
            <p:nvPr/>
          </p:nvSpPr>
          <p:spPr>
            <a:xfrm>
              <a:off x="4405011" y="5436906"/>
              <a:ext cx="1944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2A605A40-426A-F6A5-7A98-333E7609AD0E}"/>
                    </a:ext>
                  </a:extLst>
                </p:cNvPr>
                <p:cNvSpPr/>
                <p:nvPr/>
              </p:nvSpPr>
              <p:spPr>
                <a:xfrm>
                  <a:off x="4927014" y="4024567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2A605A40-426A-F6A5-7A98-333E7609AD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014" y="4024567"/>
                  <a:ext cx="899994" cy="360000"/>
                </a:xfrm>
                <a:prstGeom prst="rect">
                  <a:avLst/>
                </a:prstGeom>
                <a:blipFill>
                  <a:blip r:embed="rId43"/>
                  <a:stretch>
                    <a:fillRect b="-32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7A917F83-DA10-B42D-CAFD-AE2DD76752C4}"/>
                </a:ext>
              </a:extLst>
            </p:cNvPr>
            <p:cNvCxnSpPr>
              <a:cxnSpLocks/>
              <a:stCxn id="208" idx="2"/>
              <a:endCxn id="200" idx="0"/>
            </p:cNvCxnSpPr>
            <p:nvPr/>
          </p:nvCxnSpPr>
          <p:spPr>
            <a:xfrm>
              <a:off x="5377011" y="4384567"/>
              <a:ext cx="0" cy="350627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3B54968E-807D-3CA3-6AA9-787C1EDC4C55}"/>
                </a:ext>
              </a:extLst>
            </p:cNvPr>
            <p:cNvCxnSpPr>
              <a:cxnSpLocks/>
              <a:stCxn id="203" idx="4"/>
              <a:endCxn id="206" idx="0"/>
            </p:cNvCxnSpPr>
            <p:nvPr/>
          </p:nvCxnSpPr>
          <p:spPr>
            <a:xfrm flipH="1">
              <a:off x="5377011" y="6663165"/>
              <a:ext cx="1" cy="35063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323CABBB-29B6-B220-79F3-876C90380CE3}"/>
                </a:ext>
              </a:extLst>
            </p:cNvPr>
            <p:cNvSpPr/>
            <p:nvPr/>
          </p:nvSpPr>
          <p:spPr>
            <a:xfrm>
              <a:off x="2411357" y="4608387"/>
              <a:ext cx="4407382" cy="21712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타원 211">
                  <a:extLst>
                    <a:ext uri="{FF2B5EF4-FFF2-40B4-BE49-F238E27FC236}">
                      <a16:creationId xmlns:a16="http://schemas.microsoft.com/office/drawing/2014/main" id="{1D6D4B38-EF68-0A66-C88A-C0DB1553C1F4}"/>
                    </a:ext>
                  </a:extLst>
                </p:cNvPr>
                <p:cNvSpPr/>
                <p:nvPr/>
              </p:nvSpPr>
              <p:spPr>
                <a:xfrm>
                  <a:off x="2219747" y="4392387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타원 211">
                  <a:extLst>
                    <a:ext uri="{FF2B5EF4-FFF2-40B4-BE49-F238E27FC236}">
                      <a16:creationId xmlns:a16="http://schemas.microsoft.com/office/drawing/2014/main" id="{1D6D4B38-EF68-0A66-C88A-C0DB1553C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9747" y="4392387"/>
                  <a:ext cx="432000" cy="432000"/>
                </a:xfrm>
                <a:prstGeom prst="ellipse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5CD2EFEF-381E-777D-AC29-2AEC5E9E0630}"/>
                </a:ext>
              </a:extLst>
            </p:cNvPr>
            <p:cNvSpPr txBox="1"/>
            <p:nvPr/>
          </p:nvSpPr>
          <p:spPr>
            <a:xfrm>
              <a:off x="5151992" y="4815923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/>
                  </a:solidFill>
                </a:rPr>
                <a:t>XOF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B629A652-307F-BA5D-EAD0-E549AEA42553}"/>
                    </a:ext>
                  </a:extLst>
                </p:cNvPr>
                <p:cNvSpPr/>
                <p:nvPr/>
              </p:nvSpPr>
              <p:spPr>
                <a:xfrm>
                  <a:off x="3356221" y="5481821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B629A652-307F-BA5D-EAD0-E549AEA425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21" y="5481821"/>
                  <a:ext cx="432000" cy="432000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3612A81B-05E1-CD98-A5E1-12FEAD90B1CA}"/>
                    </a:ext>
                  </a:extLst>
                </p:cNvPr>
                <p:cNvSpPr/>
                <p:nvPr/>
              </p:nvSpPr>
              <p:spPr>
                <a:xfrm>
                  <a:off x="3122224" y="4024567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3612A81B-05E1-CD98-A5E1-12FEAD90B1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2224" y="4024567"/>
                  <a:ext cx="899994" cy="360000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직선 화살표 연결선 215">
              <a:extLst>
                <a:ext uri="{FF2B5EF4-FFF2-40B4-BE49-F238E27FC236}">
                  <a16:creationId xmlns:a16="http://schemas.microsoft.com/office/drawing/2014/main" id="{A0AFB4B3-DF78-C068-D9D0-675A66AA6E1D}"/>
                </a:ext>
              </a:extLst>
            </p:cNvPr>
            <p:cNvCxnSpPr>
              <a:cxnSpLocks/>
              <a:stCxn id="215" idx="2"/>
              <a:endCxn id="214" idx="0"/>
            </p:cNvCxnSpPr>
            <p:nvPr/>
          </p:nvCxnSpPr>
          <p:spPr>
            <a:xfrm>
              <a:off x="3572221" y="4384567"/>
              <a:ext cx="0" cy="1097254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연결선: 꺾임 216">
              <a:extLst>
                <a:ext uri="{FF2B5EF4-FFF2-40B4-BE49-F238E27FC236}">
                  <a16:creationId xmlns:a16="http://schemas.microsoft.com/office/drawing/2014/main" id="{356B7C7B-69BE-3D74-0FE1-42AAEDC19B1B}"/>
                </a:ext>
              </a:extLst>
            </p:cNvPr>
            <p:cNvCxnSpPr>
              <a:cxnSpLocks/>
              <a:stCxn id="200" idx="4"/>
              <a:endCxn id="207" idx="3"/>
            </p:cNvCxnSpPr>
            <p:nvPr/>
          </p:nvCxnSpPr>
          <p:spPr>
            <a:xfrm rot="16200000" flipH="1">
              <a:off x="5602155" y="4942050"/>
              <a:ext cx="521712" cy="972000"/>
            </a:xfrm>
            <a:prstGeom prst="bentConnector4">
              <a:avLst>
                <a:gd name="adj1" fmla="val 25849"/>
                <a:gd name="adj2" fmla="val 1235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화살표 연결선 217">
              <a:extLst>
                <a:ext uri="{FF2B5EF4-FFF2-40B4-BE49-F238E27FC236}">
                  <a16:creationId xmlns:a16="http://schemas.microsoft.com/office/drawing/2014/main" id="{37C47FB3-DB94-A086-9B7C-F7AD93A6B983}"/>
                </a:ext>
              </a:extLst>
            </p:cNvPr>
            <p:cNvCxnSpPr>
              <a:cxnSpLocks/>
              <a:endCxn id="214" idx="6"/>
            </p:cNvCxnSpPr>
            <p:nvPr/>
          </p:nvCxnSpPr>
          <p:spPr>
            <a:xfrm flipH="1" flipV="1">
              <a:off x="3788221" y="5697821"/>
              <a:ext cx="688709" cy="1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2AA5EFE3-830C-58F0-9877-8716E6F0A960}"/>
                  </a:ext>
                </a:extLst>
              </p:cNvPr>
              <p:cNvSpPr/>
              <p:nvPr/>
            </p:nvSpPr>
            <p:spPr>
              <a:xfrm>
                <a:off x="2981094" y="2300330"/>
                <a:ext cx="1799987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2AA5EFE3-830C-58F0-9877-8716E6F0A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094" y="2300330"/>
                <a:ext cx="1799987" cy="360000"/>
              </a:xfrm>
              <a:prstGeom prst="rect">
                <a:avLst/>
              </a:prstGeom>
              <a:blipFill>
                <a:blip r:embed="rId47"/>
                <a:stretch>
                  <a:fillRect b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9193156E-3E32-E534-8074-5D9605F9736E}"/>
              </a:ext>
            </a:extLst>
          </p:cNvPr>
          <p:cNvSpPr/>
          <p:nvPr/>
        </p:nvSpPr>
        <p:spPr>
          <a:xfrm>
            <a:off x="2909088" y="2219415"/>
            <a:ext cx="4644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8DF6206C-9C2D-3E8C-7B50-62A80992472D}"/>
              </a:ext>
            </a:extLst>
          </p:cNvPr>
          <p:cNvCxnSpPr>
            <a:cxnSpLocks/>
          </p:cNvCxnSpPr>
          <p:nvPr/>
        </p:nvCxnSpPr>
        <p:spPr>
          <a:xfrm>
            <a:off x="5226911" y="1207015"/>
            <a:ext cx="0" cy="10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4103AA4B-AEB5-59C7-8652-4E563A780554}"/>
                  </a:ext>
                </a:extLst>
              </p:cNvPr>
              <p:cNvSpPr/>
              <p:nvPr/>
            </p:nvSpPr>
            <p:spPr>
              <a:xfrm>
                <a:off x="4781082" y="2300330"/>
                <a:ext cx="270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4103AA4B-AEB5-59C7-8652-4E563A7805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82" y="2300330"/>
                <a:ext cx="2700000" cy="36000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4E58A091-AFDE-70B3-0D9D-DA475275A067}"/>
              </a:ext>
            </a:extLst>
          </p:cNvPr>
          <p:cNvCxnSpPr>
            <a:cxnSpLocks/>
            <a:stCxn id="187" idx="4"/>
            <a:endCxn id="179" idx="0"/>
          </p:cNvCxnSpPr>
          <p:nvPr/>
        </p:nvCxnSpPr>
        <p:spPr>
          <a:xfrm>
            <a:off x="2076298" y="1939284"/>
            <a:ext cx="0" cy="36000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E2EA4EA2-8C74-1DD4-4779-855A8C3F1821}"/>
              </a:ext>
            </a:extLst>
          </p:cNvPr>
          <p:cNvCxnSpPr>
            <a:cxnSpLocks/>
            <a:stCxn id="230" idx="0"/>
            <a:endCxn id="187" idx="6"/>
          </p:cNvCxnSpPr>
          <p:nvPr/>
        </p:nvCxnSpPr>
        <p:spPr>
          <a:xfrm rot="16200000" flipV="1">
            <a:off x="2798170" y="1217412"/>
            <a:ext cx="577046" cy="15887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타원 253">
            <a:extLst>
              <a:ext uri="{FF2B5EF4-FFF2-40B4-BE49-F238E27FC236}">
                <a16:creationId xmlns:a16="http://schemas.microsoft.com/office/drawing/2014/main" id="{2A006EB6-6EE5-F1C2-C102-A10DDACF3178}"/>
              </a:ext>
            </a:extLst>
          </p:cNvPr>
          <p:cNvSpPr/>
          <p:nvPr/>
        </p:nvSpPr>
        <p:spPr>
          <a:xfrm>
            <a:off x="3825594" y="2165415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FEC92130-2D2B-A729-9400-7088E6D41903}"/>
              </a:ext>
            </a:extLst>
          </p:cNvPr>
          <p:cNvSpPr/>
          <p:nvPr/>
        </p:nvSpPr>
        <p:spPr>
          <a:xfrm>
            <a:off x="3809341" y="2191294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7C5BB742-DE75-051B-9DC9-4620A471BA66}"/>
              </a:ext>
            </a:extLst>
          </p:cNvPr>
          <p:cNvSpPr/>
          <p:nvPr/>
        </p:nvSpPr>
        <p:spPr>
          <a:xfrm>
            <a:off x="3825914" y="2165415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DF3E4125-89CF-F98B-427B-E119511974F5}"/>
              </a:ext>
            </a:extLst>
          </p:cNvPr>
          <p:cNvSpPr/>
          <p:nvPr/>
        </p:nvSpPr>
        <p:spPr>
          <a:xfrm>
            <a:off x="3817817" y="2069667"/>
            <a:ext cx="54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BCF88C1A-C977-9B91-1929-9039A6573AD7}"/>
              </a:ext>
            </a:extLst>
          </p:cNvPr>
          <p:cNvCxnSpPr/>
          <p:nvPr/>
        </p:nvCxnSpPr>
        <p:spPr>
          <a:xfrm>
            <a:off x="3728472" y="2220475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9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2FE70B1D-8ECB-336B-048D-C22FABEA3614}"/>
              </a:ext>
            </a:extLst>
          </p:cNvPr>
          <p:cNvGrpSpPr/>
          <p:nvPr/>
        </p:nvGrpSpPr>
        <p:grpSpPr>
          <a:xfrm>
            <a:off x="7586216" y="4199990"/>
            <a:ext cx="6089508" cy="3349228"/>
            <a:chOff x="2219747" y="432855"/>
            <a:chExt cx="6089508" cy="3349228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09510E1-9C70-A4FF-F708-A38D35DF8779}"/>
                </a:ext>
              </a:extLst>
            </p:cNvPr>
            <p:cNvSpPr/>
            <p:nvPr/>
          </p:nvSpPr>
          <p:spPr>
            <a:xfrm>
              <a:off x="5161187" y="1143482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85A98C2C-6F64-2A48-0A1D-154DA6E41EB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59091" y="2453783"/>
              <a:ext cx="569344" cy="23399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608D8C25-075E-345C-AFF9-D2AAB218863E}"/>
                </a:ext>
              </a:extLst>
            </p:cNvPr>
            <p:cNvCxnSpPr>
              <a:cxnSpLocks/>
              <a:stCxn id="68" idx="2"/>
              <a:endCxn id="66" idx="6"/>
            </p:cNvCxnSpPr>
            <p:nvPr/>
          </p:nvCxnSpPr>
          <p:spPr>
            <a:xfrm rot="5400000">
              <a:off x="3625175" y="2453695"/>
              <a:ext cx="569344" cy="23417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2E6D4FFF-CFCE-FFC5-DEB6-32749B9F4FC7}"/>
                    </a:ext>
                  </a:extLst>
                </p:cNvPr>
                <p:cNvSpPr/>
                <p:nvPr/>
              </p:nvSpPr>
              <p:spPr>
                <a:xfrm>
                  <a:off x="3360761" y="2639453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2E6D4FFF-CFCE-FFC5-DEB6-32749B9F4F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761" y="2639453"/>
                  <a:ext cx="432000" cy="432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48CDC3F9-957F-9803-49D2-918EBB294502}"/>
                    </a:ext>
                  </a:extLst>
                </p:cNvPr>
                <p:cNvSpPr/>
                <p:nvPr/>
              </p:nvSpPr>
              <p:spPr>
                <a:xfrm>
                  <a:off x="2676767" y="1926109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48CDC3F9-957F-9803-49D2-918EBB2945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767" y="1926109"/>
                  <a:ext cx="899994" cy="360000"/>
                </a:xfrm>
                <a:prstGeom prst="rect">
                  <a:avLst/>
                </a:prstGeom>
                <a:blipFill>
                  <a:blip r:embed="rId4"/>
                  <a:stretch>
                    <a:fillRect b="-1639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6FC430A9-33EA-F756-31C9-88E7ACB9FEF5}"/>
                    </a:ext>
                  </a:extLst>
                </p:cNvPr>
                <p:cNvSpPr/>
                <p:nvPr/>
              </p:nvSpPr>
              <p:spPr>
                <a:xfrm>
                  <a:off x="3576936" y="1926109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6FC430A9-33EA-F756-31C9-88E7ACB9FE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936" y="1926109"/>
                  <a:ext cx="899994" cy="360000"/>
                </a:xfrm>
                <a:prstGeom prst="rect">
                  <a:avLst/>
                </a:prstGeom>
                <a:blipFill>
                  <a:blip r:embed="rId5"/>
                  <a:stretch>
                    <a:fillRect b="-1639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4785EEB9-86F7-92B0-9DCF-E3F4C2F7F27E}"/>
                    </a:ext>
                  </a:extLst>
                </p:cNvPr>
                <p:cNvSpPr/>
                <p:nvPr/>
              </p:nvSpPr>
              <p:spPr>
                <a:xfrm>
                  <a:off x="3126763" y="3422083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4785EEB9-86F7-92B0-9DCF-E3F4C2F7F2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6763" y="3422083"/>
                  <a:ext cx="899994" cy="360000"/>
                </a:xfrm>
                <a:prstGeom prst="rect">
                  <a:avLst/>
                </a:prstGeom>
                <a:blipFill>
                  <a:blip r:embed="rId6"/>
                  <a:stretch>
                    <a:fillRect b="-32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CDA618D-CA9C-4FA5-A9FD-18B5916478CF}"/>
                </a:ext>
              </a:extLst>
            </p:cNvPr>
            <p:cNvSpPr/>
            <p:nvPr/>
          </p:nvSpPr>
          <p:spPr>
            <a:xfrm>
              <a:off x="2605187" y="1845194"/>
              <a:ext cx="5544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718A2083-FE0D-7D68-CF65-5F9B4A7AD074}"/>
                </a:ext>
              </a:extLst>
            </p:cNvPr>
            <p:cNvCxnSpPr>
              <a:cxnSpLocks/>
              <a:stCxn id="63" idx="4"/>
              <a:endCxn id="70" idx="0"/>
            </p:cNvCxnSpPr>
            <p:nvPr/>
          </p:nvCxnSpPr>
          <p:spPr>
            <a:xfrm>
              <a:off x="5377187" y="1575482"/>
              <a:ext cx="0" cy="269712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520321A8-B391-A942-899A-54FE7736C7CD}"/>
                    </a:ext>
                  </a:extLst>
                </p:cNvPr>
                <p:cNvSpPr/>
                <p:nvPr/>
              </p:nvSpPr>
              <p:spPr>
                <a:xfrm>
                  <a:off x="4927190" y="432855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520321A8-B391-A942-899A-54FE7736C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190" y="432855"/>
                  <a:ext cx="899994" cy="36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3813CCA-1838-7841-205B-44AE246B052F}"/>
                </a:ext>
              </a:extLst>
            </p:cNvPr>
            <p:cNvCxnSpPr>
              <a:cxnSpLocks/>
              <a:stCxn id="72" idx="2"/>
              <a:endCxn id="63" idx="0"/>
            </p:cNvCxnSpPr>
            <p:nvPr/>
          </p:nvCxnSpPr>
          <p:spPr>
            <a:xfrm>
              <a:off x="5377187" y="792855"/>
              <a:ext cx="0" cy="350627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14D7768C-3A43-429C-760A-AFD842B276B6}"/>
                </a:ext>
              </a:extLst>
            </p:cNvPr>
            <p:cNvCxnSpPr>
              <a:cxnSpLocks/>
              <a:stCxn id="66" idx="4"/>
              <a:endCxn id="69" idx="0"/>
            </p:cNvCxnSpPr>
            <p:nvPr/>
          </p:nvCxnSpPr>
          <p:spPr>
            <a:xfrm flipH="1">
              <a:off x="3576760" y="3071453"/>
              <a:ext cx="1" cy="35063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08730B3-EDD2-D6E9-6D7E-B2F5FA798079}"/>
                </a:ext>
              </a:extLst>
            </p:cNvPr>
            <p:cNvSpPr/>
            <p:nvPr/>
          </p:nvSpPr>
          <p:spPr>
            <a:xfrm>
              <a:off x="2411356" y="1016675"/>
              <a:ext cx="5897899" cy="21712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D204C724-2DBD-58F2-9874-FAF41CA9AE05}"/>
                    </a:ext>
                  </a:extLst>
                </p:cNvPr>
                <p:cNvSpPr/>
                <p:nvPr/>
              </p:nvSpPr>
              <p:spPr>
                <a:xfrm>
                  <a:off x="2219747" y="800675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D204C724-2DBD-58F2-9874-FAF41CA9AE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9747" y="800675"/>
                  <a:ext cx="432000" cy="432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5DA3DE-6CE7-9CD9-F37A-803774CA8F76}"/>
                </a:ext>
              </a:extLst>
            </p:cNvPr>
            <p:cNvSpPr txBox="1"/>
            <p:nvPr/>
          </p:nvSpPr>
          <p:spPr>
            <a:xfrm>
              <a:off x="5152168" y="1224211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/>
                  </a:solidFill>
                </a:rPr>
                <a:t>XOF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9257A263-BB48-B3BB-36A9-AD7255A840E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759342" y="2453783"/>
              <a:ext cx="569344" cy="23399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9166B5E-7BD3-9312-970E-7D44EFD57791}"/>
                </a:ext>
              </a:extLst>
            </p:cNvPr>
            <p:cNvCxnSpPr>
              <a:cxnSpLocks/>
              <a:stCxn id="82" idx="2"/>
              <a:endCxn id="80" idx="6"/>
            </p:cNvCxnSpPr>
            <p:nvPr/>
          </p:nvCxnSpPr>
          <p:spPr>
            <a:xfrm rot="5400000">
              <a:off x="5425426" y="2453695"/>
              <a:ext cx="569344" cy="23417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10E2D6AA-E520-3612-F1FA-2C04634210EC}"/>
                    </a:ext>
                  </a:extLst>
                </p:cNvPr>
                <p:cNvSpPr/>
                <p:nvPr/>
              </p:nvSpPr>
              <p:spPr>
                <a:xfrm>
                  <a:off x="5161012" y="2639453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10E2D6AA-E520-3612-F1FA-2C04634210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012" y="2639453"/>
                  <a:ext cx="432000" cy="432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C017E081-85EB-37E2-5832-2A2E385101D9}"/>
                    </a:ext>
                  </a:extLst>
                </p:cNvPr>
                <p:cNvSpPr/>
                <p:nvPr/>
              </p:nvSpPr>
              <p:spPr>
                <a:xfrm>
                  <a:off x="4477018" y="1926109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C017E081-85EB-37E2-5832-2A2E385101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018" y="1926109"/>
                  <a:ext cx="899994" cy="360000"/>
                </a:xfrm>
                <a:prstGeom prst="rect">
                  <a:avLst/>
                </a:prstGeom>
                <a:blipFill>
                  <a:blip r:embed="rId10"/>
                  <a:stretch>
                    <a:fillRect b="-1639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61273CC7-F38C-9C74-005A-F76D348433D0}"/>
                    </a:ext>
                  </a:extLst>
                </p:cNvPr>
                <p:cNvSpPr/>
                <p:nvPr/>
              </p:nvSpPr>
              <p:spPr>
                <a:xfrm>
                  <a:off x="5377187" y="1926109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61273CC7-F38C-9C74-005A-F76D348433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187" y="1926109"/>
                  <a:ext cx="899994" cy="360000"/>
                </a:xfrm>
                <a:prstGeom prst="rect">
                  <a:avLst/>
                </a:prstGeom>
                <a:blipFill>
                  <a:blip r:embed="rId11"/>
                  <a:stretch>
                    <a:fillRect b="-1639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0E7F4433-B7DE-12CE-2DA2-5368EA65676D}"/>
                    </a:ext>
                  </a:extLst>
                </p:cNvPr>
                <p:cNvSpPr/>
                <p:nvPr/>
              </p:nvSpPr>
              <p:spPr>
                <a:xfrm>
                  <a:off x="4927014" y="3422083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0E7F4433-B7DE-12CE-2DA2-5368EA6567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014" y="3422083"/>
                  <a:ext cx="899994" cy="360000"/>
                </a:xfrm>
                <a:prstGeom prst="rect">
                  <a:avLst/>
                </a:prstGeom>
                <a:blipFill>
                  <a:blip r:embed="rId12"/>
                  <a:stretch>
                    <a:fillRect b="-32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D422BBB6-C003-DAA0-A2E9-6E876FA97819}"/>
                </a:ext>
              </a:extLst>
            </p:cNvPr>
            <p:cNvCxnSpPr>
              <a:cxnSpLocks/>
              <a:stCxn id="80" idx="4"/>
              <a:endCxn id="83" idx="0"/>
            </p:cNvCxnSpPr>
            <p:nvPr/>
          </p:nvCxnSpPr>
          <p:spPr>
            <a:xfrm flipH="1">
              <a:off x="5377011" y="3071453"/>
              <a:ext cx="1" cy="35063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A1BD4E4C-F21F-535C-AFEE-175E78A0EDD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562050" y="2453783"/>
              <a:ext cx="569344" cy="23399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C612D5D0-A28D-E4C3-C24D-E4A7A017F453}"/>
                </a:ext>
              </a:extLst>
            </p:cNvPr>
            <p:cNvCxnSpPr>
              <a:cxnSpLocks/>
              <a:stCxn id="89" idx="2"/>
              <a:endCxn id="87" idx="6"/>
            </p:cNvCxnSpPr>
            <p:nvPr/>
          </p:nvCxnSpPr>
          <p:spPr>
            <a:xfrm rot="5400000">
              <a:off x="7228134" y="2453695"/>
              <a:ext cx="569344" cy="23417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400036F6-58F3-B7E1-9A15-C09D1CE65F2D}"/>
                    </a:ext>
                  </a:extLst>
                </p:cNvPr>
                <p:cNvSpPr/>
                <p:nvPr/>
              </p:nvSpPr>
              <p:spPr>
                <a:xfrm>
                  <a:off x="6963720" y="2639453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400036F6-58F3-B7E1-9A15-C09D1CE65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720" y="2639453"/>
                  <a:ext cx="432000" cy="432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FE725E1D-19BA-A2BE-B1CF-DBC7EDA3AD24}"/>
                    </a:ext>
                  </a:extLst>
                </p:cNvPr>
                <p:cNvSpPr/>
                <p:nvPr/>
              </p:nvSpPr>
              <p:spPr>
                <a:xfrm>
                  <a:off x="6279726" y="1926109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FE725E1D-19BA-A2BE-B1CF-DBC7EDA3AD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726" y="1926109"/>
                  <a:ext cx="899994" cy="360000"/>
                </a:xfrm>
                <a:prstGeom prst="rect">
                  <a:avLst/>
                </a:prstGeom>
                <a:blipFill>
                  <a:blip r:embed="rId14"/>
                  <a:stretch>
                    <a:fillRect b="-1639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161EB616-7139-4ED9-527F-3FFF92B583E9}"/>
                    </a:ext>
                  </a:extLst>
                </p:cNvPr>
                <p:cNvSpPr/>
                <p:nvPr/>
              </p:nvSpPr>
              <p:spPr>
                <a:xfrm>
                  <a:off x="7179895" y="1926109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161EB616-7139-4ED9-527F-3FFF92B583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9895" y="1926109"/>
                  <a:ext cx="899994" cy="360000"/>
                </a:xfrm>
                <a:prstGeom prst="rect">
                  <a:avLst/>
                </a:prstGeom>
                <a:blipFill>
                  <a:blip r:embed="rId15"/>
                  <a:stretch>
                    <a:fillRect b="-1639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CC447C0E-5572-7B16-F48B-391D37CB8DE9}"/>
                    </a:ext>
                  </a:extLst>
                </p:cNvPr>
                <p:cNvSpPr/>
                <p:nvPr/>
              </p:nvSpPr>
              <p:spPr>
                <a:xfrm>
                  <a:off x="6729722" y="3422083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CC447C0E-5572-7B16-F48B-391D37CB8D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722" y="3422083"/>
                  <a:ext cx="899994" cy="3600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7D22C347-6801-8D0C-5A11-09B7005A6940}"/>
                </a:ext>
              </a:extLst>
            </p:cNvPr>
            <p:cNvCxnSpPr>
              <a:cxnSpLocks/>
              <a:stCxn id="87" idx="4"/>
              <a:endCxn id="90" idx="0"/>
            </p:cNvCxnSpPr>
            <p:nvPr/>
          </p:nvCxnSpPr>
          <p:spPr>
            <a:xfrm flipH="1">
              <a:off x="7179719" y="3071453"/>
              <a:ext cx="1" cy="35063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28AD449-FB59-42C2-1669-BC841C15BD5A}"/>
              </a:ext>
            </a:extLst>
          </p:cNvPr>
          <p:cNvGrpSpPr/>
          <p:nvPr/>
        </p:nvGrpSpPr>
        <p:grpSpPr>
          <a:xfrm>
            <a:off x="2004489" y="4320454"/>
            <a:ext cx="4598992" cy="3349228"/>
            <a:chOff x="7114997" y="4024567"/>
            <a:chExt cx="4598992" cy="3349228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CD79B35D-01BD-79E0-4F51-A3F524682618}"/>
                </a:ext>
              </a:extLst>
            </p:cNvPr>
            <p:cNvSpPr/>
            <p:nvPr/>
          </p:nvSpPr>
          <p:spPr>
            <a:xfrm>
              <a:off x="10056261" y="4735194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B1A307A5-369A-95C8-74C0-48FADCD9D31C}"/>
                </a:ext>
              </a:extLst>
            </p:cNvPr>
            <p:cNvCxnSpPr>
              <a:cxnSpLocks/>
              <a:stCxn id="126" idx="4"/>
              <a:endCxn id="115" idx="2"/>
            </p:cNvCxnSpPr>
            <p:nvPr/>
          </p:nvCxnSpPr>
          <p:spPr>
            <a:xfrm rot="16200000" flipH="1">
              <a:off x="8602644" y="5443544"/>
              <a:ext cx="868447" cy="11387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11FFF0BA-3AFB-D830-3188-D7A81E926692}"/>
                    </a:ext>
                  </a:extLst>
                </p:cNvPr>
                <p:cNvSpPr/>
                <p:nvPr/>
              </p:nvSpPr>
              <p:spPr>
                <a:xfrm>
                  <a:off x="9606264" y="6231165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11FFF0BA-3AFB-D830-3188-D7A81E9266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6264" y="6231165"/>
                  <a:ext cx="432000" cy="432000"/>
                </a:xfrm>
                <a:prstGeom prst="ellipse">
                  <a:avLst/>
                </a:prstGeom>
                <a:blipFill>
                  <a:blip r:embed="rId25"/>
                  <a:stretch>
                    <a:fillRect r="-137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F109A373-F92C-F496-B333-105CDAC4C956}"/>
                    </a:ext>
                  </a:extLst>
                </p:cNvPr>
                <p:cNvSpPr/>
                <p:nvPr/>
              </p:nvSpPr>
              <p:spPr>
                <a:xfrm>
                  <a:off x="9372268" y="5517821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F109A373-F92C-F496-B333-105CDAC4C9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2268" y="5517821"/>
                  <a:ext cx="899994" cy="360000"/>
                </a:xfrm>
                <a:prstGeom prst="rect">
                  <a:avLst/>
                </a:prstGeom>
                <a:blipFill>
                  <a:blip r:embed="rId26"/>
                  <a:stretch>
                    <a:fillRect b="-983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ACB7B0CE-4B78-67D5-546B-A7C3EECEBF9F}"/>
                    </a:ext>
                  </a:extLst>
                </p:cNvPr>
                <p:cNvSpPr/>
                <p:nvPr/>
              </p:nvSpPr>
              <p:spPr>
                <a:xfrm>
                  <a:off x="10272437" y="5517821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ACB7B0CE-4B78-67D5-546B-A7C3EECEBF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2437" y="5517821"/>
                  <a:ext cx="899994" cy="360000"/>
                </a:xfrm>
                <a:prstGeom prst="rect">
                  <a:avLst/>
                </a:prstGeom>
                <a:blipFill>
                  <a:blip r:embed="rId27"/>
                  <a:stretch>
                    <a:fillRect b="-983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5158980C-5256-9AE4-25B6-ED426C2B6276}"/>
                    </a:ext>
                  </a:extLst>
                </p:cNvPr>
                <p:cNvSpPr/>
                <p:nvPr/>
              </p:nvSpPr>
              <p:spPr>
                <a:xfrm>
                  <a:off x="9372266" y="7013795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5158980C-5256-9AE4-25B6-ED426C2B62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2266" y="7013795"/>
                  <a:ext cx="899994" cy="36000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5C92BA2-DAB8-7280-E468-43134479E34E}"/>
                </a:ext>
              </a:extLst>
            </p:cNvPr>
            <p:cNvSpPr/>
            <p:nvPr/>
          </p:nvSpPr>
          <p:spPr>
            <a:xfrm>
              <a:off x="9300261" y="5436906"/>
              <a:ext cx="1944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4B46D7E3-C9E5-1959-8D71-3CB2413D68F4}"/>
                    </a:ext>
                  </a:extLst>
                </p:cNvPr>
                <p:cNvSpPr/>
                <p:nvPr/>
              </p:nvSpPr>
              <p:spPr>
                <a:xfrm>
                  <a:off x="9372431" y="4024567"/>
                  <a:ext cx="180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4B46D7E3-C9E5-1959-8D71-3CB2413D68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2431" y="4024567"/>
                  <a:ext cx="1800000" cy="360000"/>
                </a:xfrm>
                <a:prstGeom prst="rect">
                  <a:avLst/>
                </a:prstGeom>
                <a:blipFill>
                  <a:blip r:embed="rId29"/>
                  <a:stretch>
                    <a:fillRect b="-32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D51AED77-772B-18BC-E0F3-123A92B29531}"/>
                </a:ext>
              </a:extLst>
            </p:cNvPr>
            <p:cNvCxnSpPr>
              <a:cxnSpLocks/>
              <a:stCxn id="120" idx="2"/>
              <a:endCxn id="113" idx="0"/>
            </p:cNvCxnSpPr>
            <p:nvPr/>
          </p:nvCxnSpPr>
          <p:spPr>
            <a:xfrm flipH="1">
              <a:off x="10272261" y="4384567"/>
              <a:ext cx="170" cy="350627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B44B138D-AE42-AF27-A05F-0C952D91645B}"/>
                </a:ext>
              </a:extLst>
            </p:cNvPr>
            <p:cNvCxnSpPr>
              <a:cxnSpLocks/>
              <a:stCxn id="115" idx="4"/>
              <a:endCxn id="118" idx="0"/>
            </p:cNvCxnSpPr>
            <p:nvPr/>
          </p:nvCxnSpPr>
          <p:spPr>
            <a:xfrm flipH="1">
              <a:off x="9822263" y="6663165"/>
              <a:ext cx="1" cy="35063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3136B42-8BBA-A808-8A94-F192493152D2}"/>
                </a:ext>
              </a:extLst>
            </p:cNvPr>
            <p:cNvSpPr/>
            <p:nvPr/>
          </p:nvSpPr>
          <p:spPr>
            <a:xfrm>
              <a:off x="7306607" y="4608387"/>
              <a:ext cx="4407382" cy="21712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F08731BA-5A7C-8289-1594-17D93D1DFA3C}"/>
                    </a:ext>
                  </a:extLst>
                </p:cNvPr>
                <p:cNvSpPr/>
                <p:nvPr/>
              </p:nvSpPr>
              <p:spPr>
                <a:xfrm>
                  <a:off x="7114997" y="4392387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F08731BA-5A7C-8289-1594-17D93D1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997" y="4392387"/>
                  <a:ext cx="432000" cy="432000"/>
                </a:xfrm>
                <a:prstGeom prst="ellipse">
                  <a:avLst/>
                </a:prstGeom>
                <a:blipFill>
                  <a:blip r:embed="rId30"/>
                  <a:stretch>
                    <a:fillRect l="-10959" r="-684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9E2C850-6737-0443-6C34-D6F18C3A5A9F}"/>
                    </a:ext>
                  </a:extLst>
                </p:cNvPr>
                <p:cNvSpPr txBox="1"/>
                <p:nvPr/>
              </p:nvSpPr>
              <p:spPr>
                <a:xfrm>
                  <a:off x="10014124" y="4747028"/>
                  <a:ext cx="515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9E2C850-6737-0443-6C34-D6F18C3A5A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4124" y="4747028"/>
                  <a:ext cx="51539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1E8E2FEC-35EE-4297-CDA2-CDF3440ACDF6}"/>
                    </a:ext>
                  </a:extLst>
                </p:cNvPr>
                <p:cNvSpPr/>
                <p:nvPr/>
              </p:nvSpPr>
              <p:spPr>
                <a:xfrm>
                  <a:off x="8251471" y="5146718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1E8E2FEC-35EE-4297-CDA2-CDF3440ACD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1471" y="5146718"/>
                  <a:ext cx="432000" cy="432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BF0A433C-2684-FA21-16AA-83C2CF52265F}"/>
                    </a:ext>
                  </a:extLst>
                </p:cNvPr>
                <p:cNvSpPr/>
                <p:nvPr/>
              </p:nvSpPr>
              <p:spPr>
                <a:xfrm>
                  <a:off x="8017474" y="4024567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BF0A433C-2684-FA21-16AA-83C2CF522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7474" y="4024567"/>
                  <a:ext cx="899994" cy="360000"/>
                </a:xfrm>
                <a:prstGeom prst="rect">
                  <a:avLst/>
                </a:prstGeom>
                <a:blipFill>
                  <a:blip r:embed="rId33"/>
                  <a:stretch>
                    <a:fillRect b="-32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A7C776B7-21DE-BB3B-4F01-6C1165A36A4B}"/>
                </a:ext>
              </a:extLst>
            </p:cNvPr>
            <p:cNvCxnSpPr>
              <a:cxnSpLocks/>
              <a:stCxn id="127" idx="2"/>
              <a:endCxn id="126" idx="0"/>
            </p:cNvCxnSpPr>
            <p:nvPr/>
          </p:nvCxnSpPr>
          <p:spPr>
            <a:xfrm>
              <a:off x="8467471" y="4384567"/>
              <a:ext cx="0" cy="76215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4851C72C-4CF9-AF10-FA8D-ECD91F28882F}"/>
                </a:ext>
              </a:extLst>
            </p:cNvPr>
            <p:cNvCxnSpPr>
              <a:cxnSpLocks/>
              <a:stCxn id="113" idx="4"/>
              <a:endCxn id="119" idx="3"/>
            </p:cNvCxnSpPr>
            <p:nvPr/>
          </p:nvCxnSpPr>
          <p:spPr>
            <a:xfrm rot="16200000" flipH="1">
              <a:off x="10497405" y="4942050"/>
              <a:ext cx="521712" cy="972000"/>
            </a:xfrm>
            <a:prstGeom prst="bentConnector4">
              <a:avLst>
                <a:gd name="adj1" fmla="val 25849"/>
                <a:gd name="adj2" fmla="val 1235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9E6AAE9D-EDC1-E992-058D-12F0E33DEE8A}"/>
                </a:ext>
              </a:extLst>
            </p:cNvPr>
            <p:cNvCxnSpPr>
              <a:cxnSpLocks/>
              <a:endCxn id="126" idx="6"/>
            </p:cNvCxnSpPr>
            <p:nvPr/>
          </p:nvCxnSpPr>
          <p:spPr>
            <a:xfrm flipH="1" flipV="1">
              <a:off x="8683471" y="5362718"/>
              <a:ext cx="688709" cy="1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0DC7F3C0-F877-ABE8-E53F-6B2F99F3BDA7}"/>
                </a:ext>
              </a:extLst>
            </p:cNvPr>
            <p:cNvCxnSpPr>
              <a:cxnSpLocks/>
              <a:stCxn id="117" idx="0"/>
              <a:endCxn id="126" idx="6"/>
            </p:cNvCxnSpPr>
            <p:nvPr/>
          </p:nvCxnSpPr>
          <p:spPr>
            <a:xfrm rot="16200000" flipV="1">
              <a:off x="9625402" y="4420788"/>
              <a:ext cx="155103" cy="203896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43E856AA-9A99-F901-9E35-66E4F13F3E74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9822263" y="5936000"/>
              <a:ext cx="1" cy="29516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C933AD7B-343D-763B-3C30-DF51F8F964E7}"/>
                  </a:ext>
                </a:extLst>
              </p:cNvPr>
              <p:cNvSpPr/>
              <p:nvPr/>
            </p:nvSpPr>
            <p:spPr>
              <a:xfrm>
                <a:off x="5010911" y="775015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C933AD7B-343D-763B-3C30-DF51F8F96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911" y="775015"/>
                <a:ext cx="432000" cy="432000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B57C7780-A676-1FE9-6A63-91F9E510F702}"/>
                  </a:ext>
                </a:extLst>
              </p:cNvPr>
              <p:cNvSpPr/>
              <p:nvPr/>
            </p:nvSpPr>
            <p:spPr>
              <a:xfrm>
                <a:off x="1626301" y="2299284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B57C7780-A676-1FE9-6A63-91F9E510F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301" y="2299284"/>
                <a:ext cx="899994" cy="360000"/>
              </a:xfrm>
              <a:prstGeom prst="rect">
                <a:avLst/>
              </a:prstGeom>
              <a:blipFill>
                <a:blip r:embed="rId35"/>
                <a:stretch>
                  <a:fillRect b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75D43BEF-2B60-B7E0-9FAB-9C6342099CE7}"/>
                  </a:ext>
                </a:extLst>
              </p:cNvPr>
              <p:cNvSpPr/>
              <p:nvPr/>
            </p:nvSpPr>
            <p:spPr>
              <a:xfrm>
                <a:off x="1860298" y="1507284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75D43BEF-2B60-B7E0-9FAB-9C6342099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298" y="1507284"/>
                <a:ext cx="432000" cy="432000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DF8E4128-A8E6-7B0D-55B0-A49AB126055B}"/>
                  </a:ext>
                </a:extLst>
              </p:cNvPr>
              <p:cNvSpPr/>
              <p:nvPr/>
            </p:nvSpPr>
            <p:spPr>
              <a:xfrm>
                <a:off x="1626301" y="812110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DF8E4128-A8E6-7B0D-55B0-A49AB1260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301" y="812110"/>
                <a:ext cx="899994" cy="36000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576CBA5F-4A78-6129-3E6A-446AC1CFD7F1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2076298" y="1172110"/>
            <a:ext cx="0" cy="33517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C65DF367-692D-38A4-CFC3-5E7F7BDB3533}"/>
              </a:ext>
            </a:extLst>
          </p:cNvPr>
          <p:cNvCxnSpPr>
            <a:cxnSpLocks/>
            <a:stCxn id="188" idx="3"/>
            <a:endCxn id="173" idx="2"/>
          </p:cNvCxnSpPr>
          <p:nvPr/>
        </p:nvCxnSpPr>
        <p:spPr>
          <a:xfrm flipV="1">
            <a:off x="2526295" y="991015"/>
            <a:ext cx="2484616" cy="1095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1BE7F519-0306-11E1-37FB-17FF634D27B7}"/>
              </a:ext>
            </a:extLst>
          </p:cNvPr>
          <p:cNvGrpSpPr/>
          <p:nvPr/>
        </p:nvGrpSpPr>
        <p:grpSpPr>
          <a:xfrm>
            <a:off x="-7915274" y="-1100763"/>
            <a:ext cx="4598992" cy="3349228"/>
            <a:chOff x="2219747" y="4024567"/>
            <a:chExt cx="4598992" cy="3349228"/>
          </a:xfrm>
        </p:grpSpPr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41C13914-CF43-4C02-65EE-2A823839AB95}"/>
                </a:ext>
              </a:extLst>
            </p:cNvPr>
            <p:cNvSpPr/>
            <p:nvPr/>
          </p:nvSpPr>
          <p:spPr>
            <a:xfrm>
              <a:off x="5161011" y="4735194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229BCD04-4D27-01DF-E138-9FC91041DD32}"/>
                </a:ext>
              </a:extLst>
            </p:cNvPr>
            <p:cNvCxnSpPr>
              <a:cxnSpLocks/>
              <a:stCxn id="214" idx="4"/>
              <a:endCxn id="203" idx="2"/>
            </p:cNvCxnSpPr>
            <p:nvPr/>
          </p:nvCxnSpPr>
          <p:spPr>
            <a:xfrm rot="16200000" flipH="1">
              <a:off x="4099944" y="5386097"/>
              <a:ext cx="533344" cy="158879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연결선: 꺾임 201">
              <a:extLst>
                <a:ext uri="{FF2B5EF4-FFF2-40B4-BE49-F238E27FC236}">
                  <a16:creationId xmlns:a16="http://schemas.microsoft.com/office/drawing/2014/main" id="{3336C6F0-2931-7A3D-DD62-63F63821143F}"/>
                </a:ext>
              </a:extLst>
            </p:cNvPr>
            <p:cNvCxnSpPr>
              <a:cxnSpLocks/>
              <a:stCxn id="205" idx="2"/>
              <a:endCxn id="203" idx="6"/>
            </p:cNvCxnSpPr>
            <p:nvPr/>
          </p:nvCxnSpPr>
          <p:spPr>
            <a:xfrm rot="5400000">
              <a:off x="5425426" y="6045407"/>
              <a:ext cx="569344" cy="23417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타원 202">
                  <a:extLst>
                    <a:ext uri="{FF2B5EF4-FFF2-40B4-BE49-F238E27FC236}">
                      <a16:creationId xmlns:a16="http://schemas.microsoft.com/office/drawing/2014/main" id="{5497A01C-6684-A861-8A42-8EEE150B95F2}"/>
                    </a:ext>
                  </a:extLst>
                </p:cNvPr>
                <p:cNvSpPr/>
                <p:nvPr/>
              </p:nvSpPr>
              <p:spPr>
                <a:xfrm>
                  <a:off x="5161012" y="6231165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타원 202">
                  <a:extLst>
                    <a:ext uri="{FF2B5EF4-FFF2-40B4-BE49-F238E27FC236}">
                      <a16:creationId xmlns:a16="http://schemas.microsoft.com/office/drawing/2014/main" id="{5497A01C-6684-A861-8A42-8EEE150B95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012" y="6231165"/>
                  <a:ext cx="432000" cy="432000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9286B802-ECD1-F04C-0B17-3921C50027EC}"/>
                    </a:ext>
                  </a:extLst>
                </p:cNvPr>
                <p:cNvSpPr/>
                <p:nvPr/>
              </p:nvSpPr>
              <p:spPr>
                <a:xfrm>
                  <a:off x="4477018" y="5517821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9286B802-ECD1-F04C-0B17-3921C50027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018" y="5517821"/>
                  <a:ext cx="899994" cy="360000"/>
                </a:xfrm>
                <a:prstGeom prst="rect">
                  <a:avLst/>
                </a:prstGeom>
                <a:blipFill>
                  <a:blip r:embed="rId39"/>
                  <a:stretch>
                    <a:fillRect b="-983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6EB8E9E4-E137-6133-A132-450BF95D082F}"/>
                    </a:ext>
                  </a:extLst>
                </p:cNvPr>
                <p:cNvSpPr/>
                <p:nvPr/>
              </p:nvSpPr>
              <p:spPr>
                <a:xfrm>
                  <a:off x="5377187" y="5517821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6EB8E9E4-E137-6133-A132-450BF95D08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187" y="5517821"/>
                  <a:ext cx="899994" cy="360000"/>
                </a:xfrm>
                <a:prstGeom prst="rect">
                  <a:avLst/>
                </a:prstGeom>
                <a:blipFill>
                  <a:blip r:embed="rId40"/>
                  <a:stretch>
                    <a:fillRect b="-983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BB5A1995-4534-5AF9-6AC6-DAF38C599822}"/>
                    </a:ext>
                  </a:extLst>
                </p:cNvPr>
                <p:cNvSpPr/>
                <p:nvPr/>
              </p:nvSpPr>
              <p:spPr>
                <a:xfrm>
                  <a:off x="4927014" y="7013795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BB5A1995-4534-5AF9-6AC6-DAF38C5998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014" y="7013795"/>
                  <a:ext cx="899994" cy="360000"/>
                </a:xfrm>
                <a:prstGeom prst="rect">
                  <a:avLst/>
                </a:prstGeom>
                <a:blipFill>
                  <a:blip r:embed="rId41"/>
                  <a:stretch>
                    <a:fillRect b="-163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7F8EDDB8-984B-98D5-F9E2-D5EBEC00F88A}"/>
                </a:ext>
              </a:extLst>
            </p:cNvPr>
            <p:cNvSpPr/>
            <p:nvPr/>
          </p:nvSpPr>
          <p:spPr>
            <a:xfrm>
              <a:off x="4405011" y="5436906"/>
              <a:ext cx="1944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2A605A40-426A-F6A5-7A98-333E7609AD0E}"/>
                    </a:ext>
                  </a:extLst>
                </p:cNvPr>
                <p:cNvSpPr/>
                <p:nvPr/>
              </p:nvSpPr>
              <p:spPr>
                <a:xfrm>
                  <a:off x="4927014" y="4024567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2A605A40-426A-F6A5-7A98-333E7609AD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014" y="4024567"/>
                  <a:ext cx="899994" cy="360000"/>
                </a:xfrm>
                <a:prstGeom prst="rect">
                  <a:avLst/>
                </a:prstGeom>
                <a:blipFill>
                  <a:blip r:embed="rId42"/>
                  <a:stretch>
                    <a:fillRect b="-32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7A917F83-DA10-B42D-CAFD-AE2DD76752C4}"/>
                </a:ext>
              </a:extLst>
            </p:cNvPr>
            <p:cNvCxnSpPr>
              <a:cxnSpLocks/>
              <a:stCxn id="208" idx="2"/>
              <a:endCxn id="200" idx="0"/>
            </p:cNvCxnSpPr>
            <p:nvPr/>
          </p:nvCxnSpPr>
          <p:spPr>
            <a:xfrm>
              <a:off x="5377011" y="4384567"/>
              <a:ext cx="0" cy="350627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3B54968E-807D-3CA3-6AA9-787C1EDC4C55}"/>
                </a:ext>
              </a:extLst>
            </p:cNvPr>
            <p:cNvCxnSpPr>
              <a:cxnSpLocks/>
              <a:stCxn id="203" idx="4"/>
              <a:endCxn id="206" idx="0"/>
            </p:cNvCxnSpPr>
            <p:nvPr/>
          </p:nvCxnSpPr>
          <p:spPr>
            <a:xfrm flipH="1">
              <a:off x="5377011" y="6663165"/>
              <a:ext cx="1" cy="35063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323CABBB-29B6-B220-79F3-876C90380CE3}"/>
                </a:ext>
              </a:extLst>
            </p:cNvPr>
            <p:cNvSpPr/>
            <p:nvPr/>
          </p:nvSpPr>
          <p:spPr>
            <a:xfrm>
              <a:off x="2411357" y="4608387"/>
              <a:ext cx="4407382" cy="21712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타원 211">
                  <a:extLst>
                    <a:ext uri="{FF2B5EF4-FFF2-40B4-BE49-F238E27FC236}">
                      <a16:creationId xmlns:a16="http://schemas.microsoft.com/office/drawing/2014/main" id="{1D6D4B38-EF68-0A66-C88A-C0DB1553C1F4}"/>
                    </a:ext>
                  </a:extLst>
                </p:cNvPr>
                <p:cNvSpPr/>
                <p:nvPr/>
              </p:nvSpPr>
              <p:spPr>
                <a:xfrm>
                  <a:off x="2219747" y="4392387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타원 211">
                  <a:extLst>
                    <a:ext uri="{FF2B5EF4-FFF2-40B4-BE49-F238E27FC236}">
                      <a16:creationId xmlns:a16="http://schemas.microsoft.com/office/drawing/2014/main" id="{1D6D4B38-EF68-0A66-C88A-C0DB1553C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9747" y="4392387"/>
                  <a:ext cx="432000" cy="432000"/>
                </a:xfrm>
                <a:prstGeom prst="ellipse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5CD2EFEF-381E-777D-AC29-2AEC5E9E0630}"/>
                </a:ext>
              </a:extLst>
            </p:cNvPr>
            <p:cNvSpPr txBox="1"/>
            <p:nvPr/>
          </p:nvSpPr>
          <p:spPr>
            <a:xfrm>
              <a:off x="5151992" y="4815923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/>
                  </a:solidFill>
                </a:rPr>
                <a:t>XOF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B629A652-307F-BA5D-EAD0-E549AEA42553}"/>
                    </a:ext>
                  </a:extLst>
                </p:cNvPr>
                <p:cNvSpPr/>
                <p:nvPr/>
              </p:nvSpPr>
              <p:spPr>
                <a:xfrm>
                  <a:off x="3356221" y="5481821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B629A652-307F-BA5D-EAD0-E549AEA425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21" y="5481821"/>
                  <a:ext cx="432000" cy="432000"/>
                </a:xfrm>
                <a:prstGeom prst="ellipse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3612A81B-05E1-CD98-A5E1-12FEAD90B1CA}"/>
                    </a:ext>
                  </a:extLst>
                </p:cNvPr>
                <p:cNvSpPr/>
                <p:nvPr/>
              </p:nvSpPr>
              <p:spPr>
                <a:xfrm>
                  <a:off x="3122224" y="4024567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3612A81B-05E1-CD98-A5E1-12FEAD90B1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2224" y="4024567"/>
                  <a:ext cx="899994" cy="36000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직선 화살표 연결선 215">
              <a:extLst>
                <a:ext uri="{FF2B5EF4-FFF2-40B4-BE49-F238E27FC236}">
                  <a16:creationId xmlns:a16="http://schemas.microsoft.com/office/drawing/2014/main" id="{A0AFB4B3-DF78-C068-D9D0-675A66AA6E1D}"/>
                </a:ext>
              </a:extLst>
            </p:cNvPr>
            <p:cNvCxnSpPr>
              <a:cxnSpLocks/>
              <a:stCxn id="215" idx="2"/>
              <a:endCxn id="214" idx="0"/>
            </p:cNvCxnSpPr>
            <p:nvPr/>
          </p:nvCxnSpPr>
          <p:spPr>
            <a:xfrm>
              <a:off x="3572221" y="4384567"/>
              <a:ext cx="0" cy="1097254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연결선: 꺾임 216">
              <a:extLst>
                <a:ext uri="{FF2B5EF4-FFF2-40B4-BE49-F238E27FC236}">
                  <a16:creationId xmlns:a16="http://schemas.microsoft.com/office/drawing/2014/main" id="{356B7C7B-69BE-3D74-0FE1-42AAEDC19B1B}"/>
                </a:ext>
              </a:extLst>
            </p:cNvPr>
            <p:cNvCxnSpPr>
              <a:cxnSpLocks/>
              <a:stCxn id="200" idx="4"/>
              <a:endCxn id="207" idx="3"/>
            </p:cNvCxnSpPr>
            <p:nvPr/>
          </p:nvCxnSpPr>
          <p:spPr>
            <a:xfrm rot="16200000" flipH="1">
              <a:off x="5602155" y="4942050"/>
              <a:ext cx="521712" cy="972000"/>
            </a:xfrm>
            <a:prstGeom prst="bentConnector4">
              <a:avLst>
                <a:gd name="adj1" fmla="val 25849"/>
                <a:gd name="adj2" fmla="val 1235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화살표 연결선 217">
              <a:extLst>
                <a:ext uri="{FF2B5EF4-FFF2-40B4-BE49-F238E27FC236}">
                  <a16:creationId xmlns:a16="http://schemas.microsoft.com/office/drawing/2014/main" id="{37C47FB3-DB94-A086-9B7C-F7AD93A6B983}"/>
                </a:ext>
              </a:extLst>
            </p:cNvPr>
            <p:cNvCxnSpPr>
              <a:cxnSpLocks/>
              <a:endCxn id="214" idx="6"/>
            </p:cNvCxnSpPr>
            <p:nvPr/>
          </p:nvCxnSpPr>
          <p:spPr>
            <a:xfrm flipH="1" flipV="1">
              <a:off x="3788221" y="5697821"/>
              <a:ext cx="688709" cy="1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2AA5EFE3-830C-58F0-9877-8716E6F0A960}"/>
                  </a:ext>
                </a:extLst>
              </p:cNvPr>
              <p:cNvSpPr/>
              <p:nvPr/>
            </p:nvSpPr>
            <p:spPr>
              <a:xfrm>
                <a:off x="2981094" y="2300330"/>
                <a:ext cx="1799987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2AA5EFE3-830C-58F0-9877-8716E6F0A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094" y="2300330"/>
                <a:ext cx="1799987" cy="360000"/>
              </a:xfrm>
              <a:prstGeom prst="rect">
                <a:avLst/>
              </a:prstGeom>
              <a:blipFill>
                <a:blip r:embed="rId46"/>
                <a:stretch>
                  <a:fillRect b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9193156E-3E32-E534-8074-5D9605F9736E}"/>
              </a:ext>
            </a:extLst>
          </p:cNvPr>
          <p:cNvSpPr/>
          <p:nvPr/>
        </p:nvSpPr>
        <p:spPr>
          <a:xfrm>
            <a:off x="2909088" y="2219415"/>
            <a:ext cx="4644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8DF6206C-9C2D-3E8C-7B50-62A80992472D}"/>
              </a:ext>
            </a:extLst>
          </p:cNvPr>
          <p:cNvCxnSpPr>
            <a:cxnSpLocks/>
          </p:cNvCxnSpPr>
          <p:nvPr/>
        </p:nvCxnSpPr>
        <p:spPr>
          <a:xfrm>
            <a:off x="5226911" y="1207015"/>
            <a:ext cx="0" cy="10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4103AA4B-AEB5-59C7-8652-4E563A780554}"/>
                  </a:ext>
                </a:extLst>
              </p:cNvPr>
              <p:cNvSpPr/>
              <p:nvPr/>
            </p:nvSpPr>
            <p:spPr>
              <a:xfrm>
                <a:off x="4781082" y="2300330"/>
                <a:ext cx="270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4103AA4B-AEB5-59C7-8652-4E563A7805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82" y="2300330"/>
                <a:ext cx="2700000" cy="36000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4E58A091-AFDE-70B3-0D9D-DA475275A067}"/>
              </a:ext>
            </a:extLst>
          </p:cNvPr>
          <p:cNvCxnSpPr>
            <a:cxnSpLocks/>
            <a:stCxn id="187" idx="4"/>
            <a:endCxn id="179" idx="0"/>
          </p:cNvCxnSpPr>
          <p:nvPr/>
        </p:nvCxnSpPr>
        <p:spPr>
          <a:xfrm>
            <a:off x="2076298" y="1939284"/>
            <a:ext cx="0" cy="36000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E2EA4EA2-8C74-1DD4-4779-855A8C3F1821}"/>
              </a:ext>
            </a:extLst>
          </p:cNvPr>
          <p:cNvCxnSpPr>
            <a:cxnSpLocks/>
            <a:stCxn id="230" idx="0"/>
            <a:endCxn id="187" idx="6"/>
          </p:cNvCxnSpPr>
          <p:nvPr/>
        </p:nvCxnSpPr>
        <p:spPr>
          <a:xfrm rot="16200000" flipV="1">
            <a:off x="2798170" y="1217412"/>
            <a:ext cx="577046" cy="15887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타원 253">
            <a:extLst>
              <a:ext uri="{FF2B5EF4-FFF2-40B4-BE49-F238E27FC236}">
                <a16:creationId xmlns:a16="http://schemas.microsoft.com/office/drawing/2014/main" id="{2A006EB6-6EE5-F1C2-C102-A10DDACF3178}"/>
              </a:ext>
            </a:extLst>
          </p:cNvPr>
          <p:cNvSpPr/>
          <p:nvPr/>
        </p:nvSpPr>
        <p:spPr>
          <a:xfrm>
            <a:off x="3825594" y="2165415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FEC92130-2D2B-A729-9400-7088E6D41903}"/>
              </a:ext>
            </a:extLst>
          </p:cNvPr>
          <p:cNvSpPr/>
          <p:nvPr/>
        </p:nvSpPr>
        <p:spPr>
          <a:xfrm>
            <a:off x="3809341" y="2191294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7C5BB742-DE75-051B-9DC9-4620A471BA66}"/>
              </a:ext>
            </a:extLst>
          </p:cNvPr>
          <p:cNvSpPr/>
          <p:nvPr/>
        </p:nvSpPr>
        <p:spPr>
          <a:xfrm>
            <a:off x="3825914" y="2165415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DF3E4125-89CF-F98B-427B-E119511974F5}"/>
              </a:ext>
            </a:extLst>
          </p:cNvPr>
          <p:cNvSpPr/>
          <p:nvPr/>
        </p:nvSpPr>
        <p:spPr>
          <a:xfrm>
            <a:off x="3817817" y="2069667"/>
            <a:ext cx="54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BCF88C1A-C977-9B91-1929-9039A6573AD7}"/>
              </a:ext>
            </a:extLst>
          </p:cNvPr>
          <p:cNvCxnSpPr/>
          <p:nvPr/>
        </p:nvCxnSpPr>
        <p:spPr>
          <a:xfrm>
            <a:off x="3728472" y="2220475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48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82278AE9-3423-A995-06CE-746069816216}"/>
                  </a:ext>
                </a:extLst>
              </p:cNvPr>
              <p:cNvSpPr/>
              <p:nvPr/>
            </p:nvSpPr>
            <p:spPr>
              <a:xfrm>
                <a:off x="4611600" y="174288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82278AE9-3423-A995-06CE-746069816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600" y="1742887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E4676D9-D8BC-9180-40C2-45D1D27A6D4D}"/>
                  </a:ext>
                </a:extLst>
              </p:cNvPr>
              <p:cNvSpPr/>
              <p:nvPr/>
            </p:nvSpPr>
            <p:spPr>
              <a:xfrm>
                <a:off x="-412889" y="4674032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E4676D9-D8BC-9180-40C2-45D1D27A6D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2889" y="4674032"/>
                <a:ext cx="899994" cy="36000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7DF551E-FF6B-FE2A-78DD-AAE09CFF5CA6}"/>
                  </a:ext>
                </a:extLst>
              </p:cNvPr>
              <p:cNvSpPr/>
              <p:nvPr/>
            </p:nvSpPr>
            <p:spPr>
              <a:xfrm>
                <a:off x="-178892" y="3882032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7DF551E-FF6B-FE2A-78DD-AAE09CFF5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8892" y="3882032"/>
                <a:ext cx="432000" cy="432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378140-984C-7F05-2B52-81092FCFA3B5}"/>
                  </a:ext>
                </a:extLst>
              </p:cNvPr>
              <p:cNvSpPr/>
              <p:nvPr/>
            </p:nvSpPr>
            <p:spPr>
              <a:xfrm>
                <a:off x="-412889" y="1779982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378140-984C-7F05-2B52-81092FCFA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2889" y="1779982"/>
                <a:ext cx="899994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DB5E717-7ADC-4EF7-96BE-100628BE36CA}"/>
              </a:ext>
            </a:extLst>
          </p:cNvPr>
          <p:cNvCxnSpPr>
            <a:cxnSpLocks/>
            <a:stCxn id="39" idx="2"/>
            <a:endCxn id="37" idx="0"/>
          </p:cNvCxnSpPr>
          <p:nvPr/>
        </p:nvCxnSpPr>
        <p:spPr>
          <a:xfrm>
            <a:off x="37108" y="2139982"/>
            <a:ext cx="0" cy="174205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4F1E86E-FB54-486D-360C-F72C72F79DDB}"/>
              </a:ext>
            </a:extLst>
          </p:cNvPr>
          <p:cNvCxnSpPr>
            <a:cxnSpLocks/>
            <a:stCxn id="39" idx="3"/>
            <a:endCxn id="33" idx="2"/>
          </p:cNvCxnSpPr>
          <p:nvPr/>
        </p:nvCxnSpPr>
        <p:spPr>
          <a:xfrm flipV="1">
            <a:off x="487105" y="1958887"/>
            <a:ext cx="4124495" cy="1095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8A448E6-832A-77BE-0241-B1DFDC612305}"/>
              </a:ext>
            </a:extLst>
          </p:cNvPr>
          <p:cNvCxnSpPr>
            <a:cxnSpLocks/>
            <a:stCxn id="33" idx="4"/>
            <a:endCxn id="92" idx="0"/>
          </p:cNvCxnSpPr>
          <p:nvPr/>
        </p:nvCxnSpPr>
        <p:spPr>
          <a:xfrm>
            <a:off x="4827600" y="2174887"/>
            <a:ext cx="1200" cy="66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598BE4F-8C7B-5E89-8220-96649F53003D}"/>
              </a:ext>
            </a:extLst>
          </p:cNvPr>
          <p:cNvCxnSpPr>
            <a:cxnSpLocks/>
            <a:stCxn id="37" idx="4"/>
            <a:endCxn id="35" idx="0"/>
          </p:cNvCxnSpPr>
          <p:nvPr/>
        </p:nvCxnSpPr>
        <p:spPr>
          <a:xfrm>
            <a:off x="37108" y="4314032"/>
            <a:ext cx="0" cy="36000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EEBFDD8C-2A6F-1867-464E-C025576B52F3}"/>
              </a:ext>
            </a:extLst>
          </p:cNvPr>
          <p:cNvGrpSpPr/>
          <p:nvPr/>
        </p:nvGrpSpPr>
        <p:grpSpPr>
          <a:xfrm>
            <a:off x="253108" y="2844000"/>
            <a:ext cx="9147692" cy="2191078"/>
            <a:chOff x="1004308" y="3177000"/>
            <a:chExt cx="9147692" cy="219107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959D057-298E-72A9-239C-B7CA9624097A}"/>
                </a:ext>
              </a:extLst>
            </p:cNvPr>
            <p:cNvSpPr/>
            <p:nvPr/>
          </p:nvSpPr>
          <p:spPr>
            <a:xfrm>
              <a:off x="1008000" y="3177000"/>
              <a:ext cx="9144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39DE0807-BA99-F873-E16F-F40C4D6B9140}"/>
                </a:ext>
              </a:extLst>
            </p:cNvPr>
            <p:cNvGrpSpPr/>
            <p:nvPr/>
          </p:nvGrpSpPr>
          <p:grpSpPr>
            <a:xfrm>
              <a:off x="1080000" y="3248999"/>
              <a:ext cx="9000000" cy="2119079"/>
              <a:chOff x="328800" y="3248999"/>
              <a:chExt cx="9000000" cy="21190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직사각형 44">
                    <a:extLst>
                      <a:ext uri="{FF2B5EF4-FFF2-40B4-BE49-F238E27FC236}">
                        <a16:creationId xmlns:a16="http://schemas.microsoft.com/office/drawing/2014/main" id="{0009E49C-EED2-AAC1-9C8D-FFDFB5C739A4}"/>
                      </a:ext>
                    </a:extLst>
                  </p:cNvPr>
                  <p:cNvSpPr/>
                  <p:nvPr/>
                </p:nvSpPr>
                <p:spPr>
                  <a:xfrm>
                    <a:off x="1228800" y="5007032"/>
                    <a:ext cx="1799987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직사각형 44">
                    <a:extLst>
                      <a:ext uri="{FF2B5EF4-FFF2-40B4-BE49-F238E27FC236}">
                        <a16:creationId xmlns:a16="http://schemas.microsoft.com/office/drawing/2014/main" id="{0009E49C-EED2-AAC1-9C8D-FFDFB5C739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8800" y="5007032"/>
                    <a:ext cx="1799987" cy="360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3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FBAA7D0F-2353-5F64-A6E8-316C55B10157}"/>
                  </a:ext>
                </a:extLst>
              </p:cNvPr>
              <p:cNvGrpSpPr/>
              <p:nvPr/>
            </p:nvGrpSpPr>
            <p:grpSpPr>
              <a:xfrm>
                <a:off x="3928800" y="3249000"/>
                <a:ext cx="5400000" cy="360000"/>
                <a:chOff x="5148000" y="5147700"/>
                <a:chExt cx="5400000" cy="360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직사각형 96">
                      <a:extLst>
                        <a:ext uri="{FF2B5EF4-FFF2-40B4-BE49-F238E27FC236}">
                          <a16:creationId xmlns:a16="http://schemas.microsoft.com/office/drawing/2014/main" id="{BCF1FD3E-CD75-F2BB-6F01-3D08842477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8000" y="5147700"/>
                      <a:ext cx="2700000" cy="360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7" name="직사각형 96">
                      <a:extLst>
                        <a:ext uri="{FF2B5EF4-FFF2-40B4-BE49-F238E27FC236}">
                          <a16:creationId xmlns:a16="http://schemas.microsoft.com/office/drawing/2014/main" id="{BCF1FD3E-CD75-F2BB-6F01-3D088424776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48000" y="5147700"/>
                      <a:ext cx="2700000" cy="36000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279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직사각형 97">
                      <a:extLst>
                        <a:ext uri="{FF2B5EF4-FFF2-40B4-BE49-F238E27FC236}">
                          <a16:creationId xmlns:a16="http://schemas.microsoft.com/office/drawing/2014/main" id="{7A52C85B-28D2-83B6-2AF2-23525FBD68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48000" y="5147700"/>
                      <a:ext cx="2700000" cy="360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8" name="직사각형 97">
                      <a:extLst>
                        <a:ext uri="{FF2B5EF4-FFF2-40B4-BE49-F238E27FC236}">
                          <a16:creationId xmlns:a16="http://schemas.microsoft.com/office/drawing/2014/main" id="{7A52C85B-28D2-83B6-2AF2-23525FBD68C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8000" y="5147700"/>
                      <a:ext cx="2700000" cy="36000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279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5" name="연결선: 꺾임 114">
                <a:extLst>
                  <a:ext uri="{FF2B5EF4-FFF2-40B4-BE49-F238E27FC236}">
                    <a16:creationId xmlns:a16="http://schemas.microsoft.com/office/drawing/2014/main" id="{1EE32FC3-C8B9-77DB-7CAE-A014FE6A78A0}"/>
                  </a:ext>
                </a:extLst>
              </p:cNvPr>
              <p:cNvCxnSpPr>
                <a:cxnSpLocks/>
                <a:stCxn id="69" idx="2"/>
                <a:endCxn id="119" idx="2"/>
              </p:cNvCxnSpPr>
              <p:nvPr/>
            </p:nvCxnSpPr>
            <p:spPr>
              <a:xfrm rot="16200000" flipH="1">
                <a:off x="1286120" y="3551672"/>
                <a:ext cx="569346" cy="68399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연결선: 꺾임 116">
                <a:extLst>
                  <a:ext uri="{FF2B5EF4-FFF2-40B4-BE49-F238E27FC236}">
                    <a16:creationId xmlns:a16="http://schemas.microsoft.com/office/drawing/2014/main" id="{5BF0F4D7-7789-8512-D810-BE8EABF4E9FA}"/>
                  </a:ext>
                </a:extLst>
              </p:cNvPr>
              <p:cNvCxnSpPr>
                <a:cxnSpLocks/>
                <a:stCxn id="71" idx="2"/>
                <a:endCxn id="119" idx="6"/>
              </p:cNvCxnSpPr>
              <p:nvPr/>
            </p:nvCxnSpPr>
            <p:spPr>
              <a:xfrm rot="5400000">
                <a:off x="2402122" y="3551672"/>
                <a:ext cx="569345" cy="68400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9796F7C7-4E9A-F0CC-21EA-BF69C168F83B}"/>
                  </a:ext>
                </a:extLst>
              </p:cNvPr>
              <p:cNvGrpSpPr/>
              <p:nvPr/>
            </p:nvGrpSpPr>
            <p:grpSpPr>
              <a:xfrm>
                <a:off x="328800" y="3248999"/>
                <a:ext cx="3599987" cy="360001"/>
                <a:chOff x="1548000" y="5147699"/>
                <a:chExt cx="3599987" cy="3600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직사각형 68">
                      <a:extLst>
                        <a:ext uri="{FF2B5EF4-FFF2-40B4-BE49-F238E27FC236}">
                          <a16:creationId xmlns:a16="http://schemas.microsoft.com/office/drawing/2014/main" id="{DA812322-DEDE-6F78-D18F-5E9AA1EB04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8000" y="5147699"/>
                      <a:ext cx="1799987" cy="360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직사각형 68">
                      <a:extLst>
                        <a:ext uri="{FF2B5EF4-FFF2-40B4-BE49-F238E27FC236}">
                          <a16:creationId xmlns:a16="http://schemas.microsoft.com/office/drawing/2014/main" id="{DA812322-DEDE-6F78-D18F-5E9AA1EB048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8000" y="5147699"/>
                      <a:ext cx="1799987" cy="36000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3279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직사각형 70">
                      <a:extLst>
                        <a:ext uri="{FF2B5EF4-FFF2-40B4-BE49-F238E27FC236}">
                          <a16:creationId xmlns:a16="http://schemas.microsoft.com/office/drawing/2014/main" id="{9BB2975D-79B2-6EE2-0EE7-7C14C8FCAC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8000" y="5147700"/>
                      <a:ext cx="1799987" cy="360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직사각형 70">
                      <a:extLst>
                        <a:ext uri="{FF2B5EF4-FFF2-40B4-BE49-F238E27FC236}">
                          <a16:creationId xmlns:a16="http://schemas.microsoft.com/office/drawing/2014/main" id="{9BB2975D-79B2-6EE2-0EE7-7C14C8FCAC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8000" y="5147700"/>
                      <a:ext cx="1799987" cy="36000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3279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타원 118">
                    <a:extLst>
                      <a:ext uri="{FF2B5EF4-FFF2-40B4-BE49-F238E27FC236}">
                        <a16:creationId xmlns:a16="http://schemas.microsoft.com/office/drawing/2014/main" id="{27A39D85-8171-3A30-EF04-5DC8917AA66E}"/>
                      </a:ext>
                    </a:extLst>
                  </p:cNvPr>
                  <p:cNvSpPr/>
                  <p:nvPr/>
                </p:nvSpPr>
                <p:spPr>
                  <a:xfrm>
                    <a:off x="1912793" y="3962345"/>
                    <a:ext cx="432000" cy="432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92075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타원 118">
                    <a:extLst>
                      <a:ext uri="{FF2B5EF4-FFF2-40B4-BE49-F238E27FC236}">
                        <a16:creationId xmlns:a16="http://schemas.microsoft.com/office/drawing/2014/main" id="{27A39D85-8171-3A30-EF04-5DC8917AA6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793" y="3962345"/>
                    <a:ext cx="432000" cy="43200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00A85A14-9D93-8082-D8C5-EACDD1B2D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8793" y="4394345"/>
                <a:ext cx="0" cy="599070"/>
              </a:xfrm>
              <a:prstGeom prst="straightConnector1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연결선: 꺾임 124">
                <a:extLst>
                  <a:ext uri="{FF2B5EF4-FFF2-40B4-BE49-F238E27FC236}">
                    <a16:creationId xmlns:a16="http://schemas.microsoft.com/office/drawing/2014/main" id="{672E49F2-46F9-0A3B-1369-903E3D85F52F}"/>
                  </a:ext>
                </a:extLst>
              </p:cNvPr>
              <p:cNvCxnSpPr>
                <a:cxnSpLocks/>
                <a:stCxn id="97" idx="2"/>
                <a:endCxn id="127" idx="2"/>
              </p:cNvCxnSpPr>
              <p:nvPr/>
            </p:nvCxnSpPr>
            <p:spPr>
              <a:xfrm rot="16200000" flipH="1">
                <a:off x="5561127" y="3326673"/>
                <a:ext cx="569346" cy="11340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연결선: 꺾임 125">
                <a:extLst>
                  <a:ext uri="{FF2B5EF4-FFF2-40B4-BE49-F238E27FC236}">
                    <a16:creationId xmlns:a16="http://schemas.microsoft.com/office/drawing/2014/main" id="{3C649035-F679-E73E-17DA-77BFE59E3D36}"/>
                  </a:ext>
                </a:extLst>
              </p:cNvPr>
              <p:cNvCxnSpPr>
                <a:cxnSpLocks/>
                <a:stCxn id="98" idx="2"/>
                <a:endCxn id="127" idx="6"/>
              </p:cNvCxnSpPr>
              <p:nvPr/>
            </p:nvCxnSpPr>
            <p:spPr>
              <a:xfrm rot="5400000">
                <a:off x="7127127" y="3326673"/>
                <a:ext cx="569346" cy="11340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타원 126">
                    <a:extLst>
                      <a:ext uri="{FF2B5EF4-FFF2-40B4-BE49-F238E27FC236}">
                        <a16:creationId xmlns:a16="http://schemas.microsoft.com/office/drawing/2014/main" id="{E101E8D0-0101-18F6-F544-E97FF480E451}"/>
                      </a:ext>
                    </a:extLst>
                  </p:cNvPr>
                  <p:cNvSpPr/>
                  <p:nvPr/>
                </p:nvSpPr>
                <p:spPr>
                  <a:xfrm>
                    <a:off x="6412800" y="3962346"/>
                    <a:ext cx="432000" cy="432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92075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타원 126">
                    <a:extLst>
                      <a:ext uri="{FF2B5EF4-FFF2-40B4-BE49-F238E27FC236}">
                        <a16:creationId xmlns:a16="http://schemas.microsoft.com/office/drawing/2014/main" id="{E101E8D0-0101-18F6-F544-E97FF480E4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2800" y="3962346"/>
                    <a:ext cx="432000" cy="43200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id="{F8FB892D-7AB2-8313-7EB2-070A9EB878C9}"/>
                  </a:ext>
                </a:extLst>
              </p:cNvPr>
              <p:cNvCxnSpPr>
                <a:cxnSpLocks/>
                <a:stCxn id="127" idx="4"/>
              </p:cNvCxnSpPr>
              <p:nvPr/>
            </p:nvCxnSpPr>
            <p:spPr>
              <a:xfrm>
                <a:off x="6628800" y="4394346"/>
                <a:ext cx="0" cy="599070"/>
              </a:xfrm>
              <a:prstGeom prst="straightConnector1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99D26E61-13C6-B827-E447-C93B8DAA4089}"/>
                      </a:ext>
                    </a:extLst>
                  </p:cNvPr>
                  <p:cNvSpPr/>
                  <p:nvPr/>
                </p:nvSpPr>
                <p:spPr>
                  <a:xfrm>
                    <a:off x="5278800" y="5008078"/>
                    <a:ext cx="270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altLang="ko-K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99D26E61-13C6-B827-E447-C93B8DAA40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8800" y="5008078"/>
                    <a:ext cx="2700000" cy="36000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8" name="연결선: 꺾임 137">
              <a:extLst>
                <a:ext uri="{FF2B5EF4-FFF2-40B4-BE49-F238E27FC236}">
                  <a16:creationId xmlns:a16="http://schemas.microsoft.com/office/drawing/2014/main" id="{D760BDCB-45E2-6378-1147-FDDBC316E006}"/>
                </a:ext>
              </a:extLst>
            </p:cNvPr>
            <p:cNvCxnSpPr>
              <a:cxnSpLocks/>
              <a:stCxn id="45" idx="0"/>
              <a:endCxn id="37" idx="6"/>
            </p:cNvCxnSpPr>
            <p:nvPr/>
          </p:nvCxnSpPr>
          <p:spPr>
            <a:xfrm rot="16200000" flipV="1">
              <a:off x="1418308" y="4017032"/>
              <a:ext cx="576000" cy="14040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타원 172">
            <a:extLst>
              <a:ext uri="{FF2B5EF4-FFF2-40B4-BE49-F238E27FC236}">
                <a16:creationId xmlns:a16="http://schemas.microsoft.com/office/drawing/2014/main" id="{9BCA2CD6-2634-D055-AB47-5966A8BFFA6A}"/>
              </a:ext>
            </a:extLst>
          </p:cNvPr>
          <p:cNvSpPr/>
          <p:nvPr/>
        </p:nvSpPr>
        <p:spPr>
          <a:xfrm>
            <a:off x="1172977" y="3293995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8D4F2CBD-0597-5C79-C501-6B5E1C2EE1F8}"/>
              </a:ext>
            </a:extLst>
          </p:cNvPr>
          <p:cNvSpPr/>
          <p:nvPr/>
        </p:nvSpPr>
        <p:spPr>
          <a:xfrm>
            <a:off x="1156724" y="3319874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F76C33F0-277D-0EC4-27AC-FB9DCD32CC20}"/>
              </a:ext>
            </a:extLst>
          </p:cNvPr>
          <p:cNvSpPr/>
          <p:nvPr/>
        </p:nvSpPr>
        <p:spPr>
          <a:xfrm>
            <a:off x="1173297" y="3293995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BB0A76BA-4F46-6F69-A53C-6A5D5D74F11A}"/>
              </a:ext>
            </a:extLst>
          </p:cNvPr>
          <p:cNvSpPr/>
          <p:nvPr/>
        </p:nvSpPr>
        <p:spPr>
          <a:xfrm>
            <a:off x="1165200" y="3295879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06C67EE4-E725-3DA7-8244-D81C2C054769}"/>
              </a:ext>
            </a:extLst>
          </p:cNvPr>
          <p:cNvCxnSpPr>
            <a:cxnSpLocks/>
          </p:cNvCxnSpPr>
          <p:nvPr/>
        </p:nvCxnSpPr>
        <p:spPr>
          <a:xfrm>
            <a:off x="1075855" y="3349055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>
            <a:extLst>
              <a:ext uri="{FF2B5EF4-FFF2-40B4-BE49-F238E27FC236}">
                <a16:creationId xmlns:a16="http://schemas.microsoft.com/office/drawing/2014/main" id="{5D6B12B4-30F9-ADA9-2F0A-D5FFBA2650CE}"/>
              </a:ext>
            </a:extLst>
          </p:cNvPr>
          <p:cNvSpPr/>
          <p:nvPr/>
        </p:nvSpPr>
        <p:spPr>
          <a:xfrm>
            <a:off x="2974467" y="3293995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351B7E13-4793-55DC-440D-4C045AC964F9}"/>
              </a:ext>
            </a:extLst>
          </p:cNvPr>
          <p:cNvSpPr/>
          <p:nvPr/>
        </p:nvSpPr>
        <p:spPr>
          <a:xfrm>
            <a:off x="2958214" y="3319874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42E1B168-4128-B42F-4384-70DB24F622F7}"/>
              </a:ext>
            </a:extLst>
          </p:cNvPr>
          <p:cNvSpPr/>
          <p:nvPr/>
        </p:nvSpPr>
        <p:spPr>
          <a:xfrm>
            <a:off x="2974787" y="3293995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43DF53F9-9819-F1F0-0E89-2425AB094F42}"/>
              </a:ext>
            </a:extLst>
          </p:cNvPr>
          <p:cNvSpPr/>
          <p:nvPr/>
        </p:nvSpPr>
        <p:spPr>
          <a:xfrm>
            <a:off x="2966690" y="3295879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DF7A25F0-2C0D-CBA0-0FC2-3B9B2EC55B72}"/>
              </a:ext>
            </a:extLst>
          </p:cNvPr>
          <p:cNvCxnSpPr>
            <a:cxnSpLocks/>
          </p:cNvCxnSpPr>
          <p:nvPr/>
        </p:nvCxnSpPr>
        <p:spPr>
          <a:xfrm>
            <a:off x="2877345" y="3349055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타원 190">
            <a:extLst>
              <a:ext uri="{FF2B5EF4-FFF2-40B4-BE49-F238E27FC236}">
                <a16:creationId xmlns:a16="http://schemas.microsoft.com/office/drawing/2014/main" id="{B1CC7497-D719-A313-DBE9-A54CA0C50AFA}"/>
              </a:ext>
            </a:extLst>
          </p:cNvPr>
          <p:cNvSpPr/>
          <p:nvPr/>
        </p:nvSpPr>
        <p:spPr>
          <a:xfrm>
            <a:off x="5222193" y="3293995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733B837-8B2B-8F41-EF64-4E89EC531E21}"/>
              </a:ext>
            </a:extLst>
          </p:cNvPr>
          <p:cNvSpPr/>
          <p:nvPr/>
        </p:nvSpPr>
        <p:spPr>
          <a:xfrm>
            <a:off x="5205940" y="3319874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5F231BE6-8DE2-22D6-C19F-E41173DEC58C}"/>
              </a:ext>
            </a:extLst>
          </p:cNvPr>
          <p:cNvSpPr/>
          <p:nvPr/>
        </p:nvSpPr>
        <p:spPr>
          <a:xfrm>
            <a:off x="5222513" y="3293995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C505C070-E9A9-86EF-F0B1-514C6B6E841B}"/>
              </a:ext>
            </a:extLst>
          </p:cNvPr>
          <p:cNvSpPr/>
          <p:nvPr/>
        </p:nvSpPr>
        <p:spPr>
          <a:xfrm>
            <a:off x="5214416" y="3295879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9419D2BC-6453-8AF7-DE16-037EEE75B168}"/>
              </a:ext>
            </a:extLst>
          </p:cNvPr>
          <p:cNvCxnSpPr>
            <a:cxnSpLocks/>
          </p:cNvCxnSpPr>
          <p:nvPr/>
        </p:nvCxnSpPr>
        <p:spPr>
          <a:xfrm>
            <a:off x="5125071" y="3349055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타원 195">
            <a:extLst>
              <a:ext uri="{FF2B5EF4-FFF2-40B4-BE49-F238E27FC236}">
                <a16:creationId xmlns:a16="http://schemas.microsoft.com/office/drawing/2014/main" id="{9815919A-3523-9FB9-5046-9E5EA291F581}"/>
              </a:ext>
            </a:extLst>
          </p:cNvPr>
          <p:cNvSpPr/>
          <p:nvPr/>
        </p:nvSpPr>
        <p:spPr>
          <a:xfrm>
            <a:off x="7924480" y="3293995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C5E8ADA-AF62-B82A-58E2-F21CAFFD9D93}"/>
              </a:ext>
            </a:extLst>
          </p:cNvPr>
          <p:cNvSpPr/>
          <p:nvPr/>
        </p:nvSpPr>
        <p:spPr>
          <a:xfrm>
            <a:off x="7908227" y="3319874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427E64A-F7CB-0746-54A4-AD6E43944557}"/>
              </a:ext>
            </a:extLst>
          </p:cNvPr>
          <p:cNvSpPr/>
          <p:nvPr/>
        </p:nvSpPr>
        <p:spPr>
          <a:xfrm>
            <a:off x="7924800" y="3293995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9A1CAF8D-75BC-E724-FA53-2BF935AA4879}"/>
              </a:ext>
            </a:extLst>
          </p:cNvPr>
          <p:cNvSpPr/>
          <p:nvPr/>
        </p:nvSpPr>
        <p:spPr>
          <a:xfrm>
            <a:off x="7916703" y="3295879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D73FD98A-152F-FCCC-DEF2-575651631CD2}"/>
              </a:ext>
            </a:extLst>
          </p:cNvPr>
          <p:cNvCxnSpPr>
            <a:cxnSpLocks/>
          </p:cNvCxnSpPr>
          <p:nvPr/>
        </p:nvCxnSpPr>
        <p:spPr>
          <a:xfrm>
            <a:off x="7827358" y="3349055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07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82278AE9-3423-A995-06CE-746069816216}"/>
                  </a:ext>
                </a:extLst>
              </p:cNvPr>
              <p:cNvSpPr/>
              <p:nvPr/>
            </p:nvSpPr>
            <p:spPr>
              <a:xfrm>
                <a:off x="5024489" y="39668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82278AE9-3423-A995-06CE-746069816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89" y="396687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E4676D9-D8BC-9180-40C2-45D1D27A6D4D}"/>
                  </a:ext>
                </a:extLst>
              </p:cNvPr>
              <p:cNvSpPr/>
              <p:nvPr/>
            </p:nvSpPr>
            <p:spPr>
              <a:xfrm>
                <a:off x="224997" y="4421526"/>
                <a:ext cx="45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E4676D9-D8BC-9180-40C2-45D1D27A6D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97" y="4421526"/>
                <a:ext cx="450000" cy="360000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7DF551E-FF6B-FE2A-78DD-AAE09CFF5CA6}"/>
                  </a:ext>
                </a:extLst>
              </p:cNvPr>
              <p:cNvSpPr/>
              <p:nvPr/>
            </p:nvSpPr>
            <p:spPr>
              <a:xfrm>
                <a:off x="233997" y="3629526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7DF551E-FF6B-FE2A-78DD-AAE09CFF5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97" y="3629526"/>
                <a:ext cx="432000" cy="432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378140-984C-7F05-2B52-81092FCFA3B5}"/>
                  </a:ext>
                </a:extLst>
              </p:cNvPr>
              <p:cNvSpPr/>
              <p:nvPr/>
            </p:nvSpPr>
            <p:spPr>
              <a:xfrm>
                <a:off x="224997" y="432687"/>
                <a:ext cx="45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378140-984C-7F05-2B52-81092FCFA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97" y="432687"/>
                <a:ext cx="45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DB5E717-7ADC-4EF7-96BE-100628BE36CA}"/>
              </a:ext>
            </a:extLst>
          </p:cNvPr>
          <p:cNvCxnSpPr>
            <a:cxnSpLocks/>
            <a:stCxn id="39" idx="2"/>
            <a:endCxn id="37" idx="0"/>
          </p:cNvCxnSpPr>
          <p:nvPr/>
        </p:nvCxnSpPr>
        <p:spPr>
          <a:xfrm>
            <a:off x="449997" y="792687"/>
            <a:ext cx="0" cy="2836839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4F1E86E-FB54-486D-360C-F72C72F79DDB}"/>
              </a:ext>
            </a:extLst>
          </p:cNvPr>
          <p:cNvCxnSpPr>
            <a:cxnSpLocks/>
            <a:stCxn id="39" idx="3"/>
            <a:endCxn id="33" idx="2"/>
          </p:cNvCxnSpPr>
          <p:nvPr/>
        </p:nvCxnSpPr>
        <p:spPr>
          <a:xfrm>
            <a:off x="674997" y="612687"/>
            <a:ext cx="4349492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8A448E6-832A-77BE-0241-B1DFDC612305}"/>
              </a:ext>
            </a:extLst>
          </p:cNvPr>
          <p:cNvCxnSpPr>
            <a:cxnSpLocks/>
            <a:stCxn id="33" idx="4"/>
            <a:endCxn id="92" idx="0"/>
          </p:cNvCxnSpPr>
          <p:nvPr/>
        </p:nvCxnSpPr>
        <p:spPr>
          <a:xfrm>
            <a:off x="5240489" y="828687"/>
            <a:ext cx="1200" cy="66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598BE4F-8C7B-5E89-8220-96649F53003D}"/>
              </a:ext>
            </a:extLst>
          </p:cNvPr>
          <p:cNvCxnSpPr>
            <a:cxnSpLocks/>
            <a:stCxn id="37" idx="4"/>
            <a:endCxn id="35" idx="0"/>
          </p:cNvCxnSpPr>
          <p:nvPr/>
        </p:nvCxnSpPr>
        <p:spPr>
          <a:xfrm>
            <a:off x="449997" y="4061526"/>
            <a:ext cx="0" cy="36000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959D057-298E-72A9-239C-B7CA9624097A}"/>
              </a:ext>
            </a:extLst>
          </p:cNvPr>
          <p:cNvSpPr/>
          <p:nvPr/>
        </p:nvSpPr>
        <p:spPr>
          <a:xfrm>
            <a:off x="799955" y="1497800"/>
            <a:ext cx="9144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0009E49C-EED2-AAC1-9C8D-FFDFB5C739A4}"/>
                  </a:ext>
                </a:extLst>
              </p:cNvPr>
              <p:cNvSpPr/>
              <p:nvPr/>
            </p:nvSpPr>
            <p:spPr>
              <a:xfrm>
                <a:off x="2221506" y="4421526"/>
                <a:ext cx="90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0009E49C-EED2-AAC1-9C8D-FFDFB5C73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506" y="4421526"/>
                <a:ext cx="900000" cy="360000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FBAA7D0F-2353-5F64-A6E8-316C55B10157}"/>
              </a:ext>
            </a:extLst>
          </p:cNvPr>
          <p:cNvGrpSpPr/>
          <p:nvPr/>
        </p:nvGrpSpPr>
        <p:grpSpPr>
          <a:xfrm>
            <a:off x="4471955" y="1569800"/>
            <a:ext cx="5400000" cy="360000"/>
            <a:chOff x="5148000" y="5147700"/>
            <a:chExt cx="5400000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BCF1FD3E-CD75-F2BB-6F01-3D088424776F}"/>
                    </a:ext>
                  </a:extLst>
                </p:cNvPr>
                <p:cNvSpPr/>
                <p:nvPr/>
              </p:nvSpPr>
              <p:spPr>
                <a:xfrm>
                  <a:off x="5148000" y="5147700"/>
                  <a:ext cx="135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BCF1FD3E-CD75-F2BB-6F01-3D0884247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000" y="5147700"/>
                  <a:ext cx="1350000" cy="360000"/>
                </a:xfrm>
                <a:prstGeom prst="rect">
                  <a:avLst/>
                </a:prstGeom>
                <a:blipFill>
                  <a:blip r:embed="rId7"/>
                  <a:stretch>
                    <a:fillRect b="-32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7A52C85B-28D2-83B6-2AF2-23525FBD68C1}"/>
                    </a:ext>
                  </a:extLst>
                </p:cNvPr>
                <p:cNvSpPr/>
                <p:nvPr/>
              </p:nvSpPr>
              <p:spPr>
                <a:xfrm>
                  <a:off x="7848000" y="5147700"/>
                  <a:ext cx="135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7A52C85B-28D2-83B6-2AF2-23525FBD68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000" y="5147700"/>
                  <a:ext cx="1350000" cy="360000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1E8D9AE-4591-7C22-DD9B-B3F1C32BB354}"/>
                    </a:ext>
                  </a:extLst>
                </p:cNvPr>
                <p:cNvSpPr/>
                <p:nvPr/>
              </p:nvSpPr>
              <p:spPr>
                <a:xfrm>
                  <a:off x="6498000" y="5147700"/>
                  <a:ext cx="135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1E8D9AE-4591-7C22-DD9B-B3F1C32BB3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000" y="5147700"/>
                  <a:ext cx="1350000" cy="360000"/>
                </a:xfrm>
                <a:prstGeom prst="rect">
                  <a:avLst/>
                </a:prstGeom>
                <a:blipFill>
                  <a:blip r:embed="rId9"/>
                  <a:stretch>
                    <a:fillRect b="-163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F72C66-6A84-4C18-D37F-C8A76DD22B73}"/>
                    </a:ext>
                  </a:extLst>
                </p:cNvPr>
                <p:cNvSpPr/>
                <p:nvPr/>
              </p:nvSpPr>
              <p:spPr>
                <a:xfrm>
                  <a:off x="9198000" y="5147700"/>
                  <a:ext cx="135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F72C66-6A84-4C18-D37F-C8A76DD22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8000" y="5147700"/>
                  <a:ext cx="1350000" cy="360000"/>
                </a:xfrm>
                <a:prstGeom prst="rect">
                  <a:avLst/>
                </a:prstGeom>
                <a:blipFill>
                  <a:blip r:embed="rId10"/>
                  <a:stretch>
                    <a:fillRect b="-163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1EE32FC3-C8B9-77DB-7CAE-A014FE6A78A0}"/>
              </a:ext>
            </a:extLst>
          </p:cNvPr>
          <p:cNvCxnSpPr>
            <a:cxnSpLocks/>
            <a:stCxn id="69" idx="2"/>
            <a:endCxn id="119" idx="2"/>
          </p:cNvCxnSpPr>
          <p:nvPr/>
        </p:nvCxnSpPr>
        <p:spPr>
          <a:xfrm rot="16200000" flipH="1">
            <a:off x="1153905" y="2097849"/>
            <a:ext cx="569345" cy="2332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BF0F4D7-7789-8512-D810-BE8EABF4E9FA}"/>
              </a:ext>
            </a:extLst>
          </p:cNvPr>
          <p:cNvCxnSpPr>
            <a:cxnSpLocks/>
            <a:stCxn id="54" idx="2"/>
            <a:endCxn id="119" idx="6"/>
          </p:cNvCxnSpPr>
          <p:nvPr/>
        </p:nvCxnSpPr>
        <p:spPr>
          <a:xfrm rot="5400000">
            <a:off x="1819528" y="2097472"/>
            <a:ext cx="569345" cy="234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9796F7C7-4E9A-F0CC-21EA-BF69C168F83B}"/>
              </a:ext>
            </a:extLst>
          </p:cNvPr>
          <p:cNvGrpSpPr/>
          <p:nvPr/>
        </p:nvGrpSpPr>
        <p:grpSpPr>
          <a:xfrm>
            <a:off x="871955" y="1569800"/>
            <a:ext cx="3599245" cy="360000"/>
            <a:chOff x="1548000" y="5147700"/>
            <a:chExt cx="3599245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DA812322-DEDE-6F78-D18F-5E9AA1EB0486}"/>
                    </a:ext>
                  </a:extLst>
                </p:cNvPr>
                <p:cNvSpPr/>
                <p:nvPr/>
              </p:nvSpPr>
              <p:spPr>
                <a:xfrm>
                  <a:off x="1548000" y="5147700"/>
                  <a:ext cx="90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DA812322-DEDE-6F78-D18F-5E9AA1EB04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000" y="5147700"/>
                  <a:ext cx="900000" cy="360000"/>
                </a:xfrm>
                <a:prstGeom prst="rect">
                  <a:avLst/>
                </a:prstGeom>
                <a:blipFill>
                  <a:blip r:embed="rId11"/>
                  <a:stretch>
                    <a:fillRect b="-163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9BB2975D-79B2-6EE2-0EE7-7C14C8FCACBA}"/>
                    </a:ext>
                  </a:extLst>
                </p:cNvPr>
                <p:cNvSpPr/>
                <p:nvPr/>
              </p:nvSpPr>
              <p:spPr>
                <a:xfrm>
                  <a:off x="4247245" y="5147700"/>
                  <a:ext cx="90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9BB2975D-79B2-6EE2-0EE7-7C14C8FCAC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245" y="5147700"/>
                  <a:ext cx="900000" cy="360000"/>
                </a:xfrm>
                <a:prstGeom prst="rect">
                  <a:avLst/>
                </a:prstGeom>
                <a:blipFill>
                  <a:blip r:embed="rId12"/>
                  <a:stretch>
                    <a:fillRect b="-163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727D99C4-2C7D-FC9E-DF98-15297E2ACECB}"/>
                    </a:ext>
                  </a:extLst>
                </p:cNvPr>
                <p:cNvSpPr/>
                <p:nvPr/>
              </p:nvSpPr>
              <p:spPr>
                <a:xfrm>
                  <a:off x="2447245" y="5147700"/>
                  <a:ext cx="90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727D99C4-2C7D-FC9E-DF98-15297E2ACE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245" y="5147700"/>
                  <a:ext cx="900000" cy="360000"/>
                </a:xfrm>
                <a:prstGeom prst="rect">
                  <a:avLst/>
                </a:prstGeom>
                <a:blipFill>
                  <a:blip r:embed="rId13"/>
                  <a:stretch>
                    <a:fillRect b="-163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34126566-11EF-F84A-DE3B-6F16758813D9}"/>
                    </a:ext>
                  </a:extLst>
                </p:cNvPr>
                <p:cNvSpPr/>
                <p:nvPr/>
              </p:nvSpPr>
              <p:spPr>
                <a:xfrm>
                  <a:off x="3348000" y="5147700"/>
                  <a:ext cx="90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34126566-11EF-F84A-DE3B-6F16758813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8000" y="5147700"/>
                  <a:ext cx="900000" cy="360000"/>
                </a:xfrm>
                <a:prstGeom prst="rect">
                  <a:avLst/>
                </a:prstGeom>
                <a:blipFill>
                  <a:blip r:embed="rId14"/>
                  <a:stretch>
                    <a:fillRect b="-163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27A39D85-8171-3A30-EF04-5DC8917AA66E}"/>
                  </a:ext>
                </a:extLst>
              </p:cNvPr>
              <p:cNvSpPr/>
              <p:nvPr/>
            </p:nvSpPr>
            <p:spPr>
              <a:xfrm>
                <a:off x="1555200" y="2283145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27A39D85-8171-3A30-EF04-5DC8917AA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200" y="2283145"/>
                <a:ext cx="432000" cy="432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0A85A14-9D93-8082-D8C5-EACDD1B2D404}"/>
              </a:ext>
            </a:extLst>
          </p:cNvPr>
          <p:cNvCxnSpPr>
            <a:cxnSpLocks/>
            <a:stCxn id="149" idx="4"/>
            <a:endCxn id="45" idx="0"/>
          </p:cNvCxnSpPr>
          <p:nvPr/>
        </p:nvCxnSpPr>
        <p:spPr>
          <a:xfrm>
            <a:off x="2671200" y="4061526"/>
            <a:ext cx="306" cy="36000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F8FB892D-7AB2-8313-7EB2-070A9EB878C9}"/>
              </a:ext>
            </a:extLst>
          </p:cNvPr>
          <p:cNvCxnSpPr>
            <a:cxnSpLocks/>
            <a:stCxn id="142" idx="4"/>
            <a:endCxn id="130" idx="0"/>
          </p:cNvCxnSpPr>
          <p:nvPr/>
        </p:nvCxnSpPr>
        <p:spPr>
          <a:xfrm>
            <a:off x="7171955" y="4061526"/>
            <a:ext cx="0" cy="361046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9D26E61-13C6-B827-E447-C93B8DAA4089}"/>
                  </a:ext>
                </a:extLst>
              </p:cNvPr>
              <p:cNvSpPr/>
              <p:nvPr/>
            </p:nvSpPr>
            <p:spPr>
              <a:xfrm>
                <a:off x="6496955" y="4422572"/>
                <a:ext cx="135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9D26E61-13C6-B827-E447-C93B8DAA4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955" y="4422572"/>
                <a:ext cx="135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타원 172">
            <a:extLst>
              <a:ext uri="{FF2B5EF4-FFF2-40B4-BE49-F238E27FC236}">
                <a16:creationId xmlns:a16="http://schemas.microsoft.com/office/drawing/2014/main" id="{9BCA2CD6-2634-D055-AB47-5966A8BFFA6A}"/>
              </a:ext>
            </a:extLst>
          </p:cNvPr>
          <p:cNvSpPr/>
          <p:nvPr/>
        </p:nvSpPr>
        <p:spPr>
          <a:xfrm>
            <a:off x="1267315" y="1947795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8D4F2CBD-0597-5C79-C501-6B5E1C2EE1F8}"/>
              </a:ext>
            </a:extLst>
          </p:cNvPr>
          <p:cNvSpPr/>
          <p:nvPr/>
        </p:nvSpPr>
        <p:spPr>
          <a:xfrm>
            <a:off x="1251062" y="1973674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F76C33F0-277D-0EC4-27AC-FB9DCD32CC20}"/>
              </a:ext>
            </a:extLst>
          </p:cNvPr>
          <p:cNvSpPr/>
          <p:nvPr/>
        </p:nvSpPr>
        <p:spPr>
          <a:xfrm>
            <a:off x="1267635" y="1947795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BB0A76BA-4F46-6F69-A53C-6A5D5D74F11A}"/>
              </a:ext>
            </a:extLst>
          </p:cNvPr>
          <p:cNvSpPr/>
          <p:nvPr/>
        </p:nvSpPr>
        <p:spPr>
          <a:xfrm>
            <a:off x="1259538" y="1949679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06C67EE4-E725-3DA7-8244-D81C2C054769}"/>
              </a:ext>
            </a:extLst>
          </p:cNvPr>
          <p:cNvCxnSpPr>
            <a:cxnSpLocks/>
          </p:cNvCxnSpPr>
          <p:nvPr/>
        </p:nvCxnSpPr>
        <p:spPr>
          <a:xfrm>
            <a:off x="1170193" y="2002855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DAC3A4C5-E04C-D519-FF6C-D691EA5A4171}"/>
              </a:ext>
            </a:extLst>
          </p:cNvPr>
          <p:cNvSpPr/>
          <p:nvPr/>
        </p:nvSpPr>
        <p:spPr>
          <a:xfrm>
            <a:off x="2168846" y="1947795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E4E72F8-2625-B1E7-A0D1-83003ED63576}"/>
              </a:ext>
            </a:extLst>
          </p:cNvPr>
          <p:cNvSpPr/>
          <p:nvPr/>
        </p:nvSpPr>
        <p:spPr>
          <a:xfrm>
            <a:off x="2152593" y="1973674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46A324C-55F3-F358-0DB1-F6490E50CF87}"/>
              </a:ext>
            </a:extLst>
          </p:cNvPr>
          <p:cNvSpPr/>
          <p:nvPr/>
        </p:nvSpPr>
        <p:spPr>
          <a:xfrm>
            <a:off x="2169166" y="1947795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2DEA719-2E2D-5005-745F-9F3760073357}"/>
              </a:ext>
            </a:extLst>
          </p:cNvPr>
          <p:cNvSpPr/>
          <p:nvPr/>
        </p:nvSpPr>
        <p:spPr>
          <a:xfrm>
            <a:off x="2161069" y="1949679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DF5D540-DEEA-22CE-7532-4BCCCA896C14}"/>
              </a:ext>
            </a:extLst>
          </p:cNvPr>
          <p:cNvCxnSpPr>
            <a:cxnSpLocks/>
          </p:cNvCxnSpPr>
          <p:nvPr/>
        </p:nvCxnSpPr>
        <p:spPr>
          <a:xfrm>
            <a:off x="2071724" y="2002855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A6CB00C8-9E2E-69FE-67DF-35D09CF5BE3E}"/>
              </a:ext>
            </a:extLst>
          </p:cNvPr>
          <p:cNvCxnSpPr>
            <a:cxnSpLocks/>
            <a:stCxn id="55" idx="2"/>
            <a:endCxn id="78" idx="2"/>
          </p:cNvCxnSpPr>
          <p:nvPr/>
        </p:nvCxnSpPr>
        <p:spPr>
          <a:xfrm rot="16200000" flipH="1">
            <a:off x="2954000" y="2097755"/>
            <a:ext cx="569346" cy="2334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22866E89-D0C9-AAE7-DF1A-A54C0DFAED84}"/>
              </a:ext>
            </a:extLst>
          </p:cNvPr>
          <p:cNvCxnSpPr>
            <a:cxnSpLocks/>
            <a:stCxn id="71" idx="2"/>
            <a:endCxn id="78" idx="6"/>
          </p:cNvCxnSpPr>
          <p:nvPr/>
        </p:nvCxnSpPr>
        <p:spPr>
          <a:xfrm rot="5400000">
            <a:off x="3619623" y="2097569"/>
            <a:ext cx="569346" cy="2338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37D0D412-133B-6931-DC43-CC21F87CD5A1}"/>
                  </a:ext>
                </a:extLst>
              </p:cNvPr>
              <p:cNvSpPr/>
              <p:nvPr/>
            </p:nvSpPr>
            <p:spPr>
              <a:xfrm>
                <a:off x="3355391" y="2283146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37D0D412-133B-6931-DC43-CC21F87CD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91" y="2283146"/>
                <a:ext cx="432000" cy="432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타원 78">
            <a:extLst>
              <a:ext uri="{FF2B5EF4-FFF2-40B4-BE49-F238E27FC236}">
                <a16:creationId xmlns:a16="http://schemas.microsoft.com/office/drawing/2014/main" id="{168E4B30-0F68-4CFA-54A3-18F1D9176AEA}"/>
              </a:ext>
            </a:extLst>
          </p:cNvPr>
          <p:cNvSpPr/>
          <p:nvPr/>
        </p:nvSpPr>
        <p:spPr>
          <a:xfrm>
            <a:off x="3067506" y="1947796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D3E0258-334F-BB75-5B8C-63E904284A45}"/>
              </a:ext>
            </a:extLst>
          </p:cNvPr>
          <p:cNvSpPr/>
          <p:nvPr/>
        </p:nvSpPr>
        <p:spPr>
          <a:xfrm>
            <a:off x="3051253" y="1973675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E269EAEF-37DB-389D-4965-BC14E4081ED7}"/>
              </a:ext>
            </a:extLst>
          </p:cNvPr>
          <p:cNvSpPr/>
          <p:nvPr/>
        </p:nvSpPr>
        <p:spPr>
          <a:xfrm>
            <a:off x="3067826" y="1947796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AF9ACE8-588F-8104-14F4-2FCA855FEC42}"/>
              </a:ext>
            </a:extLst>
          </p:cNvPr>
          <p:cNvSpPr/>
          <p:nvPr/>
        </p:nvSpPr>
        <p:spPr>
          <a:xfrm>
            <a:off x="3059729" y="1949680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F426FB8-0E54-73B1-1F0A-02D66A0B700C}"/>
              </a:ext>
            </a:extLst>
          </p:cNvPr>
          <p:cNvCxnSpPr>
            <a:cxnSpLocks/>
          </p:cNvCxnSpPr>
          <p:nvPr/>
        </p:nvCxnSpPr>
        <p:spPr>
          <a:xfrm>
            <a:off x="2970384" y="2002856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242399C0-F761-5FC7-D313-CEF022609015}"/>
              </a:ext>
            </a:extLst>
          </p:cNvPr>
          <p:cNvSpPr/>
          <p:nvPr/>
        </p:nvSpPr>
        <p:spPr>
          <a:xfrm>
            <a:off x="3969037" y="1947796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73BABDD-4080-9C8D-A864-6B43EDA35C39}"/>
              </a:ext>
            </a:extLst>
          </p:cNvPr>
          <p:cNvSpPr/>
          <p:nvPr/>
        </p:nvSpPr>
        <p:spPr>
          <a:xfrm>
            <a:off x="3952784" y="1973675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FA77022-B0AD-1384-8727-73F83266F4B5}"/>
              </a:ext>
            </a:extLst>
          </p:cNvPr>
          <p:cNvSpPr/>
          <p:nvPr/>
        </p:nvSpPr>
        <p:spPr>
          <a:xfrm>
            <a:off x="3969357" y="1947796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4845D93-F8CD-5AB9-C37B-9C396F20AC58}"/>
              </a:ext>
            </a:extLst>
          </p:cNvPr>
          <p:cNvSpPr/>
          <p:nvPr/>
        </p:nvSpPr>
        <p:spPr>
          <a:xfrm>
            <a:off x="3961260" y="1949680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8249E7A-4C06-B4F7-17BE-80E033C3CB3E}"/>
              </a:ext>
            </a:extLst>
          </p:cNvPr>
          <p:cNvCxnSpPr>
            <a:cxnSpLocks/>
          </p:cNvCxnSpPr>
          <p:nvPr/>
        </p:nvCxnSpPr>
        <p:spPr>
          <a:xfrm>
            <a:off x="3871915" y="2002856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4A74CFEE-B159-4908-E4CD-D625523250D0}"/>
                  </a:ext>
                </a:extLst>
              </p:cNvPr>
              <p:cNvSpPr/>
              <p:nvPr/>
            </p:nvSpPr>
            <p:spPr>
              <a:xfrm>
                <a:off x="2455200" y="2885818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4A74CFEE-B159-4908-E4CD-D625523250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00" y="2885818"/>
                <a:ext cx="432000" cy="432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508BCC8-3677-D1DC-5BB1-C5B1743D1BC7}"/>
              </a:ext>
            </a:extLst>
          </p:cNvPr>
          <p:cNvCxnSpPr>
            <a:stCxn id="119" idx="4"/>
            <a:endCxn id="93" idx="2"/>
          </p:cNvCxnSpPr>
          <p:nvPr/>
        </p:nvCxnSpPr>
        <p:spPr>
          <a:xfrm rot="16200000" flipH="1">
            <a:off x="1919864" y="2566481"/>
            <a:ext cx="386673" cy="684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555922B-4A1E-D6BB-228E-0546B830C1A4}"/>
              </a:ext>
            </a:extLst>
          </p:cNvPr>
          <p:cNvCxnSpPr>
            <a:stCxn id="78" idx="4"/>
            <a:endCxn id="93" idx="6"/>
          </p:cNvCxnSpPr>
          <p:nvPr/>
        </p:nvCxnSpPr>
        <p:spPr>
          <a:xfrm rot="5400000">
            <a:off x="3035960" y="2566387"/>
            <a:ext cx="386672" cy="6841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BC678842-2FFE-B5B6-E094-7677AA1ABE47}"/>
              </a:ext>
            </a:extLst>
          </p:cNvPr>
          <p:cNvCxnSpPr>
            <a:cxnSpLocks/>
            <a:stCxn id="97" idx="2"/>
            <a:endCxn id="101" idx="2"/>
          </p:cNvCxnSpPr>
          <p:nvPr/>
        </p:nvCxnSpPr>
        <p:spPr>
          <a:xfrm rot="16200000" flipH="1">
            <a:off x="5093204" y="1983550"/>
            <a:ext cx="569346" cy="4618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C1580F28-3F17-2959-C579-C034EA87E50B}"/>
              </a:ext>
            </a:extLst>
          </p:cNvPr>
          <p:cNvCxnSpPr>
            <a:cxnSpLocks/>
            <a:stCxn id="61" idx="2"/>
            <a:endCxn id="101" idx="6"/>
          </p:cNvCxnSpPr>
          <p:nvPr/>
        </p:nvCxnSpPr>
        <p:spPr>
          <a:xfrm rot="5400000">
            <a:off x="5984205" y="1986396"/>
            <a:ext cx="569346" cy="4561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3EC71DD2-9047-67D7-7438-BFF853377C8A}"/>
                  </a:ext>
                </a:extLst>
              </p:cNvPr>
              <p:cNvSpPr/>
              <p:nvPr/>
            </p:nvSpPr>
            <p:spPr>
              <a:xfrm>
                <a:off x="5608800" y="2283146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3EC71DD2-9047-67D7-7438-BFF853377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800" y="2283146"/>
                <a:ext cx="432000" cy="432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타원 101">
            <a:extLst>
              <a:ext uri="{FF2B5EF4-FFF2-40B4-BE49-F238E27FC236}">
                <a16:creationId xmlns:a16="http://schemas.microsoft.com/office/drawing/2014/main" id="{137488D5-2159-A8FE-1A38-C60BB9FD485E}"/>
              </a:ext>
            </a:extLst>
          </p:cNvPr>
          <p:cNvSpPr/>
          <p:nvPr/>
        </p:nvSpPr>
        <p:spPr>
          <a:xfrm>
            <a:off x="5304231" y="1947796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8AF3C98-EDCA-DB0C-BD45-D9FCE1F00ACF}"/>
              </a:ext>
            </a:extLst>
          </p:cNvPr>
          <p:cNvSpPr/>
          <p:nvPr/>
        </p:nvSpPr>
        <p:spPr>
          <a:xfrm>
            <a:off x="5287978" y="1973675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92F4AB89-AADF-CAC5-7EFC-F6712664C810}"/>
              </a:ext>
            </a:extLst>
          </p:cNvPr>
          <p:cNvSpPr/>
          <p:nvPr/>
        </p:nvSpPr>
        <p:spPr>
          <a:xfrm>
            <a:off x="5304551" y="1947796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22CF105-4479-2062-AF54-AC489F02968D}"/>
              </a:ext>
            </a:extLst>
          </p:cNvPr>
          <p:cNvSpPr/>
          <p:nvPr/>
        </p:nvSpPr>
        <p:spPr>
          <a:xfrm>
            <a:off x="5296454" y="1949680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40746BE-AE51-7262-7F20-AAEE951BA084}"/>
              </a:ext>
            </a:extLst>
          </p:cNvPr>
          <p:cNvCxnSpPr>
            <a:cxnSpLocks/>
          </p:cNvCxnSpPr>
          <p:nvPr/>
        </p:nvCxnSpPr>
        <p:spPr>
          <a:xfrm>
            <a:off x="5207109" y="2002856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9F208AB4-3610-BF3A-7735-ABFAFFA0D47C}"/>
              </a:ext>
            </a:extLst>
          </p:cNvPr>
          <p:cNvSpPr/>
          <p:nvPr/>
        </p:nvSpPr>
        <p:spPr>
          <a:xfrm>
            <a:off x="6205762" y="1947796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4291A7D-007A-D95C-A52A-7FA6F84E1D2A}"/>
              </a:ext>
            </a:extLst>
          </p:cNvPr>
          <p:cNvSpPr/>
          <p:nvPr/>
        </p:nvSpPr>
        <p:spPr>
          <a:xfrm>
            <a:off x="6189509" y="1973675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D975ACF1-5301-1FDE-3296-753E5D3D791F}"/>
              </a:ext>
            </a:extLst>
          </p:cNvPr>
          <p:cNvSpPr/>
          <p:nvPr/>
        </p:nvSpPr>
        <p:spPr>
          <a:xfrm>
            <a:off x="6206082" y="1947796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760F00A-4425-6B18-DD81-2D082A19BDA7}"/>
              </a:ext>
            </a:extLst>
          </p:cNvPr>
          <p:cNvSpPr/>
          <p:nvPr/>
        </p:nvSpPr>
        <p:spPr>
          <a:xfrm>
            <a:off x="6197985" y="1949680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69DC119-E886-C9E0-DDBD-273251866328}"/>
              </a:ext>
            </a:extLst>
          </p:cNvPr>
          <p:cNvCxnSpPr>
            <a:cxnSpLocks/>
          </p:cNvCxnSpPr>
          <p:nvPr/>
        </p:nvCxnSpPr>
        <p:spPr>
          <a:xfrm>
            <a:off x="6108640" y="2002856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DE61482-AC8B-10E5-0A6D-16E5172B827D}"/>
              </a:ext>
            </a:extLst>
          </p:cNvPr>
          <p:cNvCxnSpPr>
            <a:cxnSpLocks/>
            <a:stCxn id="98" idx="2"/>
            <a:endCxn id="114" idx="2"/>
          </p:cNvCxnSpPr>
          <p:nvPr/>
        </p:nvCxnSpPr>
        <p:spPr>
          <a:xfrm rot="16200000" flipH="1">
            <a:off x="7791782" y="1984973"/>
            <a:ext cx="569347" cy="459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4D954BFC-9EF4-785C-9764-DB5D9B3E2D2B}"/>
              </a:ext>
            </a:extLst>
          </p:cNvPr>
          <p:cNvCxnSpPr>
            <a:cxnSpLocks/>
            <a:stCxn id="63" idx="2"/>
            <a:endCxn id="114" idx="6"/>
          </p:cNvCxnSpPr>
          <p:nvPr/>
        </p:nvCxnSpPr>
        <p:spPr>
          <a:xfrm rot="5400000">
            <a:off x="8682782" y="1984973"/>
            <a:ext cx="569347" cy="459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41E3A50E-9ACC-3D6A-6D20-5020170FB002}"/>
                  </a:ext>
                </a:extLst>
              </p:cNvPr>
              <p:cNvSpPr/>
              <p:nvPr/>
            </p:nvSpPr>
            <p:spPr>
              <a:xfrm>
                <a:off x="8305955" y="228314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41E3A50E-9ACC-3D6A-6D20-5020170FB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955" y="2283147"/>
                <a:ext cx="432000" cy="4320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타원 115">
            <a:extLst>
              <a:ext uri="{FF2B5EF4-FFF2-40B4-BE49-F238E27FC236}">
                <a16:creationId xmlns:a16="http://schemas.microsoft.com/office/drawing/2014/main" id="{4A7A9194-8FF3-3EFC-DF72-F67718B0AA78}"/>
              </a:ext>
            </a:extLst>
          </p:cNvPr>
          <p:cNvSpPr/>
          <p:nvPr/>
        </p:nvSpPr>
        <p:spPr>
          <a:xfrm>
            <a:off x="7788638" y="1947797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A1D253C-BCB0-37C2-48C0-9E412B93EB71}"/>
              </a:ext>
            </a:extLst>
          </p:cNvPr>
          <p:cNvSpPr/>
          <p:nvPr/>
        </p:nvSpPr>
        <p:spPr>
          <a:xfrm>
            <a:off x="7772385" y="1973676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16ACEEF3-1AA1-D16B-8830-CBB52E26C0AD}"/>
              </a:ext>
            </a:extLst>
          </p:cNvPr>
          <p:cNvSpPr/>
          <p:nvPr/>
        </p:nvSpPr>
        <p:spPr>
          <a:xfrm>
            <a:off x="7788958" y="1947797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2C5CE93-280D-E430-D06F-6E480034E9AC}"/>
              </a:ext>
            </a:extLst>
          </p:cNvPr>
          <p:cNvSpPr/>
          <p:nvPr/>
        </p:nvSpPr>
        <p:spPr>
          <a:xfrm>
            <a:off x="7780861" y="1949681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A5EAE852-104E-3387-F8D6-964BD140C6E0}"/>
              </a:ext>
            </a:extLst>
          </p:cNvPr>
          <p:cNvCxnSpPr>
            <a:cxnSpLocks/>
          </p:cNvCxnSpPr>
          <p:nvPr/>
        </p:nvCxnSpPr>
        <p:spPr>
          <a:xfrm>
            <a:off x="7694691" y="2002857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938FB34A-1AB8-4E2D-ADF6-4B67BADBB123}"/>
              </a:ext>
            </a:extLst>
          </p:cNvPr>
          <p:cNvSpPr/>
          <p:nvPr/>
        </p:nvSpPr>
        <p:spPr>
          <a:xfrm>
            <a:off x="9141812" y="1947797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2CAB70D-2FDE-7116-9A3B-2B4CC46B39B9}"/>
              </a:ext>
            </a:extLst>
          </p:cNvPr>
          <p:cNvSpPr/>
          <p:nvPr/>
        </p:nvSpPr>
        <p:spPr>
          <a:xfrm>
            <a:off x="9125559" y="1973676"/>
            <a:ext cx="14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81F7BA38-4760-27A6-7737-10DB16E1C551}"/>
              </a:ext>
            </a:extLst>
          </p:cNvPr>
          <p:cNvSpPr/>
          <p:nvPr/>
        </p:nvSpPr>
        <p:spPr>
          <a:xfrm>
            <a:off x="9142132" y="1947797"/>
            <a:ext cx="108000" cy="108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D0B83EC-52FC-2E1D-431F-7E17AFB1C559}"/>
              </a:ext>
            </a:extLst>
          </p:cNvPr>
          <p:cNvSpPr/>
          <p:nvPr/>
        </p:nvSpPr>
        <p:spPr>
          <a:xfrm>
            <a:off x="9134035" y="1949681"/>
            <a:ext cx="54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00C8795-4FCF-A1F9-84C9-386E36CCD2DE}"/>
              </a:ext>
            </a:extLst>
          </p:cNvPr>
          <p:cNvCxnSpPr>
            <a:cxnSpLocks/>
          </p:cNvCxnSpPr>
          <p:nvPr/>
        </p:nvCxnSpPr>
        <p:spPr>
          <a:xfrm>
            <a:off x="9044690" y="2002857"/>
            <a:ext cx="173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D6808B48-BF73-832E-F958-1B06CA0927D1}"/>
                  </a:ext>
                </a:extLst>
              </p:cNvPr>
              <p:cNvSpPr/>
              <p:nvPr/>
            </p:nvSpPr>
            <p:spPr>
              <a:xfrm>
                <a:off x="6955955" y="2885819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D6808B48-BF73-832E-F958-1B06CA092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955" y="2885819"/>
                <a:ext cx="432000" cy="43200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CAA869F4-38AE-1E5F-2D27-76AEB725FE61}"/>
              </a:ext>
            </a:extLst>
          </p:cNvPr>
          <p:cNvCxnSpPr>
            <a:stCxn id="101" idx="4"/>
            <a:endCxn id="134" idx="2"/>
          </p:cNvCxnSpPr>
          <p:nvPr/>
        </p:nvCxnSpPr>
        <p:spPr>
          <a:xfrm rot="16200000" flipH="1">
            <a:off x="6197041" y="2342904"/>
            <a:ext cx="386673" cy="11311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24EA42A1-3BDC-538A-546B-0CDD9394F4FA}"/>
              </a:ext>
            </a:extLst>
          </p:cNvPr>
          <p:cNvCxnSpPr>
            <a:stCxn id="114" idx="4"/>
            <a:endCxn id="134" idx="6"/>
          </p:cNvCxnSpPr>
          <p:nvPr/>
        </p:nvCxnSpPr>
        <p:spPr>
          <a:xfrm rot="5400000">
            <a:off x="7761619" y="2341483"/>
            <a:ext cx="386672" cy="1134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>
            <a:extLst>
              <a:ext uri="{FF2B5EF4-FFF2-40B4-BE49-F238E27FC236}">
                <a16:creationId xmlns:a16="http://schemas.microsoft.com/office/drawing/2014/main" id="{17B87609-E75E-4A56-FB9F-AE430535D249}"/>
              </a:ext>
            </a:extLst>
          </p:cNvPr>
          <p:cNvSpPr/>
          <p:nvPr/>
        </p:nvSpPr>
        <p:spPr>
          <a:xfrm>
            <a:off x="6955955" y="3629526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B9A995CE-BEDB-A065-7A34-B987EF91E938}"/>
              </a:ext>
            </a:extLst>
          </p:cNvPr>
          <p:cNvCxnSpPr>
            <a:cxnSpLocks/>
            <a:stCxn id="134" idx="4"/>
            <a:endCxn id="142" idx="0"/>
          </p:cNvCxnSpPr>
          <p:nvPr/>
        </p:nvCxnSpPr>
        <p:spPr>
          <a:xfrm>
            <a:off x="7171955" y="3317819"/>
            <a:ext cx="0" cy="311707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6E53E24-2F64-72B1-C14C-44AE2E364410}"/>
                  </a:ext>
                </a:extLst>
              </p:cNvPr>
              <p:cNvSpPr txBox="1"/>
              <p:nvPr/>
            </p:nvSpPr>
            <p:spPr>
              <a:xfrm>
                <a:off x="6870430" y="3729244"/>
                <a:ext cx="603049" cy="232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</m:e>
                        <m:sup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p>
                      </m:sSup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6E53E24-2F64-72B1-C14C-44AE2E364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430" y="3729244"/>
                <a:ext cx="603049" cy="2325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타원 148">
            <a:extLst>
              <a:ext uri="{FF2B5EF4-FFF2-40B4-BE49-F238E27FC236}">
                <a16:creationId xmlns:a16="http://schemas.microsoft.com/office/drawing/2014/main" id="{32D42935-3BF7-30E9-C070-096840E1698C}"/>
              </a:ext>
            </a:extLst>
          </p:cNvPr>
          <p:cNvSpPr/>
          <p:nvPr/>
        </p:nvSpPr>
        <p:spPr>
          <a:xfrm>
            <a:off x="2455200" y="3629526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4BDC228-730F-3179-E33F-C26B60412111}"/>
              </a:ext>
            </a:extLst>
          </p:cNvPr>
          <p:cNvCxnSpPr>
            <a:stCxn id="93" idx="4"/>
            <a:endCxn id="149" idx="0"/>
          </p:cNvCxnSpPr>
          <p:nvPr/>
        </p:nvCxnSpPr>
        <p:spPr>
          <a:xfrm>
            <a:off x="2671200" y="3317818"/>
            <a:ext cx="0" cy="311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AEDD366-B53E-CA39-1A0B-F1E600766252}"/>
              </a:ext>
            </a:extLst>
          </p:cNvPr>
          <p:cNvCxnSpPr>
            <a:cxnSpLocks/>
            <a:stCxn id="149" idx="2"/>
            <a:endCxn id="37" idx="6"/>
          </p:cNvCxnSpPr>
          <p:nvPr/>
        </p:nvCxnSpPr>
        <p:spPr>
          <a:xfrm flipH="1">
            <a:off x="665997" y="3845526"/>
            <a:ext cx="1789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B1C16D3-5544-7CB9-8D0F-EE32FA349EEE}"/>
                  </a:ext>
                </a:extLst>
              </p:cNvPr>
              <p:cNvSpPr txBox="1"/>
              <p:nvPr/>
            </p:nvSpPr>
            <p:spPr>
              <a:xfrm>
                <a:off x="2369675" y="3729244"/>
                <a:ext cx="603049" cy="232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</m:e>
                        <m:sup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p>
                      </m:sSup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B1C16D3-5544-7CB9-8D0F-EE32FA34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75" y="3729244"/>
                <a:ext cx="603049" cy="2325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" name="타원 286">
            <a:extLst>
              <a:ext uri="{FF2B5EF4-FFF2-40B4-BE49-F238E27FC236}">
                <a16:creationId xmlns:a16="http://schemas.microsoft.com/office/drawing/2014/main" id="{49329DA7-903C-6617-2978-0160397868EF}"/>
              </a:ext>
            </a:extLst>
          </p:cNvPr>
          <p:cNvSpPr/>
          <p:nvPr/>
        </p:nvSpPr>
        <p:spPr>
          <a:xfrm>
            <a:off x="2430703" y="6552120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88" name="연결선: 꺾임 287">
            <a:extLst>
              <a:ext uri="{FF2B5EF4-FFF2-40B4-BE49-F238E27FC236}">
                <a16:creationId xmlns:a16="http://schemas.microsoft.com/office/drawing/2014/main" id="{71FF9406-F460-2F41-F117-CC34217BB895}"/>
              </a:ext>
            </a:extLst>
          </p:cNvPr>
          <p:cNvCxnSpPr>
            <a:cxnSpLocks/>
            <a:stCxn id="301" idx="4"/>
            <a:endCxn id="290" idx="2"/>
          </p:cNvCxnSpPr>
          <p:nvPr/>
        </p:nvCxnSpPr>
        <p:spPr>
          <a:xfrm rot="16200000" flipH="1">
            <a:off x="1062363" y="7507347"/>
            <a:ext cx="461344" cy="9081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연결선: 꺾임 288">
            <a:extLst>
              <a:ext uri="{FF2B5EF4-FFF2-40B4-BE49-F238E27FC236}">
                <a16:creationId xmlns:a16="http://schemas.microsoft.com/office/drawing/2014/main" id="{7BB9602D-7B8A-AA00-67AB-4876AF6D8D28}"/>
              </a:ext>
            </a:extLst>
          </p:cNvPr>
          <p:cNvCxnSpPr>
            <a:cxnSpLocks/>
            <a:stCxn id="292" idx="2"/>
            <a:endCxn id="290" idx="6"/>
          </p:cNvCxnSpPr>
          <p:nvPr/>
        </p:nvCxnSpPr>
        <p:spPr>
          <a:xfrm rot="5400000">
            <a:off x="1977582" y="7752273"/>
            <a:ext cx="497344" cy="3822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타원 289">
                <a:extLst>
                  <a:ext uri="{FF2B5EF4-FFF2-40B4-BE49-F238E27FC236}">
                    <a16:creationId xmlns:a16="http://schemas.microsoft.com/office/drawing/2014/main" id="{C08F451E-3E81-B16D-7C5D-7BE4E9FD279F}"/>
                  </a:ext>
                </a:extLst>
              </p:cNvPr>
              <p:cNvSpPr/>
              <p:nvPr/>
            </p:nvSpPr>
            <p:spPr>
              <a:xfrm>
                <a:off x="1747107" y="8048091"/>
                <a:ext cx="288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0" name="타원 289">
                <a:extLst>
                  <a:ext uri="{FF2B5EF4-FFF2-40B4-BE49-F238E27FC236}">
                    <a16:creationId xmlns:a16="http://schemas.microsoft.com/office/drawing/2014/main" id="{C08F451E-3E81-B16D-7C5D-7BE4E9FD2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107" y="8048091"/>
                <a:ext cx="288000" cy="288000"/>
              </a:xfrm>
              <a:prstGeom prst="ellipse">
                <a:avLst/>
              </a:prstGeom>
              <a:blipFill>
                <a:blip r:embed="rId22"/>
                <a:stretch>
                  <a:fillRect l="-4082" r="-4082" b="-81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102DD156-1EDF-FA65-216A-F3386350325F}"/>
                  </a:ext>
                </a:extLst>
              </p:cNvPr>
              <p:cNvSpPr/>
              <p:nvPr/>
            </p:nvSpPr>
            <p:spPr>
              <a:xfrm>
                <a:off x="1743760" y="7334747"/>
                <a:ext cx="45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102DD156-1EDF-FA65-216A-F33863503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760" y="7334747"/>
                <a:ext cx="450000" cy="360000"/>
              </a:xfrm>
              <a:prstGeom prst="rect">
                <a:avLst/>
              </a:prstGeom>
              <a:blipFill>
                <a:blip r:embed="rId23"/>
                <a:stretch>
                  <a:fillRect b="-98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F07CF637-55E2-BB79-9DBA-16AF8D6DD98A}"/>
                  </a:ext>
                </a:extLst>
              </p:cNvPr>
              <p:cNvSpPr/>
              <p:nvPr/>
            </p:nvSpPr>
            <p:spPr>
              <a:xfrm>
                <a:off x="2192400" y="7334747"/>
                <a:ext cx="45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F07CF637-55E2-BB79-9DBA-16AF8D6DD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400" y="7334747"/>
                <a:ext cx="450000" cy="360000"/>
              </a:xfrm>
              <a:prstGeom prst="rect">
                <a:avLst/>
              </a:prstGeom>
              <a:blipFill>
                <a:blip r:embed="rId24"/>
                <a:stretch>
                  <a:fillRect b="-98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2C059151-F1F0-241A-340F-AF31763B10C7}"/>
              </a:ext>
            </a:extLst>
          </p:cNvPr>
          <p:cNvSpPr/>
          <p:nvPr/>
        </p:nvSpPr>
        <p:spPr>
          <a:xfrm>
            <a:off x="1671752" y="7253832"/>
            <a:ext cx="1967014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AFFB3295-1157-B1A2-73A6-A629160E0AD7}"/>
                  </a:ext>
                </a:extLst>
              </p:cNvPr>
              <p:cNvSpPr/>
              <p:nvPr/>
            </p:nvSpPr>
            <p:spPr>
              <a:xfrm>
                <a:off x="2196706" y="5841493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AFFB3295-1157-B1A2-73A6-A629160E0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706" y="5841493"/>
                <a:ext cx="899994" cy="360000"/>
              </a:xfrm>
              <a:prstGeom prst="rect">
                <a:avLst/>
              </a:prstGeom>
              <a:blipFill>
                <a:blip r:embed="rId25"/>
                <a:stretch>
                  <a:fillRect b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62B0434B-13BC-057B-28DB-5BE443661595}"/>
              </a:ext>
            </a:extLst>
          </p:cNvPr>
          <p:cNvCxnSpPr>
            <a:cxnSpLocks/>
            <a:stCxn id="295" idx="2"/>
            <a:endCxn id="287" idx="0"/>
          </p:cNvCxnSpPr>
          <p:nvPr/>
        </p:nvCxnSpPr>
        <p:spPr>
          <a:xfrm>
            <a:off x="2646703" y="6201493"/>
            <a:ext cx="0" cy="350627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87C6B0A0-D80E-809E-460C-D3066894E1D7}"/>
              </a:ext>
            </a:extLst>
          </p:cNvPr>
          <p:cNvSpPr/>
          <p:nvPr/>
        </p:nvSpPr>
        <p:spPr>
          <a:xfrm>
            <a:off x="-321901" y="6425314"/>
            <a:ext cx="4461902" cy="2565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타원 298">
                <a:extLst>
                  <a:ext uri="{FF2B5EF4-FFF2-40B4-BE49-F238E27FC236}">
                    <a16:creationId xmlns:a16="http://schemas.microsoft.com/office/drawing/2014/main" id="{970401D3-C1D8-7F19-9F64-55C36A191FF5}"/>
                  </a:ext>
                </a:extLst>
              </p:cNvPr>
              <p:cNvSpPr/>
              <p:nvPr/>
            </p:nvSpPr>
            <p:spPr>
              <a:xfrm>
                <a:off x="-513511" y="6209313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9" name="타원 298">
                <a:extLst>
                  <a:ext uri="{FF2B5EF4-FFF2-40B4-BE49-F238E27FC236}">
                    <a16:creationId xmlns:a16="http://schemas.microsoft.com/office/drawing/2014/main" id="{970401D3-C1D8-7F19-9F64-55C36A191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3511" y="6209313"/>
                <a:ext cx="432000" cy="432000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TextBox 299">
            <a:extLst>
              <a:ext uri="{FF2B5EF4-FFF2-40B4-BE49-F238E27FC236}">
                <a16:creationId xmlns:a16="http://schemas.microsoft.com/office/drawing/2014/main" id="{5C96CCEB-90CF-4DEE-1219-9DC228431503}"/>
              </a:ext>
            </a:extLst>
          </p:cNvPr>
          <p:cNvSpPr txBox="1"/>
          <p:nvPr/>
        </p:nvSpPr>
        <p:spPr>
          <a:xfrm>
            <a:off x="2421684" y="6632849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/>
                </a:solidFill>
              </a:rPr>
              <a:t>XOF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타원 300">
                <a:extLst>
                  <a:ext uri="{FF2B5EF4-FFF2-40B4-BE49-F238E27FC236}">
                    <a16:creationId xmlns:a16="http://schemas.microsoft.com/office/drawing/2014/main" id="{97E55EC4-ED78-41C0-BB7B-7658592C7156}"/>
                  </a:ext>
                </a:extLst>
              </p:cNvPr>
              <p:cNvSpPr/>
              <p:nvPr/>
            </p:nvSpPr>
            <p:spPr>
              <a:xfrm>
                <a:off x="622963" y="729874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1" name="타원 300">
                <a:extLst>
                  <a:ext uri="{FF2B5EF4-FFF2-40B4-BE49-F238E27FC236}">
                    <a16:creationId xmlns:a16="http://schemas.microsoft.com/office/drawing/2014/main" id="{97E55EC4-ED78-41C0-BB7B-7658592C7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63" y="7298747"/>
                <a:ext cx="432000" cy="43200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B5FA9C51-A081-BC90-2E70-B42676C05F49}"/>
                  </a:ext>
                </a:extLst>
              </p:cNvPr>
              <p:cNvSpPr/>
              <p:nvPr/>
            </p:nvSpPr>
            <p:spPr>
              <a:xfrm>
                <a:off x="613962" y="5841493"/>
                <a:ext cx="45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B5FA9C51-A081-BC90-2E70-B42676C05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62" y="5841493"/>
                <a:ext cx="45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4E10ACE3-0B35-F64E-1791-3E6472EF84EC}"/>
              </a:ext>
            </a:extLst>
          </p:cNvPr>
          <p:cNvCxnSpPr>
            <a:cxnSpLocks/>
            <a:stCxn id="302" idx="2"/>
            <a:endCxn id="301" idx="0"/>
          </p:cNvCxnSpPr>
          <p:nvPr/>
        </p:nvCxnSpPr>
        <p:spPr>
          <a:xfrm>
            <a:off x="838962" y="6201493"/>
            <a:ext cx="1" cy="109725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03409001-2B0B-11BA-A886-21151D3BBA48}"/>
              </a:ext>
            </a:extLst>
          </p:cNvPr>
          <p:cNvCxnSpPr>
            <a:cxnSpLocks/>
            <a:stCxn id="287" idx="4"/>
            <a:endCxn id="294" idx="3"/>
          </p:cNvCxnSpPr>
          <p:nvPr/>
        </p:nvCxnSpPr>
        <p:spPr>
          <a:xfrm rot="16200000" flipH="1">
            <a:off x="2881878" y="6748944"/>
            <a:ext cx="521712" cy="992063"/>
          </a:xfrm>
          <a:prstGeom prst="bentConnector4">
            <a:avLst>
              <a:gd name="adj1" fmla="val 25849"/>
              <a:gd name="adj2" fmla="val 1230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>
            <a:extLst>
              <a:ext uri="{FF2B5EF4-FFF2-40B4-BE49-F238E27FC236}">
                <a16:creationId xmlns:a16="http://schemas.microsoft.com/office/drawing/2014/main" id="{1B7AB297-E6FF-B9EE-E704-A9291E47886E}"/>
              </a:ext>
            </a:extLst>
          </p:cNvPr>
          <p:cNvCxnSpPr>
            <a:cxnSpLocks/>
            <a:endCxn id="301" idx="6"/>
          </p:cNvCxnSpPr>
          <p:nvPr/>
        </p:nvCxnSpPr>
        <p:spPr>
          <a:xfrm flipH="1" flipV="1">
            <a:off x="1054963" y="7514747"/>
            <a:ext cx="688709" cy="1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타원 306">
            <a:extLst>
              <a:ext uri="{FF2B5EF4-FFF2-40B4-BE49-F238E27FC236}">
                <a16:creationId xmlns:a16="http://schemas.microsoft.com/office/drawing/2014/main" id="{AB15609F-189B-9620-D883-FA6FB00B0D55}"/>
              </a:ext>
            </a:extLst>
          </p:cNvPr>
          <p:cNvSpPr/>
          <p:nvPr/>
        </p:nvSpPr>
        <p:spPr>
          <a:xfrm>
            <a:off x="8697395" y="6260844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08" name="연결선: 꺾임 307">
            <a:extLst>
              <a:ext uri="{FF2B5EF4-FFF2-40B4-BE49-F238E27FC236}">
                <a16:creationId xmlns:a16="http://schemas.microsoft.com/office/drawing/2014/main" id="{048C8807-CC61-72B8-DDDF-1148EC4C3C3A}"/>
              </a:ext>
            </a:extLst>
          </p:cNvPr>
          <p:cNvCxnSpPr>
            <a:cxnSpLocks/>
            <a:stCxn id="428" idx="4"/>
            <a:endCxn id="309" idx="2"/>
          </p:cNvCxnSpPr>
          <p:nvPr/>
        </p:nvCxnSpPr>
        <p:spPr>
          <a:xfrm rot="16200000" flipH="1">
            <a:off x="7131224" y="7791188"/>
            <a:ext cx="1093554" cy="11387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타원 308">
                <a:extLst>
                  <a:ext uri="{FF2B5EF4-FFF2-40B4-BE49-F238E27FC236}">
                    <a16:creationId xmlns:a16="http://schemas.microsoft.com/office/drawing/2014/main" id="{A30A113C-1B91-BE1F-DB30-462742AD9179}"/>
                  </a:ext>
                </a:extLst>
              </p:cNvPr>
              <p:cNvSpPr/>
              <p:nvPr/>
            </p:nvSpPr>
            <p:spPr>
              <a:xfrm>
                <a:off x="8247398" y="8691362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9" name="타원 308">
                <a:extLst>
                  <a:ext uri="{FF2B5EF4-FFF2-40B4-BE49-F238E27FC236}">
                    <a16:creationId xmlns:a16="http://schemas.microsoft.com/office/drawing/2014/main" id="{A30A113C-1B91-BE1F-DB30-462742AD9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398" y="8691362"/>
                <a:ext cx="432000" cy="4320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1E972762-37B7-B3D0-0AC7-D6E382ABAB5E}"/>
                  </a:ext>
                </a:extLst>
              </p:cNvPr>
              <p:cNvSpPr/>
              <p:nvPr/>
            </p:nvSpPr>
            <p:spPr>
              <a:xfrm>
                <a:off x="8013402" y="7913005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1E972762-37B7-B3D0-0AC7-D6E382ABA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402" y="7913005"/>
                <a:ext cx="899994" cy="360000"/>
              </a:xfrm>
              <a:prstGeom prst="rect">
                <a:avLst/>
              </a:prstGeom>
              <a:blipFill>
                <a:blip r:embed="rId30"/>
                <a:stretch>
                  <a:fillRect b="-98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C7C27EC4-F3B6-7384-0DF9-2FACB4F86FAC}"/>
                  </a:ext>
                </a:extLst>
              </p:cNvPr>
              <p:cNvSpPr/>
              <p:nvPr/>
            </p:nvSpPr>
            <p:spPr>
              <a:xfrm>
                <a:off x="8913571" y="7913005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C7C27EC4-F3B6-7384-0DF9-2FACB4F86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71" y="7913005"/>
                <a:ext cx="899994" cy="360000"/>
              </a:xfrm>
              <a:prstGeom prst="rect">
                <a:avLst/>
              </a:prstGeom>
              <a:blipFill>
                <a:blip r:embed="rId31"/>
                <a:stretch>
                  <a:fillRect b="-98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0B6F0763-F44D-6C0E-FD24-B03265A4B3C3}"/>
                  </a:ext>
                </a:extLst>
              </p:cNvPr>
              <p:cNvSpPr/>
              <p:nvPr/>
            </p:nvSpPr>
            <p:spPr>
              <a:xfrm>
                <a:off x="8013400" y="9338046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0B6F0763-F44D-6C0E-FD24-B03265A4B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400" y="9338046"/>
                <a:ext cx="899994" cy="36000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C69E2829-B012-19E5-E8F7-E4B479500EEC}"/>
              </a:ext>
            </a:extLst>
          </p:cNvPr>
          <p:cNvSpPr/>
          <p:nvPr/>
        </p:nvSpPr>
        <p:spPr>
          <a:xfrm>
            <a:off x="7941394" y="7832090"/>
            <a:ext cx="381654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DABB2E2C-573A-F899-F5EC-EF8CB460EA8C}"/>
                  </a:ext>
                </a:extLst>
              </p:cNvPr>
              <p:cNvSpPr/>
              <p:nvPr/>
            </p:nvSpPr>
            <p:spPr>
              <a:xfrm>
                <a:off x="8463398" y="5550217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DABB2E2C-573A-F899-F5EC-EF8CB460E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398" y="5550217"/>
                <a:ext cx="899994" cy="360000"/>
              </a:xfrm>
              <a:prstGeom prst="rect">
                <a:avLst/>
              </a:prstGeom>
              <a:blipFill>
                <a:blip r:embed="rId33"/>
                <a:stretch>
                  <a:fillRect b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89313484-8FEE-6097-816D-89EB4691A055}"/>
              </a:ext>
            </a:extLst>
          </p:cNvPr>
          <p:cNvCxnSpPr>
            <a:cxnSpLocks/>
            <a:stCxn id="314" idx="2"/>
            <a:endCxn id="307" idx="0"/>
          </p:cNvCxnSpPr>
          <p:nvPr/>
        </p:nvCxnSpPr>
        <p:spPr>
          <a:xfrm>
            <a:off x="8913395" y="5910217"/>
            <a:ext cx="0" cy="350627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A34F43A0-A4DA-6E0D-5537-BFEF9EB905F9}"/>
              </a:ext>
            </a:extLst>
          </p:cNvPr>
          <p:cNvCxnSpPr>
            <a:cxnSpLocks/>
            <a:stCxn id="309" idx="4"/>
            <a:endCxn id="312" idx="0"/>
          </p:cNvCxnSpPr>
          <p:nvPr/>
        </p:nvCxnSpPr>
        <p:spPr>
          <a:xfrm flipH="1">
            <a:off x="8463397" y="9123362"/>
            <a:ext cx="1" cy="21468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102C6B15-D248-6F86-096A-6DBD159DEBB3}"/>
              </a:ext>
            </a:extLst>
          </p:cNvPr>
          <p:cNvSpPr/>
          <p:nvPr/>
        </p:nvSpPr>
        <p:spPr>
          <a:xfrm>
            <a:off x="5947740" y="6134036"/>
            <a:ext cx="8121535" cy="3032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타원 317">
                <a:extLst>
                  <a:ext uri="{FF2B5EF4-FFF2-40B4-BE49-F238E27FC236}">
                    <a16:creationId xmlns:a16="http://schemas.microsoft.com/office/drawing/2014/main" id="{7EFCFB8E-EDB2-21B6-D8F9-A0E3C0E2CCC8}"/>
                  </a:ext>
                </a:extLst>
              </p:cNvPr>
              <p:cNvSpPr/>
              <p:nvPr/>
            </p:nvSpPr>
            <p:spPr>
              <a:xfrm>
                <a:off x="5756131" y="5918037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타원 317">
                <a:extLst>
                  <a:ext uri="{FF2B5EF4-FFF2-40B4-BE49-F238E27FC236}">
                    <a16:creationId xmlns:a16="http://schemas.microsoft.com/office/drawing/2014/main" id="{7EFCFB8E-EDB2-21B6-D8F9-A0E3C0E2C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131" y="5918037"/>
                <a:ext cx="432000" cy="432000"/>
              </a:xfrm>
              <a:prstGeom prst="ellipse">
                <a:avLst/>
              </a:prstGeom>
              <a:blipFill>
                <a:blip r:embed="rId34"/>
                <a:stretch>
                  <a:fillRect l="-10959" r="-68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TextBox 318">
            <a:extLst>
              <a:ext uri="{FF2B5EF4-FFF2-40B4-BE49-F238E27FC236}">
                <a16:creationId xmlns:a16="http://schemas.microsoft.com/office/drawing/2014/main" id="{809F98A4-B245-E1A2-1B9F-32955FA61D57}"/>
              </a:ext>
            </a:extLst>
          </p:cNvPr>
          <p:cNvSpPr txBox="1"/>
          <p:nvPr/>
        </p:nvSpPr>
        <p:spPr>
          <a:xfrm>
            <a:off x="8688376" y="6341573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/>
                </a:solidFill>
              </a:rPr>
              <a:t>XOF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타원 319">
                <a:extLst>
                  <a:ext uri="{FF2B5EF4-FFF2-40B4-BE49-F238E27FC236}">
                    <a16:creationId xmlns:a16="http://schemas.microsoft.com/office/drawing/2014/main" id="{7894B40C-80B3-8C25-51E6-839A093B5559}"/>
                  </a:ext>
                </a:extLst>
              </p:cNvPr>
              <p:cNvSpPr/>
              <p:nvPr/>
            </p:nvSpPr>
            <p:spPr>
              <a:xfrm>
                <a:off x="6892605" y="6858000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0" name="타원 319">
                <a:extLst>
                  <a:ext uri="{FF2B5EF4-FFF2-40B4-BE49-F238E27FC236}">
                    <a16:creationId xmlns:a16="http://schemas.microsoft.com/office/drawing/2014/main" id="{7894B40C-80B3-8C25-51E6-839A093B5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605" y="6858000"/>
                <a:ext cx="432000" cy="432000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67736A04-B08D-4E36-FD90-1E30382C43D9}"/>
                  </a:ext>
                </a:extLst>
              </p:cNvPr>
              <p:cNvSpPr/>
              <p:nvPr/>
            </p:nvSpPr>
            <p:spPr>
              <a:xfrm>
                <a:off x="6658608" y="5550217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67736A04-B08D-4E36-FD90-1E30382C4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608" y="5550217"/>
                <a:ext cx="899994" cy="360000"/>
              </a:xfrm>
              <a:prstGeom prst="rect">
                <a:avLst/>
              </a:prstGeom>
              <a:blipFill>
                <a:blip r:embed="rId36"/>
                <a:stretch>
                  <a:fillRect b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직선 화살표 연결선 321">
            <a:extLst>
              <a:ext uri="{FF2B5EF4-FFF2-40B4-BE49-F238E27FC236}">
                <a16:creationId xmlns:a16="http://schemas.microsoft.com/office/drawing/2014/main" id="{08D90AD2-812A-AB2F-9B82-4E2E048208D2}"/>
              </a:ext>
            </a:extLst>
          </p:cNvPr>
          <p:cNvCxnSpPr>
            <a:cxnSpLocks/>
            <a:stCxn id="321" idx="2"/>
            <a:endCxn id="320" idx="0"/>
          </p:cNvCxnSpPr>
          <p:nvPr/>
        </p:nvCxnSpPr>
        <p:spPr>
          <a:xfrm>
            <a:off x="7108605" y="5910217"/>
            <a:ext cx="0" cy="947783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연결선: 꺾임 322">
            <a:extLst>
              <a:ext uri="{FF2B5EF4-FFF2-40B4-BE49-F238E27FC236}">
                <a16:creationId xmlns:a16="http://schemas.microsoft.com/office/drawing/2014/main" id="{386B70B1-AA0D-A55F-CB19-274F5745ABC3}"/>
              </a:ext>
            </a:extLst>
          </p:cNvPr>
          <p:cNvCxnSpPr>
            <a:cxnSpLocks/>
            <a:endCxn id="313" idx="3"/>
          </p:cNvCxnSpPr>
          <p:nvPr/>
        </p:nvCxnSpPr>
        <p:spPr>
          <a:xfrm>
            <a:off x="8946496" y="6684157"/>
            <a:ext cx="2811438" cy="1399933"/>
          </a:xfrm>
          <a:prstGeom prst="bentConnector3">
            <a:avLst>
              <a:gd name="adj1" fmla="val 1081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58A6D2F5-6628-F851-FFDF-87316D1A0FFD}"/>
              </a:ext>
            </a:extLst>
          </p:cNvPr>
          <p:cNvCxnSpPr>
            <a:cxnSpLocks/>
            <a:endCxn id="309" idx="0"/>
          </p:cNvCxnSpPr>
          <p:nvPr/>
        </p:nvCxnSpPr>
        <p:spPr>
          <a:xfrm>
            <a:off x="8463397" y="8396197"/>
            <a:ext cx="1" cy="295165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E0AE2987-E167-4FF2-F66E-073A9467035A}"/>
                  </a:ext>
                </a:extLst>
              </p:cNvPr>
              <p:cNvSpPr/>
              <p:nvPr/>
            </p:nvSpPr>
            <p:spPr>
              <a:xfrm>
                <a:off x="2642400" y="7334747"/>
                <a:ext cx="45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E0AE2987-E167-4FF2-F66E-073A94670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400" y="7334747"/>
                <a:ext cx="450000" cy="360000"/>
              </a:xfrm>
              <a:prstGeom prst="rect">
                <a:avLst/>
              </a:prstGeom>
              <a:blipFill>
                <a:blip r:embed="rId37"/>
                <a:stretch>
                  <a:fillRect b="-98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F7BF6378-3337-077F-2018-A937DC322672}"/>
                  </a:ext>
                </a:extLst>
              </p:cNvPr>
              <p:cNvSpPr/>
              <p:nvPr/>
            </p:nvSpPr>
            <p:spPr>
              <a:xfrm>
                <a:off x="3092400" y="7334747"/>
                <a:ext cx="45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F7BF6378-3337-077F-2018-A937DC322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400" y="7334747"/>
                <a:ext cx="450000" cy="360000"/>
              </a:xfrm>
              <a:prstGeom prst="rect">
                <a:avLst/>
              </a:prstGeom>
              <a:blipFill>
                <a:blip r:embed="rId38"/>
                <a:stretch>
                  <a:fillRect b="-98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3485650F-10CB-EE19-BE43-5BC7425C9C14}"/>
              </a:ext>
            </a:extLst>
          </p:cNvPr>
          <p:cNvCxnSpPr>
            <a:cxnSpLocks/>
            <a:stCxn id="327" idx="2"/>
            <a:endCxn id="338" idx="2"/>
          </p:cNvCxnSpPr>
          <p:nvPr/>
        </p:nvCxnSpPr>
        <p:spPr>
          <a:xfrm rot="16200000" flipH="1">
            <a:off x="2683565" y="7878582"/>
            <a:ext cx="448671" cy="81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연결선: 꺾임 335">
            <a:extLst>
              <a:ext uri="{FF2B5EF4-FFF2-40B4-BE49-F238E27FC236}">
                <a16:creationId xmlns:a16="http://schemas.microsoft.com/office/drawing/2014/main" id="{B030273E-5338-EC71-9708-BCDD0E8C17E9}"/>
              </a:ext>
            </a:extLst>
          </p:cNvPr>
          <p:cNvCxnSpPr>
            <a:cxnSpLocks/>
            <a:stCxn id="328" idx="2"/>
            <a:endCxn id="338" idx="6"/>
          </p:cNvCxnSpPr>
          <p:nvPr/>
        </p:nvCxnSpPr>
        <p:spPr>
          <a:xfrm rot="5400000">
            <a:off x="3016565" y="7842582"/>
            <a:ext cx="448671" cy="153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타원 337">
                <a:extLst>
                  <a:ext uri="{FF2B5EF4-FFF2-40B4-BE49-F238E27FC236}">
                    <a16:creationId xmlns:a16="http://schemas.microsoft.com/office/drawing/2014/main" id="{D788FDE4-D15A-D1BB-5969-C7BEFDC5A00C}"/>
                  </a:ext>
                </a:extLst>
              </p:cNvPr>
              <p:cNvSpPr/>
              <p:nvPr/>
            </p:nvSpPr>
            <p:spPr>
              <a:xfrm>
                <a:off x="2948400" y="8035418"/>
                <a:ext cx="216000" cy="21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8" name="타원 337">
                <a:extLst>
                  <a:ext uri="{FF2B5EF4-FFF2-40B4-BE49-F238E27FC236}">
                    <a16:creationId xmlns:a16="http://schemas.microsoft.com/office/drawing/2014/main" id="{D788FDE4-D15A-D1BB-5969-C7BEFDC5A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400" y="8035418"/>
                <a:ext cx="216000" cy="216000"/>
              </a:xfrm>
              <a:prstGeom prst="ellipse">
                <a:avLst/>
              </a:prstGeom>
              <a:blipFill>
                <a:blip r:embed="rId39"/>
                <a:stretch>
                  <a:fillRect l="-18919" r="-24324" b="-236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211E58AD-42E6-0115-8489-555280AFF63D}"/>
              </a:ext>
            </a:extLst>
          </p:cNvPr>
          <p:cNvCxnSpPr>
            <a:cxnSpLocks/>
            <a:endCxn id="381" idx="6"/>
          </p:cNvCxnSpPr>
          <p:nvPr/>
        </p:nvCxnSpPr>
        <p:spPr>
          <a:xfrm rot="5400000">
            <a:off x="2599777" y="8270766"/>
            <a:ext cx="446303" cy="3790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03A0B373-E197-CE29-C1F4-4065A49CC059}"/>
                  </a:ext>
                </a:extLst>
              </p:cNvPr>
              <p:cNvSpPr/>
              <p:nvPr/>
            </p:nvSpPr>
            <p:spPr>
              <a:xfrm>
                <a:off x="1987206" y="9350659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03A0B373-E197-CE29-C1F4-4065A49CC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206" y="9350659"/>
                <a:ext cx="899994" cy="360000"/>
              </a:xfrm>
              <a:prstGeom prst="rect">
                <a:avLst/>
              </a:prstGeom>
              <a:blipFill>
                <a:blip r:embed="rId40"/>
                <a:stretch>
                  <a:fillRect b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타원 380">
                <a:extLst>
                  <a:ext uri="{FF2B5EF4-FFF2-40B4-BE49-F238E27FC236}">
                    <a16:creationId xmlns:a16="http://schemas.microsoft.com/office/drawing/2014/main" id="{BB007AA8-4588-C7E8-BFDC-FCABA5598B8D}"/>
                  </a:ext>
                </a:extLst>
              </p:cNvPr>
              <p:cNvSpPr/>
              <p:nvPr/>
            </p:nvSpPr>
            <p:spPr>
              <a:xfrm>
                <a:off x="2201400" y="8467445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1" name="타원 380">
                <a:extLst>
                  <a:ext uri="{FF2B5EF4-FFF2-40B4-BE49-F238E27FC236}">
                    <a16:creationId xmlns:a16="http://schemas.microsoft.com/office/drawing/2014/main" id="{BB007AA8-4588-C7E8-BFDC-FCABA5598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00" y="8467445"/>
                <a:ext cx="432000" cy="432000"/>
              </a:xfrm>
              <a:prstGeom prst="ellipse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5" name="연결선: 꺾임 384">
            <a:extLst>
              <a:ext uri="{FF2B5EF4-FFF2-40B4-BE49-F238E27FC236}">
                <a16:creationId xmlns:a16="http://schemas.microsoft.com/office/drawing/2014/main" id="{D5351053-AEDD-584A-A9A4-99EED23CBC5A}"/>
              </a:ext>
            </a:extLst>
          </p:cNvPr>
          <p:cNvCxnSpPr>
            <a:cxnSpLocks/>
            <a:stCxn id="290" idx="4"/>
            <a:endCxn id="381" idx="2"/>
          </p:cNvCxnSpPr>
          <p:nvPr/>
        </p:nvCxnSpPr>
        <p:spPr>
          <a:xfrm rot="16200000" flipH="1">
            <a:off x="1872576" y="8354621"/>
            <a:ext cx="347354" cy="3102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직선 화살표 연결선 388">
            <a:extLst>
              <a:ext uri="{FF2B5EF4-FFF2-40B4-BE49-F238E27FC236}">
                <a16:creationId xmlns:a16="http://schemas.microsoft.com/office/drawing/2014/main" id="{2C551259-8DCC-D8CA-2390-60CD59CB35F9}"/>
              </a:ext>
            </a:extLst>
          </p:cNvPr>
          <p:cNvCxnSpPr>
            <a:cxnSpLocks/>
            <a:stCxn id="381" idx="4"/>
            <a:endCxn id="379" idx="0"/>
          </p:cNvCxnSpPr>
          <p:nvPr/>
        </p:nvCxnSpPr>
        <p:spPr>
          <a:xfrm>
            <a:off x="2417400" y="8899445"/>
            <a:ext cx="19803" cy="45121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직사각형 396">
                <a:extLst>
                  <a:ext uri="{FF2B5EF4-FFF2-40B4-BE49-F238E27FC236}">
                    <a16:creationId xmlns:a16="http://schemas.microsoft.com/office/drawing/2014/main" id="{C8B423D8-15EA-5F4A-9BFB-33B1C39C6858}"/>
                  </a:ext>
                </a:extLst>
              </p:cNvPr>
              <p:cNvSpPr/>
              <p:nvPr/>
            </p:nvSpPr>
            <p:spPr>
              <a:xfrm>
                <a:off x="9813477" y="7913005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7" name="직사각형 396">
                <a:extLst>
                  <a:ext uri="{FF2B5EF4-FFF2-40B4-BE49-F238E27FC236}">
                    <a16:creationId xmlns:a16="http://schemas.microsoft.com/office/drawing/2014/main" id="{C8B423D8-15EA-5F4A-9BFB-33B1C39C6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477" y="7913005"/>
                <a:ext cx="899994" cy="360000"/>
              </a:xfrm>
              <a:prstGeom prst="rect">
                <a:avLst/>
              </a:prstGeom>
              <a:blipFill>
                <a:blip r:embed="rId42"/>
                <a:stretch>
                  <a:fillRect b="-98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직사각형 397">
                <a:extLst>
                  <a:ext uri="{FF2B5EF4-FFF2-40B4-BE49-F238E27FC236}">
                    <a16:creationId xmlns:a16="http://schemas.microsoft.com/office/drawing/2014/main" id="{024A4565-E444-F897-9549-45D123BFE308}"/>
                  </a:ext>
                </a:extLst>
              </p:cNvPr>
              <p:cNvSpPr/>
              <p:nvPr/>
            </p:nvSpPr>
            <p:spPr>
              <a:xfrm>
                <a:off x="10713646" y="7913005"/>
                <a:ext cx="89999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8" name="직사각형 397">
                <a:extLst>
                  <a:ext uri="{FF2B5EF4-FFF2-40B4-BE49-F238E27FC236}">
                    <a16:creationId xmlns:a16="http://schemas.microsoft.com/office/drawing/2014/main" id="{024A4565-E444-F897-9549-45D123BFE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3646" y="7913005"/>
                <a:ext cx="899994" cy="360000"/>
              </a:xfrm>
              <a:prstGeom prst="rect">
                <a:avLst/>
              </a:prstGeom>
              <a:blipFill>
                <a:blip r:embed="rId43"/>
                <a:stretch>
                  <a:fillRect b="-98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1" name="연결선: 꺾임 400">
            <a:extLst>
              <a:ext uri="{FF2B5EF4-FFF2-40B4-BE49-F238E27FC236}">
                <a16:creationId xmlns:a16="http://schemas.microsoft.com/office/drawing/2014/main" id="{D89B3CFD-3AE8-7DB9-ADF8-BEDB3AB1E275}"/>
              </a:ext>
            </a:extLst>
          </p:cNvPr>
          <p:cNvCxnSpPr>
            <a:cxnSpLocks/>
            <a:stCxn id="397" idx="0"/>
          </p:cNvCxnSpPr>
          <p:nvPr/>
        </p:nvCxnSpPr>
        <p:spPr>
          <a:xfrm rot="5400000" flipH="1" flipV="1">
            <a:off x="10253205" y="7565958"/>
            <a:ext cx="357317" cy="336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연결선: 꺾임 402">
            <a:extLst>
              <a:ext uri="{FF2B5EF4-FFF2-40B4-BE49-F238E27FC236}">
                <a16:creationId xmlns:a16="http://schemas.microsoft.com/office/drawing/2014/main" id="{F633C4AF-D036-A775-DF4C-D9C6EB77C460}"/>
              </a:ext>
            </a:extLst>
          </p:cNvPr>
          <p:cNvCxnSpPr>
            <a:cxnSpLocks/>
            <a:stCxn id="398" idx="0"/>
          </p:cNvCxnSpPr>
          <p:nvPr/>
        </p:nvCxnSpPr>
        <p:spPr>
          <a:xfrm rot="16200000" flipV="1">
            <a:off x="10811290" y="7560651"/>
            <a:ext cx="357317" cy="3473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타원 404">
                <a:extLst>
                  <a:ext uri="{FF2B5EF4-FFF2-40B4-BE49-F238E27FC236}">
                    <a16:creationId xmlns:a16="http://schemas.microsoft.com/office/drawing/2014/main" id="{24284B38-45A9-288B-5356-90AD2D329DF0}"/>
                  </a:ext>
                </a:extLst>
              </p:cNvPr>
              <p:cNvSpPr/>
              <p:nvPr/>
            </p:nvSpPr>
            <p:spPr>
              <a:xfrm>
                <a:off x="10600252" y="7423966"/>
                <a:ext cx="216000" cy="21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5" name="타원 404">
                <a:extLst>
                  <a:ext uri="{FF2B5EF4-FFF2-40B4-BE49-F238E27FC236}">
                    <a16:creationId xmlns:a16="http://schemas.microsoft.com/office/drawing/2014/main" id="{24284B38-45A9-288B-5356-90AD2D329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252" y="7423966"/>
                <a:ext cx="216000" cy="216000"/>
              </a:xfrm>
              <a:prstGeom prst="ellipse">
                <a:avLst/>
              </a:prstGeom>
              <a:blipFill>
                <a:blip r:embed="rId44"/>
                <a:stretch>
                  <a:fillRect l="-18919" r="-24324" b="-270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7" name="연결선: 꺾임 416">
            <a:extLst>
              <a:ext uri="{FF2B5EF4-FFF2-40B4-BE49-F238E27FC236}">
                <a16:creationId xmlns:a16="http://schemas.microsoft.com/office/drawing/2014/main" id="{0574E47E-9896-4A65-7993-304790E187DF}"/>
              </a:ext>
            </a:extLst>
          </p:cNvPr>
          <p:cNvCxnSpPr>
            <a:cxnSpLocks/>
            <a:stCxn id="311" idx="0"/>
            <a:endCxn id="428" idx="6"/>
          </p:cNvCxnSpPr>
          <p:nvPr/>
        </p:nvCxnSpPr>
        <p:spPr>
          <a:xfrm rot="16200000" flipV="1">
            <a:off x="8186489" y="6735925"/>
            <a:ext cx="315197" cy="20389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연결선: 꺾임 418">
            <a:extLst>
              <a:ext uri="{FF2B5EF4-FFF2-40B4-BE49-F238E27FC236}">
                <a16:creationId xmlns:a16="http://schemas.microsoft.com/office/drawing/2014/main" id="{9FEAB996-166E-5480-E89C-C0F1EC14D57D}"/>
              </a:ext>
            </a:extLst>
          </p:cNvPr>
          <p:cNvCxnSpPr>
            <a:cxnSpLocks/>
            <a:stCxn id="405" idx="0"/>
            <a:endCxn id="320" idx="6"/>
          </p:cNvCxnSpPr>
          <p:nvPr/>
        </p:nvCxnSpPr>
        <p:spPr>
          <a:xfrm rot="16200000" flipV="1">
            <a:off x="8841446" y="5557159"/>
            <a:ext cx="349966" cy="33836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타원 427">
                <a:extLst>
                  <a:ext uri="{FF2B5EF4-FFF2-40B4-BE49-F238E27FC236}">
                    <a16:creationId xmlns:a16="http://schemas.microsoft.com/office/drawing/2014/main" id="{3C0E09FF-2522-67A9-6E1A-F30D6DA66DA7}"/>
                  </a:ext>
                </a:extLst>
              </p:cNvPr>
              <p:cNvSpPr/>
              <p:nvPr/>
            </p:nvSpPr>
            <p:spPr>
              <a:xfrm>
                <a:off x="6892605" y="7381808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8" name="타원 427">
                <a:extLst>
                  <a:ext uri="{FF2B5EF4-FFF2-40B4-BE49-F238E27FC236}">
                    <a16:creationId xmlns:a16="http://schemas.microsoft.com/office/drawing/2014/main" id="{3C0E09FF-2522-67A9-6E1A-F30D6DA66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605" y="7381808"/>
                <a:ext cx="432000" cy="432000"/>
              </a:xfrm>
              <a:prstGeom prst="ellipse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5" name="직선 화살표 연결선 434">
            <a:extLst>
              <a:ext uri="{FF2B5EF4-FFF2-40B4-BE49-F238E27FC236}">
                <a16:creationId xmlns:a16="http://schemas.microsoft.com/office/drawing/2014/main" id="{B29729AF-F7CF-059F-83AB-8640008E37F7}"/>
              </a:ext>
            </a:extLst>
          </p:cNvPr>
          <p:cNvCxnSpPr>
            <a:stCxn id="320" idx="4"/>
            <a:endCxn id="428" idx="0"/>
          </p:cNvCxnSpPr>
          <p:nvPr/>
        </p:nvCxnSpPr>
        <p:spPr>
          <a:xfrm>
            <a:off x="7108605" y="7290000"/>
            <a:ext cx="0" cy="9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타원 437">
            <a:extLst>
              <a:ext uri="{FF2B5EF4-FFF2-40B4-BE49-F238E27FC236}">
                <a16:creationId xmlns:a16="http://schemas.microsoft.com/office/drawing/2014/main" id="{B3351EE3-9905-6F60-BCE5-FEE913A6BA34}"/>
              </a:ext>
            </a:extLst>
          </p:cNvPr>
          <p:cNvSpPr/>
          <p:nvPr/>
        </p:nvSpPr>
        <p:spPr>
          <a:xfrm>
            <a:off x="6882304" y="8065189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26E0EF70-629B-8FD0-7888-87FF23EC37B1}"/>
                  </a:ext>
                </a:extLst>
              </p:cNvPr>
              <p:cNvSpPr txBox="1"/>
              <p:nvPr/>
            </p:nvSpPr>
            <p:spPr>
              <a:xfrm>
                <a:off x="6796779" y="8164907"/>
                <a:ext cx="603049" cy="232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</m:e>
                        <m:sup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p>
                      </m:sSup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26E0EF70-629B-8FD0-7888-87FF23EC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779" y="8164907"/>
                <a:ext cx="603049" cy="23256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01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55FE7D-E68F-A491-17EC-E32CB45C1A7D}"/>
              </a:ext>
            </a:extLst>
          </p:cNvPr>
          <p:cNvGrpSpPr/>
          <p:nvPr/>
        </p:nvGrpSpPr>
        <p:grpSpPr>
          <a:xfrm>
            <a:off x="7243316" y="2418390"/>
            <a:ext cx="6089508" cy="3349228"/>
            <a:chOff x="2219747" y="432855"/>
            <a:chExt cx="6089508" cy="334922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E3CBDCA-9E58-2454-A726-0AEEA49C50FA}"/>
                </a:ext>
              </a:extLst>
            </p:cNvPr>
            <p:cNvSpPr/>
            <p:nvPr/>
          </p:nvSpPr>
          <p:spPr>
            <a:xfrm>
              <a:off x="5161187" y="1143482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DE4E0480-2A31-EB8B-0B9F-5449EE0AB61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59091" y="2453783"/>
              <a:ext cx="569344" cy="23399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C5DA49D2-03D5-50AB-FFF2-501DAA747D52}"/>
                </a:ext>
              </a:extLst>
            </p:cNvPr>
            <p:cNvCxnSpPr>
              <a:cxnSpLocks/>
              <a:stCxn id="8" idx="2"/>
              <a:endCxn id="6" idx="6"/>
            </p:cNvCxnSpPr>
            <p:nvPr/>
          </p:nvCxnSpPr>
          <p:spPr>
            <a:xfrm rot="5400000">
              <a:off x="3625175" y="2453695"/>
              <a:ext cx="569344" cy="23417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44017FC0-13D8-3DE9-A824-9C171CE41B1F}"/>
                    </a:ext>
                  </a:extLst>
                </p:cNvPr>
                <p:cNvSpPr/>
                <p:nvPr/>
              </p:nvSpPr>
              <p:spPr>
                <a:xfrm>
                  <a:off x="3360761" y="2639453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44017FC0-13D8-3DE9-A824-9C171CE41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761" y="2639453"/>
                  <a:ext cx="432000" cy="432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F1EBD34F-F85D-134F-9835-2959FCEE2359}"/>
                    </a:ext>
                  </a:extLst>
                </p:cNvPr>
                <p:cNvSpPr/>
                <p:nvPr/>
              </p:nvSpPr>
              <p:spPr>
                <a:xfrm>
                  <a:off x="2676767" y="1926109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F1EBD34F-F85D-134F-9835-2959FCEE2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767" y="1926109"/>
                  <a:ext cx="899994" cy="360000"/>
                </a:xfrm>
                <a:prstGeom prst="rect">
                  <a:avLst/>
                </a:prstGeom>
                <a:blipFill>
                  <a:blip r:embed="rId3"/>
                  <a:stretch>
                    <a:fillRect b="-1639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2E8E7E20-3FBA-2E0B-2637-14B019444E29}"/>
                    </a:ext>
                  </a:extLst>
                </p:cNvPr>
                <p:cNvSpPr/>
                <p:nvPr/>
              </p:nvSpPr>
              <p:spPr>
                <a:xfrm>
                  <a:off x="3576936" y="1926109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2E8E7E20-3FBA-2E0B-2637-14B019444E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936" y="1926109"/>
                  <a:ext cx="899994" cy="360000"/>
                </a:xfrm>
                <a:prstGeom prst="rect">
                  <a:avLst/>
                </a:prstGeom>
                <a:blipFill>
                  <a:blip r:embed="rId4"/>
                  <a:stretch>
                    <a:fillRect b="-1639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046E656-1678-E9EF-608D-556819D9122A}"/>
                    </a:ext>
                  </a:extLst>
                </p:cNvPr>
                <p:cNvSpPr/>
                <p:nvPr/>
              </p:nvSpPr>
              <p:spPr>
                <a:xfrm>
                  <a:off x="3126763" y="3422083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046E656-1678-E9EF-608D-556819D912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6763" y="3422083"/>
                  <a:ext cx="899994" cy="360000"/>
                </a:xfrm>
                <a:prstGeom prst="rect">
                  <a:avLst/>
                </a:prstGeom>
                <a:blipFill>
                  <a:blip r:embed="rId5"/>
                  <a:stretch>
                    <a:fillRect b="-32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213A77-E600-1377-1A3F-525FE3029B2B}"/>
                </a:ext>
              </a:extLst>
            </p:cNvPr>
            <p:cNvSpPr/>
            <p:nvPr/>
          </p:nvSpPr>
          <p:spPr>
            <a:xfrm>
              <a:off x="2605187" y="1845194"/>
              <a:ext cx="5544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28629A5-0BCC-952C-6A97-C5133868C630}"/>
                </a:ext>
              </a:extLst>
            </p:cNvPr>
            <p:cNvCxnSpPr>
              <a:cxnSpLocks/>
              <a:stCxn id="3" idx="4"/>
              <a:endCxn id="10" idx="0"/>
            </p:cNvCxnSpPr>
            <p:nvPr/>
          </p:nvCxnSpPr>
          <p:spPr>
            <a:xfrm>
              <a:off x="5377187" y="1575482"/>
              <a:ext cx="0" cy="269712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BDD5C1B3-29F2-42A0-004B-849A6BA794E1}"/>
                    </a:ext>
                  </a:extLst>
                </p:cNvPr>
                <p:cNvSpPr/>
                <p:nvPr/>
              </p:nvSpPr>
              <p:spPr>
                <a:xfrm>
                  <a:off x="4927190" y="432855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BDD5C1B3-29F2-42A0-004B-849A6BA794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190" y="432855"/>
                  <a:ext cx="899994" cy="360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2183B14-756B-BFE0-3C1D-5D618183C862}"/>
                </a:ext>
              </a:extLst>
            </p:cNvPr>
            <p:cNvCxnSpPr>
              <a:cxnSpLocks/>
              <a:stCxn id="12" idx="2"/>
              <a:endCxn id="3" idx="0"/>
            </p:cNvCxnSpPr>
            <p:nvPr/>
          </p:nvCxnSpPr>
          <p:spPr>
            <a:xfrm>
              <a:off x="5377187" y="792855"/>
              <a:ext cx="0" cy="350627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7161DF76-D697-75B2-5F92-E750496CF00D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3576760" y="3071453"/>
              <a:ext cx="1" cy="35063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DD9BF87-CF3B-BFE3-C634-B91CF2052402}"/>
                </a:ext>
              </a:extLst>
            </p:cNvPr>
            <p:cNvSpPr/>
            <p:nvPr/>
          </p:nvSpPr>
          <p:spPr>
            <a:xfrm>
              <a:off x="2411356" y="1016675"/>
              <a:ext cx="5897899" cy="21712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038B31A7-DB3F-2F3B-D259-465DE28322C7}"/>
                    </a:ext>
                  </a:extLst>
                </p:cNvPr>
                <p:cNvSpPr/>
                <p:nvPr/>
              </p:nvSpPr>
              <p:spPr>
                <a:xfrm>
                  <a:off x="2219747" y="800675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038B31A7-DB3F-2F3B-D259-465DE28322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9747" y="800675"/>
                  <a:ext cx="432000" cy="432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177CAD-FF55-9A86-1BC3-C1C8FFFE3FBD}"/>
                </a:ext>
              </a:extLst>
            </p:cNvPr>
            <p:cNvSpPr txBox="1"/>
            <p:nvPr/>
          </p:nvSpPr>
          <p:spPr>
            <a:xfrm>
              <a:off x="5152168" y="1224211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/>
                  </a:solidFill>
                </a:rPr>
                <a:t>XOF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AA9B8039-77B8-D8F1-D46B-6FA7347597E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759342" y="2453783"/>
              <a:ext cx="569344" cy="23399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D87A1905-4735-5646-587D-26475B31457B}"/>
                </a:ext>
              </a:extLst>
            </p:cNvPr>
            <p:cNvCxnSpPr>
              <a:cxnSpLocks/>
              <a:stCxn id="22" idx="2"/>
              <a:endCxn id="20" idx="6"/>
            </p:cNvCxnSpPr>
            <p:nvPr/>
          </p:nvCxnSpPr>
          <p:spPr>
            <a:xfrm rot="5400000">
              <a:off x="5425426" y="2453695"/>
              <a:ext cx="569344" cy="23417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0939010-5F1C-1B30-DEAE-7B07234D2BC1}"/>
                    </a:ext>
                  </a:extLst>
                </p:cNvPr>
                <p:cNvSpPr/>
                <p:nvPr/>
              </p:nvSpPr>
              <p:spPr>
                <a:xfrm>
                  <a:off x="5161012" y="2639453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0939010-5F1C-1B30-DEAE-7B07234D2B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012" y="2639453"/>
                  <a:ext cx="432000" cy="432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7D2996CF-59CC-137C-2E57-1178ABB61DF2}"/>
                    </a:ext>
                  </a:extLst>
                </p:cNvPr>
                <p:cNvSpPr/>
                <p:nvPr/>
              </p:nvSpPr>
              <p:spPr>
                <a:xfrm>
                  <a:off x="4477018" y="1926109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7D2996CF-59CC-137C-2E57-1178ABB61D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018" y="1926109"/>
                  <a:ext cx="899994" cy="360000"/>
                </a:xfrm>
                <a:prstGeom prst="rect">
                  <a:avLst/>
                </a:prstGeom>
                <a:blipFill>
                  <a:blip r:embed="rId9"/>
                  <a:stretch>
                    <a:fillRect b="-1639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83F404E-BFF4-8ECA-C186-2FE6AFF30AB1}"/>
                    </a:ext>
                  </a:extLst>
                </p:cNvPr>
                <p:cNvSpPr/>
                <p:nvPr/>
              </p:nvSpPr>
              <p:spPr>
                <a:xfrm>
                  <a:off x="5377187" y="1926109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83F404E-BFF4-8ECA-C186-2FE6AFF30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187" y="1926109"/>
                  <a:ext cx="899994" cy="360000"/>
                </a:xfrm>
                <a:prstGeom prst="rect">
                  <a:avLst/>
                </a:prstGeom>
                <a:blipFill>
                  <a:blip r:embed="rId10"/>
                  <a:stretch>
                    <a:fillRect b="-1639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DC97360-97FB-45DC-0EA5-12005F2D79BC}"/>
                    </a:ext>
                  </a:extLst>
                </p:cNvPr>
                <p:cNvSpPr/>
                <p:nvPr/>
              </p:nvSpPr>
              <p:spPr>
                <a:xfrm>
                  <a:off x="4927014" y="3422083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DC97360-97FB-45DC-0EA5-12005F2D79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014" y="3422083"/>
                  <a:ext cx="899994" cy="360000"/>
                </a:xfrm>
                <a:prstGeom prst="rect">
                  <a:avLst/>
                </a:prstGeom>
                <a:blipFill>
                  <a:blip r:embed="rId11"/>
                  <a:stretch>
                    <a:fillRect b="-32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732710D-4351-FA3C-8D94-2B85415CC0AE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 flipH="1">
              <a:off x="5377011" y="3071453"/>
              <a:ext cx="1" cy="35063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094506F8-932D-463F-4D78-CF1DC1C48BA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562050" y="2453783"/>
              <a:ext cx="569344" cy="23399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404094AA-F08B-C23C-C83B-9EFE3C25E179}"/>
                </a:ext>
              </a:extLst>
            </p:cNvPr>
            <p:cNvCxnSpPr>
              <a:cxnSpLocks/>
              <a:stCxn id="29" idx="2"/>
              <a:endCxn id="27" idx="6"/>
            </p:cNvCxnSpPr>
            <p:nvPr/>
          </p:nvCxnSpPr>
          <p:spPr>
            <a:xfrm rot="5400000">
              <a:off x="7228134" y="2453695"/>
              <a:ext cx="569344" cy="23417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4F2A5B34-416B-FC6B-A5B3-1C6CC766EA35}"/>
                    </a:ext>
                  </a:extLst>
                </p:cNvPr>
                <p:cNvSpPr/>
                <p:nvPr/>
              </p:nvSpPr>
              <p:spPr>
                <a:xfrm>
                  <a:off x="6963720" y="2639453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4F2A5B34-416B-FC6B-A5B3-1C6CC766EA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720" y="2639453"/>
                  <a:ext cx="432000" cy="432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1E04C9C-F1B5-9A85-E456-33C2D43FF8D0}"/>
                    </a:ext>
                  </a:extLst>
                </p:cNvPr>
                <p:cNvSpPr/>
                <p:nvPr/>
              </p:nvSpPr>
              <p:spPr>
                <a:xfrm>
                  <a:off x="6279726" y="1926109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1E04C9C-F1B5-9A85-E456-33C2D43FF8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726" y="1926109"/>
                  <a:ext cx="899994" cy="360000"/>
                </a:xfrm>
                <a:prstGeom prst="rect">
                  <a:avLst/>
                </a:prstGeom>
                <a:blipFill>
                  <a:blip r:embed="rId12"/>
                  <a:stretch>
                    <a:fillRect b="-1639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6E9B6091-7C17-4DB4-5FB4-11E19ED5F157}"/>
                    </a:ext>
                  </a:extLst>
                </p:cNvPr>
                <p:cNvSpPr/>
                <p:nvPr/>
              </p:nvSpPr>
              <p:spPr>
                <a:xfrm>
                  <a:off x="7179895" y="1926109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6E9B6091-7C17-4DB4-5FB4-11E19ED5F1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9895" y="1926109"/>
                  <a:ext cx="899994" cy="360000"/>
                </a:xfrm>
                <a:prstGeom prst="rect">
                  <a:avLst/>
                </a:prstGeom>
                <a:blipFill>
                  <a:blip r:embed="rId13"/>
                  <a:stretch>
                    <a:fillRect b="-1639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FCF3E713-6818-8D19-7D73-FC4690F38EB4}"/>
                    </a:ext>
                  </a:extLst>
                </p:cNvPr>
                <p:cNvSpPr/>
                <p:nvPr/>
              </p:nvSpPr>
              <p:spPr>
                <a:xfrm>
                  <a:off x="6729722" y="3422083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FCF3E713-6818-8D19-7D73-FC4690F38E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722" y="3422083"/>
                  <a:ext cx="899994" cy="3600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3AF52C1-33EC-B42C-4437-8C83F396E019}"/>
                </a:ext>
              </a:extLst>
            </p:cNvPr>
            <p:cNvCxnSpPr>
              <a:cxnSpLocks/>
              <a:stCxn id="27" idx="4"/>
              <a:endCxn id="30" idx="0"/>
            </p:cNvCxnSpPr>
            <p:nvPr/>
          </p:nvCxnSpPr>
          <p:spPr>
            <a:xfrm flipH="1">
              <a:off x="7179719" y="3071453"/>
              <a:ext cx="1" cy="35063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B60D28D-89D1-3630-A529-E408294261A8}"/>
              </a:ext>
            </a:extLst>
          </p:cNvPr>
          <p:cNvGrpSpPr/>
          <p:nvPr/>
        </p:nvGrpSpPr>
        <p:grpSpPr>
          <a:xfrm>
            <a:off x="-3233661" y="2538854"/>
            <a:ext cx="4598992" cy="3349228"/>
            <a:chOff x="2219747" y="4024567"/>
            <a:chExt cx="4598992" cy="3349228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EB9CCFC-5327-345C-8E08-79967855373E}"/>
                </a:ext>
              </a:extLst>
            </p:cNvPr>
            <p:cNvSpPr/>
            <p:nvPr/>
          </p:nvSpPr>
          <p:spPr>
            <a:xfrm>
              <a:off x="5161011" y="4735194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13631D74-FEBF-234F-A31B-ECA4F1DAE5C4}"/>
                </a:ext>
              </a:extLst>
            </p:cNvPr>
            <p:cNvCxnSpPr>
              <a:cxnSpLocks/>
              <a:stCxn id="47" idx="4"/>
              <a:endCxn id="36" idx="2"/>
            </p:cNvCxnSpPr>
            <p:nvPr/>
          </p:nvCxnSpPr>
          <p:spPr>
            <a:xfrm rot="16200000" flipH="1">
              <a:off x="4099944" y="5386097"/>
              <a:ext cx="533344" cy="158879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7E23C23D-11BE-F72F-F3AD-C8DDBFC43291}"/>
                </a:ext>
              </a:extLst>
            </p:cNvPr>
            <p:cNvCxnSpPr>
              <a:cxnSpLocks/>
              <a:stCxn id="38" idx="2"/>
              <a:endCxn id="36" idx="6"/>
            </p:cNvCxnSpPr>
            <p:nvPr/>
          </p:nvCxnSpPr>
          <p:spPr>
            <a:xfrm rot="5400000">
              <a:off x="5425426" y="6045407"/>
              <a:ext cx="569344" cy="23417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3501D73A-9EC7-FE20-6C9B-AF28B05D8039}"/>
                    </a:ext>
                  </a:extLst>
                </p:cNvPr>
                <p:cNvSpPr/>
                <p:nvPr/>
              </p:nvSpPr>
              <p:spPr>
                <a:xfrm>
                  <a:off x="5161012" y="6231165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3501D73A-9EC7-FE20-6C9B-AF28B05D80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012" y="6231165"/>
                  <a:ext cx="432000" cy="432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A9E51E1A-CC7E-7262-2B63-3748E51D40B9}"/>
                    </a:ext>
                  </a:extLst>
                </p:cNvPr>
                <p:cNvSpPr/>
                <p:nvPr/>
              </p:nvSpPr>
              <p:spPr>
                <a:xfrm>
                  <a:off x="4477018" y="5517821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A9E51E1A-CC7E-7262-2B63-3748E51D40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018" y="5517821"/>
                  <a:ext cx="899994" cy="360000"/>
                </a:xfrm>
                <a:prstGeom prst="rect">
                  <a:avLst/>
                </a:prstGeom>
                <a:blipFill>
                  <a:blip r:embed="rId16"/>
                  <a:stretch>
                    <a:fillRect b="-983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E856800A-7302-5D45-B47F-5FCF664D5356}"/>
                    </a:ext>
                  </a:extLst>
                </p:cNvPr>
                <p:cNvSpPr/>
                <p:nvPr/>
              </p:nvSpPr>
              <p:spPr>
                <a:xfrm>
                  <a:off x="5377187" y="5517821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E856800A-7302-5D45-B47F-5FCF664D5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187" y="5517821"/>
                  <a:ext cx="899994" cy="360000"/>
                </a:xfrm>
                <a:prstGeom prst="rect">
                  <a:avLst/>
                </a:prstGeom>
                <a:blipFill>
                  <a:blip r:embed="rId17"/>
                  <a:stretch>
                    <a:fillRect b="-983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BBBEC41A-6ADC-CCBB-1333-C1C142D88ED1}"/>
                    </a:ext>
                  </a:extLst>
                </p:cNvPr>
                <p:cNvSpPr/>
                <p:nvPr/>
              </p:nvSpPr>
              <p:spPr>
                <a:xfrm>
                  <a:off x="4927014" y="7013795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BBBEC41A-6ADC-CCBB-1333-C1C142D88E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014" y="7013795"/>
                  <a:ext cx="899994" cy="360000"/>
                </a:xfrm>
                <a:prstGeom prst="rect">
                  <a:avLst/>
                </a:prstGeom>
                <a:blipFill>
                  <a:blip r:embed="rId18"/>
                  <a:stretch>
                    <a:fillRect b="-163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9C4EB86-2E76-5EA5-B9A2-5AF6528C3B36}"/>
                </a:ext>
              </a:extLst>
            </p:cNvPr>
            <p:cNvSpPr/>
            <p:nvPr/>
          </p:nvSpPr>
          <p:spPr>
            <a:xfrm>
              <a:off x="4405011" y="5436906"/>
              <a:ext cx="1944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DF65AAB-AAB9-E845-B93A-55C3329B88DA}"/>
                    </a:ext>
                  </a:extLst>
                </p:cNvPr>
                <p:cNvSpPr/>
                <p:nvPr/>
              </p:nvSpPr>
              <p:spPr>
                <a:xfrm>
                  <a:off x="4927014" y="4024567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DF65AAB-AAB9-E845-B93A-55C3329B88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014" y="4024567"/>
                  <a:ext cx="899994" cy="360000"/>
                </a:xfrm>
                <a:prstGeom prst="rect">
                  <a:avLst/>
                </a:prstGeom>
                <a:blipFill>
                  <a:blip r:embed="rId19"/>
                  <a:stretch>
                    <a:fillRect b="-161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4C5D2AD-E891-E2AB-AE45-5187C4971FB3}"/>
                </a:ext>
              </a:extLst>
            </p:cNvPr>
            <p:cNvCxnSpPr>
              <a:cxnSpLocks/>
              <a:stCxn id="41" idx="2"/>
              <a:endCxn id="33" idx="0"/>
            </p:cNvCxnSpPr>
            <p:nvPr/>
          </p:nvCxnSpPr>
          <p:spPr>
            <a:xfrm>
              <a:off x="5377011" y="4384567"/>
              <a:ext cx="0" cy="350627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FAF4A6E-F3DF-540E-DCE3-623F05D4F014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 flipH="1">
              <a:off x="5377011" y="6663165"/>
              <a:ext cx="1" cy="35063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ADC57C8-208C-433C-A471-0014C50B8A7A}"/>
                </a:ext>
              </a:extLst>
            </p:cNvPr>
            <p:cNvSpPr/>
            <p:nvPr/>
          </p:nvSpPr>
          <p:spPr>
            <a:xfrm>
              <a:off x="2411357" y="4608387"/>
              <a:ext cx="4407382" cy="21712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82B87F3C-244F-3C1E-10DB-322DA3F94937}"/>
                    </a:ext>
                  </a:extLst>
                </p:cNvPr>
                <p:cNvSpPr/>
                <p:nvPr/>
              </p:nvSpPr>
              <p:spPr>
                <a:xfrm>
                  <a:off x="2219747" y="4392387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82B87F3C-244F-3C1E-10DB-322DA3F94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9747" y="4392387"/>
                  <a:ext cx="432000" cy="432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EF4966-3472-E0CC-C674-CCD690DB458E}"/>
                </a:ext>
              </a:extLst>
            </p:cNvPr>
            <p:cNvSpPr txBox="1"/>
            <p:nvPr/>
          </p:nvSpPr>
          <p:spPr>
            <a:xfrm>
              <a:off x="5151992" y="4815923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/>
                  </a:solidFill>
                </a:rPr>
                <a:t>XOF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75C7CAF1-54BC-17DB-1767-10D08F8643AB}"/>
                    </a:ext>
                  </a:extLst>
                </p:cNvPr>
                <p:cNvSpPr/>
                <p:nvPr/>
              </p:nvSpPr>
              <p:spPr>
                <a:xfrm>
                  <a:off x="3356221" y="5481821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75C7CAF1-54BC-17DB-1767-10D08F8643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21" y="5481821"/>
                  <a:ext cx="432000" cy="432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B0B0C3FD-CE4B-D629-8B54-52EDA6AE6BCF}"/>
                    </a:ext>
                  </a:extLst>
                </p:cNvPr>
                <p:cNvSpPr/>
                <p:nvPr/>
              </p:nvSpPr>
              <p:spPr>
                <a:xfrm>
                  <a:off x="3122224" y="4024567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B0B0C3FD-CE4B-D629-8B54-52EDA6AE6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2224" y="4024567"/>
                  <a:ext cx="899994" cy="36000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403B2CA-98F2-D484-9860-56C4EA44A80A}"/>
                </a:ext>
              </a:extLst>
            </p:cNvPr>
            <p:cNvCxnSpPr>
              <a:cxnSpLocks/>
              <a:stCxn id="48" idx="2"/>
              <a:endCxn id="47" idx="0"/>
            </p:cNvCxnSpPr>
            <p:nvPr/>
          </p:nvCxnSpPr>
          <p:spPr>
            <a:xfrm>
              <a:off x="3572221" y="4384567"/>
              <a:ext cx="0" cy="1097254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E8D9CA2F-B1A5-D5CB-D8E9-27C4D9DB7575}"/>
                </a:ext>
              </a:extLst>
            </p:cNvPr>
            <p:cNvCxnSpPr>
              <a:cxnSpLocks/>
              <a:stCxn id="33" idx="4"/>
              <a:endCxn id="40" idx="3"/>
            </p:cNvCxnSpPr>
            <p:nvPr/>
          </p:nvCxnSpPr>
          <p:spPr>
            <a:xfrm rot="16200000" flipH="1">
              <a:off x="5602155" y="4942050"/>
              <a:ext cx="521712" cy="972000"/>
            </a:xfrm>
            <a:prstGeom prst="bentConnector4">
              <a:avLst>
                <a:gd name="adj1" fmla="val 25849"/>
                <a:gd name="adj2" fmla="val 1235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2BE53C96-4104-B260-182D-960DA55B8625}"/>
                </a:ext>
              </a:extLst>
            </p:cNvPr>
            <p:cNvCxnSpPr>
              <a:cxnSpLocks/>
              <a:endCxn id="47" idx="6"/>
            </p:cNvCxnSpPr>
            <p:nvPr/>
          </p:nvCxnSpPr>
          <p:spPr>
            <a:xfrm flipH="1" flipV="1">
              <a:off x="3788221" y="5697821"/>
              <a:ext cx="688709" cy="1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0BA6FC7-4023-7AD5-637E-4A2E5263D89C}"/>
              </a:ext>
            </a:extLst>
          </p:cNvPr>
          <p:cNvGrpSpPr/>
          <p:nvPr/>
        </p:nvGrpSpPr>
        <p:grpSpPr>
          <a:xfrm>
            <a:off x="1661589" y="2538854"/>
            <a:ext cx="4598992" cy="3349228"/>
            <a:chOff x="7114997" y="4024567"/>
            <a:chExt cx="4598992" cy="334922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DF0B585-F879-7186-025A-2292DB7603D8}"/>
                </a:ext>
              </a:extLst>
            </p:cNvPr>
            <p:cNvSpPr/>
            <p:nvPr/>
          </p:nvSpPr>
          <p:spPr>
            <a:xfrm>
              <a:off x="10056261" y="4735194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29055F5D-D586-121C-3C31-4FB40AABA757}"/>
                </a:ext>
              </a:extLst>
            </p:cNvPr>
            <p:cNvCxnSpPr>
              <a:cxnSpLocks/>
              <a:stCxn id="66" idx="4"/>
              <a:endCxn id="55" idx="2"/>
            </p:cNvCxnSpPr>
            <p:nvPr/>
          </p:nvCxnSpPr>
          <p:spPr>
            <a:xfrm rot="16200000" flipH="1">
              <a:off x="8602644" y="5443544"/>
              <a:ext cx="868447" cy="11387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29AFF563-2B72-1F9B-FC92-824CC7CF48A8}"/>
                    </a:ext>
                  </a:extLst>
                </p:cNvPr>
                <p:cNvSpPr/>
                <p:nvPr/>
              </p:nvSpPr>
              <p:spPr>
                <a:xfrm>
                  <a:off x="9606264" y="6231165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29AFF563-2B72-1F9B-FC92-824CC7CF48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6264" y="6231165"/>
                  <a:ext cx="432000" cy="432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1C0ECB56-0F1A-B882-E8F9-F99C18AE9951}"/>
                    </a:ext>
                  </a:extLst>
                </p:cNvPr>
                <p:cNvSpPr/>
                <p:nvPr/>
              </p:nvSpPr>
              <p:spPr>
                <a:xfrm>
                  <a:off x="9372268" y="5517821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1C0ECB56-0F1A-B882-E8F9-F99C18AE9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2268" y="5517821"/>
                  <a:ext cx="899994" cy="360000"/>
                </a:xfrm>
                <a:prstGeom prst="rect">
                  <a:avLst/>
                </a:prstGeom>
                <a:blipFill>
                  <a:blip r:embed="rId24"/>
                  <a:stretch>
                    <a:fillRect b="-983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D1A0E53A-6975-855E-60EF-87290EC81122}"/>
                    </a:ext>
                  </a:extLst>
                </p:cNvPr>
                <p:cNvSpPr/>
                <p:nvPr/>
              </p:nvSpPr>
              <p:spPr>
                <a:xfrm>
                  <a:off x="10272437" y="5517821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D1A0E53A-6975-855E-60EF-87290EC811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2437" y="5517821"/>
                  <a:ext cx="899994" cy="360000"/>
                </a:xfrm>
                <a:prstGeom prst="rect">
                  <a:avLst/>
                </a:prstGeom>
                <a:blipFill>
                  <a:blip r:embed="rId25"/>
                  <a:stretch>
                    <a:fillRect b="-983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4537BB15-15D2-D5A6-946C-A0EF2EE82BCC}"/>
                    </a:ext>
                  </a:extLst>
                </p:cNvPr>
                <p:cNvSpPr/>
                <p:nvPr/>
              </p:nvSpPr>
              <p:spPr>
                <a:xfrm>
                  <a:off x="9372266" y="7013795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4537BB15-15D2-D5A6-946C-A0EF2EE82B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2266" y="7013795"/>
                  <a:ext cx="899994" cy="36000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8A48D79-3713-21E4-D348-3AC49EEF5976}"/>
                </a:ext>
              </a:extLst>
            </p:cNvPr>
            <p:cNvSpPr/>
            <p:nvPr/>
          </p:nvSpPr>
          <p:spPr>
            <a:xfrm>
              <a:off x="9300261" y="5436906"/>
              <a:ext cx="1944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CF39D21-FAFB-12B0-1658-ACE861BA7E2A}"/>
                    </a:ext>
                  </a:extLst>
                </p:cNvPr>
                <p:cNvSpPr/>
                <p:nvPr/>
              </p:nvSpPr>
              <p:spPr>
                <a:xfrm>
                  <a:off x="9822264" y="4024567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CF39D21-FAFB-12B0-1658-ACE861BA7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2264" y="4024567"/>
                  <a:ext cx="899994" cy="360000"/>
                </a:xfrm>
                <a:prstGeom prst="rect">
                  <a:avLst/>
                </a:prstGeom>
                <a:blipFill>
                  <a:blip r:embed="rId27"/>
                  <a:stretch>
                    <a:fillRect b="-161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A05A861-A17B-45E5-BC5D-8F3420FD9798}"/>
                </a:ext>
              </a:extLst>
            </p:cNvPr>
            <p:cNvCxnSpPr>
              <a:cxnSpLocks/>
              <a:stCxn id="60" idx="2"/>
              <a:endCxn id="53" idx="0"/>
            </p:cNvCxnSpPr>
            <p:nvPr/>
          </p:nvCxnSpPr>
          <p:spPr>
            <a:xfrm>
              <a:off x="10272261" y="4384567"/>
              <a:ext cx="0" cy="350627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5CB844F-B525-E004-AC22-72F459AD3927}"/>
                </a:ext>
              </a:extLst>
            </p:cNvPr>
            <p:cNvCxnSpPr>
              <a:cxnSpLocks/>
              <a:stCxn id="55" idx="4"/>
              <a:endCxn id="58" idx="0"/>
            </p:cNvCxnSpPr>
            <p:nvPr/>
          </p:nvCxnSpPr>
          <p:spPr>
            <a:xfrm flipH="1">
              <a:off x="9822263" y="6663165"/>
              <a:ext cx="1" cy="35063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16F2861-2DC9-61F2-053E-FC79C0CAFEB1}"/>
                </a:ext>
              </a:extLst>
            </p:cNvPr>
            <p:cNvSpPr/>
            <p:nvPr/>
          </p:nvSpPr>
          <p:spPr>
            <a:xfrm>
              <a:off x="7306607" y="4608387"/>
              <a:ext cx="4407382" cy="21712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E6E14AA4-5D76-BD37-69C8-FA685C8503C0}"/>
                    </a:ext>
                  </a:extLst>
                </p:cNvPr>
                <p:cNvSpPr/>
                <p:nvPr/>
              </p:nvSpPr>
              <p:spPr>
                <a:xfrm>
                  <a:off x="7114997" y="4392387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E6E14AA4-5D76-BD37-69C8-FA685C8503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997" y="4392387"/>
                  <a:ext cx="432000" cy="432000"/>
                </a:xfrm>
                <a:prstGeom prst="ellipse">
                  <a:avLst/>
                </a:prstGeom>
                <a:blipFill>
                  <a:blip r:embed="rId28"/>
                  <a:stretch>
                    <a:fillRect l="-11111" r="-8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434D592-D14F-FC9D-860A-872C77639314}"/>
                </a:ext>
              </a:extLst>
            </p:cNvPr>
            <p:cNvSpPr txBox="1"/>
            <p:nvPr/>
          </p:nvSpPr>
          <p:spPr>
            <a:xfrm>
              <a:off x="10047242" y="4815923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/>
                  </a:solidFill>
                </a:rPr>
                <a:t>XOF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11AC5306-B30E-5E64-D48B-30BFCA2DC884}"/>
                    </a:ext>
                  </a:extLst>
                </p:cNvPr>
                <p:cNvSpPr/>
                <p:nvPr/>
              </p:nvSpPr>
              <p:spPr>
                <a:xfrm>
                  <a:off x="8251471" y="5146718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207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11AC5306-B30E-5E64-D48B-30BFCA2DC8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1471" y="5146718"/>
                  <a:ext cx="432000" cy="432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BA2A02B-5B08-DC78-5620-4030164E7737}"/>
                    </a:ext>
                  </a:extLst>
                </p:cNvPr>
                <p:cNvSpPr/>
                <p:nvPr/>
              </p:nvSpPr>
              <p:spPr>
                <a:xfrm>
                  <a:off x="8017474" y="4024567"/>
                  <a:ext cx="899994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BA2A02B-5B08-DC78-5620-4030164E77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7474" y="4024567"/>
                  <a:ext cx="899994" cy="360000"/>
                </a:xfrm>
                <a:prstGeom prst="rect">
                  <a:avLst/>
                </a:prstGeom>
                <a:blipFill>
                  <a:blip r:embed="rId30"/>
                  <a:stretch>
                    <a:fillRect b="-161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830B4520-C1BA-62AC-D5A1-C51C7561A537}"/>
                </a:ext>
              </a:extLst>
            </p:cNvPr>
            <p:cNvCxnSpPr>
              <a:cxnSpLocks/>
              <a:stCxn id="67" idx="2"/>
              <a:endCxn id="66" idx="0"/>
            </p:cNvCxnSpPr>
            <p:nvPr/>
          </p:nvCxnSpPr>
          <p:spPr>
            <a:xfrm>
              <a:off x="8467471" y="4384567"/>
              <a:ext cx="0" cy="76215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DA66B7AE-B2DF-43F2-9D3B-5DD24742A401}"/>
                </a:ext>
              </a:extLst>
            </p:cNvPr>
            <p:cNvCxnSpPr>
              <a:cxnSpLocks/>
              <a:stCxn id="53" idx="4"/>
              <a:endCxn id="59" idx="3"/>
            </p:cNvCxnSpPr>
            <p:nvPr/>
          </p:nvCxnSpPr>
          <p:spPr>
            <a:xfrm rot="16200000" flipH="1">
              <a:off x="10497405" y="4942050"/>
              <a:ext cx="521712" cy="972000"/>
            </a:xfrm>
            <a:prstGeom prst="bentConnector4">
              <a:avLst>
                <a:gd name="adj1" fmla="val 25849"/>
                <a:gd name="adj2" fmla="val 1235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231DEAEB-68F5-07B4-F828-FE3B74CEAE3B}"/>
                </a:ext>
              </a:extLst>
            </p:cNvPr>
            <p:cNvCxnSpPr>
              <a:cxnSpLocks/>
              <a:endCxn id="66" idx="6"/>
            </p:cNvCxnSpPr>
            <p:nvPr/>
          </p:nvCxnSpPr>
          <p:spPr>
            <a:xfrm flipH="1" flipV="1">
              <a:off x="8683471" y="5362718"/>
              <a:ext cx="688709" cy="1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E1206D4E-B677-216D-5978-2C963E06EA5F}"/>
                </a:ext>
              </a:extLst>
            </p:cNvPr>
            <p:cNvCxnSpPr>
              <a:cxnSpLocks/>
              <a:stCxn id="57" idx="0"/>
              <a:endCxn id="66" idx="6"/>
            </p:cNvCxnSpPr>
            <p:nvPr/>
          </p:nvCxnSpPr>
          <p:spPr>
            <a:xfrm rot="16200000" flipV="1">
              <a:off x="9625402" y="4420788"/>
              <a:ext cx="155103" cy="203896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65932E3A-E029-6B6D-1178-74CF3709BBC3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9822263" y="5936000"/>
              <a:ext cx="1" cy="29516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642582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2" id="{4FE902C9-9817-4BA9-8D0B-9F931F238A49}" vid="{A62C6812-07BE-4CEF-B31A-2257E219E0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2931</TotalTime>
  <Words>583</Words>
  <Application>Microsoft Office PowerPoint</Application>
  <PresentationFormat>화면 슬라이드 쇼(4:3)</PresentationFormat>
  <Paragraphs>427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테마2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yoswuk@korea.edu</dc:creator>
  <cp:lastModifiedBy>김종현[ 정보보호대학원석·박사통합과정수료연구(재학) / 정보보호학과 ]</cp:lastModifiedBy>
  <cp:revision>16</cp:revision>
  <dcterms:created xsi:type="dcterms:W3CDTF">2022-06-14T08:15:14Z</dcterms:created>
  <dcterms:modified xsi:type="dcterms:W3CDTF">2022-07-07T06:00:55Z</dcterms:modified>
</cp:coreProperties>
</file>