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9" r:id="rId2"/>
    <p:sldId id="260" r:id="rId3"/>
    <p:sldId id="261" r:id="rId4"/>
    <p:sldId id="262" r:id="rId5"/>
  </p:sldIdLst>
  <p:sldSz cx="9144000" cy="5143500" type="screen16x9"/>
  <p:notesSz cx="6858000" cy="9144000"/>
  <p:embeddedFontLst>
    <p:embeddedFont>
      <p:font typeface="Playfair Display" panose="020B0604020202020204" charset="0"/>
      <p:regular r:id="rId7"/>
      <p:bold r:id="rId8"/>
      <p:italic r:id="rId9"/>
      <p:boldItalic r:id="rId10"/>
    </p:embeddedFont>
    <p:embeddedFont>
      <p:font typeface="Oswald" panose="020B0604020202020204" charset="0"/>
      <p:regular r:id="rId11"/>
      <p:bold r:id="rId12"/>
    </p:embeddedFont>
    <p:embeddedFont>
      <p:font typeface="Montserrat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630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47b787d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47b787d2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47b787d2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47b787d2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47b787d2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47b787d2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47b787d2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47b787d2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5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op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de integración de sistemas/protocolos</a:t>
            </a:r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009" y="1190073"/>
            <a:ext cx="4667901" cy="395342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94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br>
              <a:rPr lang="es"/>
            </a:br>
            <a:r>
              <a:rPr lang="es"/>
              <a:t>I</a:t>
            </a:r>
            <a:br>
              <a:rPr lang="es"/>
            </a:br>
            <a:r>
              <a:rPr lang="es"/>
              <a:t>A</a:t>
            </a:r>
            <a:br>
              <a:rPr lang="es"/>
            </a:br>
            <a:r>
              <a:rPr lang="es"/>
              <a:t>G</a:t>
            </a:r>
            <a:br>
              <a:rPr lang="es"/>
            </a:br>
            <a:r>
              <a:rPr lang="es"/>
              <a:t>R</a:t>
            </a:r>
            <a:br>
              <a:rPr lang="es"/>
            </a:br>
            <a:r>
              <a:rPr lang="es"/>
              <a:t>A</a:t>
            </a:r>
            <a:br>
              <a:rPr lang="es"/>
            </a:br>
            <a:r>
              <a:rPr lang="es"/>
              <a:t>M</a:t>
            </a:r>
            <a:br>
              <a:rPr lang="es"/>
            </a:br>
            <a:r>
              <a:rPr lang="es"/>
              <a:t>A</a:t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7877875" y="807075"/>
            <a:ext cx="6938400" cy="1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rPr>
              <a:t>M</a:t>
            </a:r>
            <a:br>
              <a:rPr lang="es"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rPr>
            </a:br>
            <a:r>
              <a:rPr lang="es"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rPr>
              <a:t>O</a:t>
            </a:r>
            <a:br>
              <a:rPr lang="es"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rPr>
            </a:br>
            <a:r>
              <a:rPr lang="es"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rPr>
              <a:t>D</a:t>
            </a:r>
            <a:br>
              <a:rPr lang="es"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rPr>
            </a:br>
            <a:r>
              <a:rPr lang="es"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rPr>
              <a:t>U</a:t>
            </a:r>
            <a:br>
              <a:rPr lang="es"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rPr>
            </a:br>
            <a:r>
              <a:rPr lang="es"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rPr>
              <a:t>L</a:t>
            </a:r>
            <a:br>
              <a:rPr lang="es"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rPr>
            </a:br>
            <a:r>
              <a:rPr lang="es"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rPr>
              <a:t>A</a:t>
            </a:r>
            <a:br>
              <a:rPr lang="es"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rPr>
            </a:br>
            <a:r>
              <a:rPr lang="es"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rPr>
              <a:t>R</a:t>
            </a:r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412" y="66640"/>
            <a:ext cx="5263653" cy="48780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entidad- relacion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40" y="869213"/>
            <a:ext cx="8564880" cy="406452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2538" y="154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UML</a:t>
            </a:r>
            <a:endParaRPr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625" y="935990"/>
            <a:ext cx="6448425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1732</TotalTime>
  <Words>12</Words>
  <Application>Microsoft Office PowerPoint</Application>
  <PresentationFormat>Presentación en pantalla (16:9)</PresentationFormat>
  <Paragraphs>5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Playfair Display</vt:lpstr>
      <vt:lpstr>Oswald</vt:lpstr>
      <vt:lpstr>Montserrat</vt:lpstr>
      <vt:lpstr>Pop</vt:lpstr>
      <vt:lpstr>Diagrama de integración de sistemas/protocolos</vt:lpstr>
      <vt:lpstr>D I A G R A M A</vt:lpstr>
      <vt:lpstr>Modelo entidad- relacion</vt:lpstr>
      <vt:lpstr>Diagrama UML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Sistematización de proyecto Modulo Celulas del aprendizaje</dc:title>
  <dc:creator>depary</dc:creator>
  <cp:lastModifiedBy>Felipe Hernandez</cp:lastModifiedBy>
  <cp:revision>6</cp:revision>
  <dcterms:modified xsi:type="dcterms:W3CDTF">2018-12-14T18:28:53Z</dcterms:modified>
</cp:coreProperties>
</file>