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600" y="-9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Title Slide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0453D1C-B7E6-44C1-AAF0-358E0E7A4D76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029EE6C-CC32-4F78-BBC7-D758651D07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Insert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fld id="{4BFD3633-7B00-45F8-9E28-04E5D60AD1FA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Table of Contents" type="clipArtAndTx" preserve="1">
  <p:cSld name="Оглавл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Table of Contents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Table of Contents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Table of Contents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Table of Contents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Table of Contents</a:t>
            </a:r>
            <a:endParaRPr lang="ko-KR" altLang="en-US"/>
          </a:p>
        </p:txBody>
      </p:sp>
      <p:pic>
        <p:nvPicPr>
          <p:cNvPr id="7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688BFD-C8F2-4688-94DC-1B089E83C1D7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Vertical Title and Text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F42FAB-19BD-44B7-A3C8-46063D719B78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B029EE6C-CC32-4F78-BBC7-D758651D07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D088BD5-73F0-42B3-AE7A-5744B3AD09E0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Blank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AFBF601-D688-454D-9195-BFFB87A19BB3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Section Header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B48B0153-18F1-4D88-A37D-59B69E2642EE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B029EE6C-CC32-4F78-BBC7-D758651D07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490F41-146E-45C3-B54D-8342F64949D5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4B34AE0-8929-4BC7-9262-E551EFAFC319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able" type="tbl" preserve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010A3FC9-C90D-4398-A588-1368D4160BA6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Four Content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B7C723F0-F9F5-43BD-847E-5B52672742D8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Picture with Captio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1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5E3DD6E5-E34A-44C2-AD0A-6C98C6C3DEB7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15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 lang="ko-KR" altLang="en-US"/>
            </a:pPr>
            <a:fld id="{DB8FCCBD-447C-4C97-9B6D-456DD99E9EE0}" type="datetime1">
              <a:rPr lang="ko-KR" altLang="en-US"/>
              <a:pPr lvl="0">
                <a:defRPr lang="ko-KR" altLang="en-US"/>
              </a:pPr>
              <a:t>2023-04-23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/>
              <a:t>Проект</a:t>
            </a:r>
            <a:r>
              <a:rPr lang="en-US"/>
              <a:t> flask</a:t>
            </a:r>
            <a:br>
              <a:rPr lang="ru-RU"/>
            </a:br>
            <a:r>
              <a:rPr lang="ru-RU"/>
              <a:t>«Рецепты»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663604" y="0"/>
            <a:ext cx="10864790" cy="1266672"/>
          </a:xfrm>
        </p:spPr>
        <p:txBody>
          <a:bodyPr/>
          <a:lstStyle/>
          <a:p>
            <a:pPr lvl="0" algn="ctr">
              <a:defRPr/>
            </a:pPr>
            <a:r>
              <a:rPr lang="ru-RU" b="1"/>
              <a:t>Структура</a:t>
            </a:r>
            <a:endParaRPr lang="ru-RU" b="1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77106" y="1813230"/>
            <a:ext cx="10515600" cy="3231540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ru-RU"/>
              <a:t>Программа «</a:t>
            </a:r>
            <a:r>
              <a:rPr lang="ru-RU" altLang="en-US"/>
              <a:t>Рецепты</a:t>
            </a:r>
            <a:r>
              <a:rPr lang="ru-RU"/>
              <a:t>» состоит из </a:t>
            </a:r>
            <a:r>
              <a:rPr lang="ru-RU" altLang="en-US"/>
              <a:t>нескольких</a:t>
            </a:r>
            <a:r>
              <a:rPr lang="ru-RU"/>
              <a:t> файлов .</a:t>
            </a:r>
            <a:r>
              <a:rPr lang="en-US"/>
              <a:t>py</a:t>
            </a:r>
            <a:r>
              <a:rPr lang="ru-RU"/>
              <a:t>, 3</a:t>
            </a:r>
            <a:r>
              <a:rPr lang="en-US"/>
              <a:t> </a:t>
            </a:r>
            <a:endParaRPr lang="en-US"/>
          </a:p>
          <a:p>
            <a:pPr marL="0" lvl="0" indent="0">
              <a:buNone/>
              <a:defRPr/>
            </a:pPr>
            <a:r>
              <a:rPr lang="en-US"/>
              <a:t>html-</a:t>
            </a:r>
            <a:r>
              <a:rPr lang="ru-RU"/>
              <a:t>файлов и одной БД. </a:t>
            </a:r>
            <a:endParaRPr lang="ru-RU"/>
          </a:p>
          <a:p>
            <a:pPr marL="0" lvl="0" indent="0">
              <a:buNone/>
              <a:defRPr/>
            </a:pPr>
            <a:r>
              <a:rPr lang="ru-RU"/>
              <a:t>Пользователи могут зарегистрироваться на сайте. </a:t>
            </a:r>
            <a:endParaRPr lang="ru-RU"/>
          </a:p>
          <a:p>
            <a:pPr marL="0" lvl="0" indent="0">
              <a:buNone/>
              <a:defRPr/>
            </a:pPr>
            <a:r>
              <a:rPr lang="ru-RU"/>
              <a:t>На главной странице они вводят </a:t>
            </a:r>
            <a:r>
              <a:rPr lang="ru-RU" altLang="en-US"/>
              <a:t>название </a:t>
            </a:r>
            <a:r>
              <a:rPr lang="ru-RU"/>
              <a:t>ингредиент</a:t>
            </a:r>
            <a:r>
              <a:rPr lang="ru-RU" altLang="en-US"/>
              <a:t>а</a:t>
            </a:r>
            <a:r>
              <a:rPr lang="ru-RU"/>
              <a:t> и им </a:t>
            </a:r>
            <a:endParaRPr lang="ru-RU"/>
          </a:p>
          <a:p>
            <a:pPr marL="0" lvl="0" indent="0">
              <a:buNone/>
              <a:defRPr/>
            </a:pPr>
            <a:r>
              <a:rPr lang="ru-RU"/>
              <a:t>возвращается таблица с </a:t>
            </a:r>
            <a:r>
              <a:rPr lang="ru-RU" altLang="en-US"/>
              <a:t>информацией о </a:t>
            </a:r>
            <a:r>
              <a:rPr lang="ru-RU"/>
              <a:t>рецепт</a:t>
            </a:r>
            <a:r>
              <a:rPr lang="ru-RU" altLang="en-US"/>
              <a:t>ах</a:t>
            </a:r>
            <a:r>
              <a:rPr lang="ru-RU"/>
              <a:t> на английс</a:t>
            </a:r>
            <a:r>
              <a:rPr lang="en-US" altLang="ru-RU"/>
              <a:t>-</a:t>
            </a:r>
            <a:r>
              <a:rPr lang="ru-RU"/>
              <a:t>ком языке.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680" t="4080" b="4760"/>
          <a:stretch>
            <a:fillRect/>
          </a:stretch>
        </p:blipFill>
        <p:spPr>
          <a:xfrm>
            <a:off x="6277743" y="138906"/>
            <a:ext cx="5408241" cy="28495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830" t="3950" b="4310"/>
          <a:stretch>
            <a:fillRect/>
          </a:stretch>
        </p:blipFill>
        <p:spPr>
          <a:xfrm>
            <a:off x="138906" y="109140"/>
            <a:ext cx="5403501" cy="28694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2800" t="4690" r="1090" b="5250"/>
          <a:stretch>
            <a:fillRect/>
          </a:stretch>
        </p:blipFill>
        <p:spPr>
          <a:xfrm>
            <a:off x="3025621" y="3429000"/>
            <a:ext cx="6140758" cy="3236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Глубокое море">
  <a:themeElements>
    <a:clrScheme name="Глубокое море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Глубокое море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лубокое море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</ep:Words>
  <ep:PresentationFormat>Произвольный</ep:PresentationFormat>
  <ep:Paragraphs>7</ep:Paragraphs>
  <ep:Slides>3</ep:Slides>
  <ep:Notes>0</ep:Notes>
  <ep:TotalTime>0</ep:TotalTime>
  <ep:HiddenSlides>0</ep:HiddenSlides>
  <ep:MMClips>0</ep:MMClips>
  <ep:HeadingPairs>
    <vt:vector size="4" baseType="variant">
      <vt:variant>
        <vt:lpstr>Темы</vt:lpstr>
      </vt:variant>
      <vt:variant>
        <vt:i4>1</vt:i4>
      </vt:variant>
      <vt:variant>
        <vt:lpstr>Заголовок слайда</vt:lpstr>
      </vt:variant>
      <vt:variant>
        <vt:i4>3</vt:i4>
      </vt:variant>
    </vt:vector>
  </ep:HeadingPairs>
  <ep:TitlesOfParts>
    <vt:vector size="4" baseType="lpstr">
      <vt:lpstr>Глубокое море</vt:lpstr>
      <vt:lpstr>Проект flask «Рецепты»</vt:lpstr>
      <vt:lpstr>Структура</vt:lpstr>
      <vt:lpstr>Слайд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2023-01-12T17:19:26.000</dcterms:created>
  <dc:creator>user</dc:creator>
  <cp:lastModifiedBy>User</cp:lastModifiedBy>
  <dcterms:modified xsi:type="dcterms:W3CDTF">2023-04-23T16:53:02.826</dcterms:modified>
  <cp:revision>10</cp:revision>
  <dc:title>Проект pygame «Игротека»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