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-600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33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0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0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78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59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71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66FE-B429-4DF6-9477-F41539A64F6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A85F-0AE7-47BE-860D-62CD7E5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/>
              <a:t> </a:t>
            </a:r>
            <a:r>
              <a:rPr lang="en-US" dirty="0" smtClean="0"/>
              <a:t>flask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«Рецепты»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7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2292" y="365125"/>
            <a:ext cx="6201508" cy="2070344"/>
          </a:xfrm>
        </p:spPr>
        <p:txBody>
          <a:bodyPr/>
          <a:lstStyle/>
          <a:p>
            <a:pPr algn="ctr"/>
            <a:r>
              <a:rPr lang="ru-RU" b="1" dirty="0" smtClean="0"/>
              <a:t>Структура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945423"/>
            <a:ext cx="10515600" cy="323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Программа «Игротека» состоит из </a:t>
            </a:r>
            <a:r>
              <a:rPr lang="ru-RU" dirty="0" smtClean="0"/>
              <a:t>2 файлов .</a:t>
            </a:r>
            <a:r>
              <a:rPr lang="en-US" dirty="0" err="1" smtClean="0"/>
              <a:t>py</a:t>
            </a:r>
            <a:r>
              <a:rPr lang="ru-RU" dirty="0" smtClean="0"/>
              <a:t>, 3</a:t>
            </a:r>
            <a:r>
              <a:rPr lang="en-US" dirty="0" smtClean="0"/>
              <a:t> html-</a:t>
            </a:r>
            <a:r>
              <a:rPr lang="ru-RU" dirty="0" smtClean="0"/>
              <a:t>файлов и одной БД. </a:t>
            </a:r>
          </a:p>
          <a:p>
            <a:pPr marL="0" indent="0">
              <a:buNone/>
            </a:pPr>
            <a:r>
              <a:rPr lang="ru-RU" dirty="0" smtClean="0"/>
              <a:t>Пользователи могут зарегистрироваться на сайте. </a:t>
            </a:r>
          </a:p>
          <a:p>
            <a:pPr marL="0" indent="0">
              <a:buNone/>
            </a:pPr>
            <a:r>
              <a:rPr lang="ru-RU" dirty="0" smtClean="0"/>
              <a:t>На главной странице они вводят ингредиент и им возвращается таблица с рецептом на английском языке.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890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43</Words>
  <Application>Microsoft Office PowerPoint</Application>
  <PresentationFormat>Произвольный</PresentationFormat>
  <Paragraphs>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Проект flask «Рецепты»</vt:lpstr>
      <vt:lpstr>Структура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«Игротека»</dc:title>
  <dc:creator>user</dc:creator>
  <cp:lastModifiedBy>Разумовский Ян Станиславович</cp:lastModifiedBy>
  <cp:revision>9</cp:revision>
  <dcterms:created xsi:type="dcterms:W3CDTF">2023-01-12T17:19:26Z</dcterms:created>
  <dcterms:modified xsi:type="dcterms:W3CDTF">2023-04-19T18:08:53Z</dcterms:modified>
</cp:coreProperties>
</file>