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1" r:id="rId4"/>
    <p:sldId id="262" r:id="rId5"/>
    <p:sldId id="292" r:id="rId6"/>
    <p:sldId id="294" r:id="rId7"/>
    <p:sldId id="295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944CCB-A24C-491E-9DFB-42F8E2028019}">
  <a:tblStyle styleId="{45944CCB-A24C-491E-9DFB-42F8E20280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3fb8672dc3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3fb8672dc3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fbdf757ce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fbdf757ce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010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755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11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 flipH="1">
            <a:off x="7023360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2175913" flipH="1">
            <a:off x="1047244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274675" y="734850"/>
            <a:ext cx="6594600" cy="28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4045475" y="3587254"/>
            <a:ext cx="3823800" cy="8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 rot="4458820">
            <a:off x="-1366688" y="4266321"/>
            <a:ext cx="2387832" cy="2387832"/>
          </a:xfrm>
          <a:prstGeom prst="blockArc">
            <a:avLst>
              <a:gd name="adj1" fmla="val 12020406"/>
              <a:gd name="adj2" fmla="val 16274686"/>
              <a:gd name="adj3" fmla="val 10157"/>
            </a:avLst>
          </a:prstGeom>
          <a:solidFill>
            <a:srgbClr val="C2C2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2493150" y="1026650"/>
            <a:ext cx="4157700" cy="2669100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2493150" y="987600"/>
            <a:ext cx="4157700" cy="26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2"/>
          </p:nvPr>
        </p:nvSpPr>
        <p:spPr>
          <a:xfrm>
            <a:off x="2999550" y="3695750"/>
            <a:ext cx="3144900" cy="8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/>
          <p:nvPr/>
        </p:nvSpPr>
        <p:spPr>
          <a:xfrm rot="10800000">
            <a:off x="7185416" y="-1943003"/>
            <a:ext cx="3679200" cy="3679200"/>
          </a:xfrm>
          <a:prstGeom prst="blockArc">
            <a:avLst>
              <a:gd name="adj1" fmla="val 15904124"/>
              <a:gd name="adj2" fmla="val 21548879"/>
              <a:gd name="adj3" fmla="val 959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1709009" y="2992597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9899997">
            <a:off x="7214620" y="-688760"/>
            <a:ext cx="2387761" cy="2387761"/>
          </a:xfrm>
          <a:prstGeom prst="blockArc">
            <a:avLst>
              <a:gd name="adj1" fmla="val 17023199"/>
              <a:gd name="adj2" fmla="val 920811"/>
              <a:gd name="adj3" fmla="val 9035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4576375" y="2150850"/>
            <a:ext cx="336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6375" y="1388825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576375" y="2710825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10800000">
            <a:off x="1056100" y="1337250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1056100" y="1337300"/>
            <a:ext cx="2595000" cy="22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963450" y="1133350"/>
            <a:ext cx="72171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1094125" y="389075"/>
            <a:ext cx="39903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-848712" y="4342678"/>
            <a:ext cx="1705500" cy="1705500"/>
          </a:xfrm>
          <a:prstGeom prst="blockArc">
            <a:avLst>
              <a:gd name="adj1" fmla="val 16164733"/>
              <a:gd name="adj2" fmla="val 69283"/>
              <a:gd name="adj3" fmla="val 23676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1117650" y="3062625"/>
            <a:ext cx="29184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1117650" y="3440007"/>
            <a:ext cx="2918400" cy="1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5107950" y="3062613"/>
            <a:ext cx="29184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5107950" y="3439998"/>
            <a:ext cx="2918400" cy="1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 rot="5400000">
            <a:off x="-1062873" y="-1049951"/>
            <a:ext cx="1957800" cy="1957800"/>
          </a:xfrm>
          <a:prstGeom prst="blockArc">
            <a:avLst>
              <a:gd name="adj1" fmla="val 16339879"/>
              <a:gd name="adj2" fmla="val 21412310"/>
              <a:gd name="adj3" fmla="val 1204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1086359" y="2562701"/>
            <a:ext cx="3552000" cy="15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8605101">
            <a:off x="6426768" y="-465210"/>
            <a:ext cx="1705462" cy="1705462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167450" y="1168250"/>
            <a:ext cx="6809100" cy="26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 rot="-899996">
            <a:off x="-1303250" y="3960928"/>
            <a:ext cx="2504850" cy="2504850"/>
          </a:xfrm>
          <a:prstGeom prst="blockArc">
            <a:avLst>
              <a:gd name="adj1" fmla="val 17160890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933325" y="4230575"/>
            <a:ext cx="5377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4045475" y="3587254"/>
            <a:ext cx="3823800" cy="8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274675" y="734850"/>
            <a:ext cx="6594600" cy="28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HealthUp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ABOUT</a:t>
            </a:r>
            <a:endParaRPr dirty="0"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702925" y="1133350"/>
            <a:ext cx="77382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solution that helps user do get instant knowledge about their disease, by taking symptoms, health report and keeping in mind the numerous factors that lead up to it. 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0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 used</a:t>
            </a:r>
            <a:endParaRPr dirty="0"/>
          </a:p>
        </p:txBody>
      </p:sp>
      <p:cxnSp>
        <p:nvCxnSpPr>
          <p:cNvPr id="715" name="Google Shape;715;p30"/>
          <p:cNvCxnSpPr>
            <a:stCxn id="716" idx="0"/>
          </p:cNvCxnSpPr>
          <p:nvPr/>
        </p:nvCxnSpPr>
        <p:spPr>
          <a:xfrm rot="10800000">
            <a:off x="416604" y="1394964"/>
            <a:ext cx="0" cy="108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30"/>
          <p:cNvCxnSpPr>
            <a:stCxn id="718" idx="0"/>
          </p:cNvCxnSpPr>
          <p:nvPr/>
        </p:nvCxnSpPr>
        <p:spPr>
          <a:xfrm rot="10800000">
            <a:off x="2818480" y="1389787"/>
            <a:ext cx="0" cy="108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9" name="Google Shape;719;p30"/>
          <p:cNvCxnSpPr>
            <a:stCxn id="720" idx="0"/>
          </p:cNvCxnSpPr>
          <p:nvPr/>
        </p:nvCxnSpPr>
        <p:spPr>
          <a:xfrm rot="10800000">
            <a:off x="5226188" y="1389787"/>
            <a:ext cx="0" cy="108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21" name="Google Shape;721;p30"/>
          <p:cNvCxnSpPr>
            <a:endCxn id="722" idx="4"/>
          </p:cNvCxnSpPr>
          <p:nvPr/>
        </p:nvCxnSpPr>
        <p:spPr>
          <a:xfrm rot="10800000">
            <a:off x="1619859" y="3201787"/>
            <a:ext cx="0" cy="106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23" name="Google Shape;723;p30"/>
          <p:cNvCxnSpPr>
            <a:endCxn id="724" idx="4"/>
          </p:cNvCxnSpPr>
          <p:nvPr/>
        </p:nvCxnSpPr>
        <p:spPr>
          <a:xfrm rot="10800000">
            <a:off x="4016595" y="3201787"/>
            <a:ext cx="0" cy="106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25" name="Google Shape;725;p30"/>
          <p:cNvCxnSpPr>
            <a:endCxn id="726" idx="4"/>
          </p:cNvCxnSpPr>
          <p:nvPr/>
        </p:nvCxnSpPr>
        <p:spPr>
          <a:xfrm rot="10800000">
            <a:off x="6441663" y="3201787"/>
            <a:ext cx="0" cy="106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27" name="Google Shape;727;p30"/>
          <p:cNvCxnSpPr>
            <a:stCxn id="716" idx="6"/>
            <a:endCxn id="722" idx="2"/>
          </p:cNvCxnSpPr>
          <p:nvPr/>
        </p:nvCxnSpPr>
        <p:spPr>
          <a:xfrm flipV="1">
            <a:off x="781104" y="2837287"/>
            <a:ext cx="474255" cy="517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30"/>
          <p:cNvCxnSpPr>
            <a:stCxn id="722" idx="6"/>
            <a:endCxn id="718" idx="2"/>
          </p:cNvCxnSpPr>
          <p:nvPr/>
        </p:nvCxnSpPr>
        <p:spPr>
          <a:xfrm>
            <a:off x="1984359" y="2837287"/>
            <a:ext cx="46962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9" name="Google Shape;729;p30"/>
          <p:cNvCxnSpPr>
            <a:stCxn id="718" idx="6"/>
            <a:endCxn id="724" idx="2"/>
          </p:cNvCxnSpPr>
          <p:nvPr/>
        </p:nvCxnSpPr>
        <p:spPr>
          <a:xfrm>
            <a:off x="3182980" y="2837287"/>
            <a:ext cx="46911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0" name="Google Shape;730;p30"/>
          <p:cNvCxnSpPr>
            <a:stCxn id="724" idx="6"/>
            <a:endCxn id="720" idx="2"/>
          </p:cNvCxnSpPr>
          <p:nvPr/>
        </p:nvCxnSpPr>
        <p:spPr>
          <a:xfrm>
            <a:off x="4381095" y="2837287"/>
            <a:ext cx="48059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1" name="Google Shape;731;p30"/>
          <p:cNvCxnSpPr>
            <a:stCxn id="720" idx="6"/>
            <a:endCxn id="726" idx="2"/>
          </p:cNvCxnSpPr>
          <p:nvPr/>
        </p:nvCxnSpPr>
        <p:spPr>
          <a:xfrm>
            <a:off x="5590688" y="2837287"/>
            <a:ext cx="4864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32" name="Google Shape;732;p30"/>
          <p:cNvGrpSpPr/>
          <p:nvPr/>
        </p:nvGrpSpPr>
        <p:grpSpPr>
          <a:xfrm>
            <a:off x="7442275" y="4551507"/>
            <a:ext cx="315358" cy="220283"/>
            <a:chOff x="6849393" y="3733994"/>
            <a:chExt cx="355053" cy="248038"/>
          </a:xfrm>
        </p:grpSpPr>
        <p:sp>
          <p:nvSpPr>
            <p:cNvPr id="733" name="Google Shape;733;p30"/>
            <p:cNvSpPr/>
            <p:nvPr/>
          </p:nvSpPr>
          <p:spPr>
            <a:xfrm>
              <a:off x="6849393" y="3733994"/>
              <a:ext cx="355053" cy="248038"/>
            </a:xfrm>
            <a:custGeom>
              <a:avLst/>
              <a:gdLst/>
              <a:ahLst/>
              <a:cxnLst/>
              <a:rect l="l" t="t" r="r" b="b"/>
              <a:pathLst>
                <a:path w="11181" h="7811" extrusionOk="0">
                  <a:moveTo>
                    <a:pt x="10800" y="357"/>
                  </a:moveTo>
                  <a:cubicBezTo>
                    <a:pt x="10800" y="357"/>
                    <a:pt x="10823" y="357"/>
                    <a:pt x="10823" y="369"/>
                  </a:cubicBezTo>
                  <a:lnTo>
                    <a:pt x="10823" y="5227"/>
                  </a:lnTo>
                  <a:lnTo>
                    <a:pt x="346" y="5239"/>
                  </a:lnTo>
                  <a:cubicBezTo>
                    <a:pt x="346" y="5239"/>
                    <a:pt x="334" y="5239"/>
                    <a:pt x="334" y="5227"/>
                  </a:cubicBezTo>
                  <a:lnTo>
                    <a:pt x="334" y="369"/>
                  </a:lnTo>
                  <a:cubicBezTo>
                    <a:pt x="334" y="369"/>
                    <a:pt x="334" y="357"/>
                    <a:pt x="346" y="357"/>
                  </a:cubicBezTo>
                  <a:close/>
                  <a:moveTo>
                    <a:pt x="10835" y="5572"/>
                  </a:moveTo>
                  <a:lnTo>
                    <a:pt x="10823" y="5977"/>
                  </a:lnTo>
                  <a:lnTo>
                    <a:pt x="10252" y="5977"/>
                  </a:lnTo>
                  <a:cubicBezTo>
                    <a:pt x="10169" y="5977"/>
                    <a:pt x="10073" y="6060"/>
                    <a:pt x="10073" y="6156"/>
                  </a:cubicBezTo>
                  <a:cubicBezTo>
                    <a:pt x="10073" y="6263"/>
                    <a:pt x="10157" y="6334"/>
                    <a:pt x="10252" y="6334"/>
                  </a:cubicBezTo>
                  <a:lnTo>
                    <a:pt x="10823" y="6334"/>
                  </a:lnTo>
                  <a:lnTo>
                    <a:pt x="10823" y="6739"/>
                  </a:lnTo>
                  <a:lnTo>
                    <a:pt x="8014" y="6739"/>
                  </a:lnTo>
                  <a:cubicBezTo>
                    <a:pt x="7918" y="6739"/>
                    <a:pt x="7823" y="6811"/>
                    <a:pt x="7823" y="6918"/>
                  </a:cubicBezTo>
                  <a:cubicBezTo>
                    <a:pt x="7823" y="7013"/>
                    <a:pt x="7906" y="7096"/>
                    <a:pt x="8014" y="7096"/>
                  </a:cubicBezTo>
                  <a:lnTo>
                    <a:pt x="10823" y="7096"/>
                  </a:lnTo>
                  <a:lnTo>
                    <a:pt x="10823" y="7489"/>
                  </a:lnTo>
                  <a:cubicBezTo>
                    <a:pt x="10823" y="7489"/>
                    <a:pt x="10823" y="7501"/>
                    <a:pt x="10812" y="7501"/>
                  </a:cubicBezTo>
                  <a:lnTo>
                    <a:pt x="358" y="7501"/>
                  </a:lnTo>
                  <a:cubicBezTo>
                    <a:pt x="358" y="7501"/>
                    <a:pt x="346" y="7501"/>
                    <a:pt x="346" y="7489"/>
                  </a:cubicBezTo>
                  <a:lnTo>
                    <a:pt x="346" y="7096"/>
                  </a:lnTo>
                  <a:lnTo>
                    <a:pt x="7263" y="7096"/>
                  </a:lnTo>
                  <a:cubicBezTo>
                    <a:pt x="7359" y="7096"/>
                    <a:pt x="7442" y="7025"/>
                    <a:pt x="7442" y="6918"/>
                  </a:cubicBezTo>
                  <a:cubicBezTo>
                    <a:pt x="7442" y="6834"/>
                    <a:pt x="7371" y="6739"/>
                    <a:pt x="7263" y="6739"/>
                  </a:cubicBezTo>
                  <a:lnTo>
                    <a:pt x="346" y="6739"/>
                  </a:lnTo>
                  <a:lnTo>
                    <a:pt x="346" y="6334"/>
                  </a:lnTo>
                  <a:lnTo>
                    <a:pt x="9514" y="6334"/>
                  </a:lnTo>
                  <a:cubicBezTo>
                    <a:pt x="9597" y="6334"/>
                    <a:pt x="9692" y="6263"/>
                    <a:pt x="9692" y="6156"/>
                  </a:cubicBezTo>
                  <a:cubicBezTo>
                    <a:pt x="9692" y="6072"/>
                    <a:pt x="9621" y="5977"/>
                    <a:pt x="9514" y="5977"/>
                  </a:cubicBezTo>
                  <a:lnTo>
                    <a:pt x="346" y="5977"/>
                  </a:lnTo>
                  <a:lnTo>
                    <a:pt x="346" y="5572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7453"/>
                  </a:lnTo>
                  <a:cubicBezTo>
                    <a:pt x="1" y="7644"/>
                    <a:pt x="167" y="7811"/>
                    <a:pt x="358" y="7811"/>
                  </a:cubicBezTo>
                  <a:lnTo>
                    <a:pt x="10823" y="7811"/>
                  </a:lnTo>
                  <a:cubicBezTo>
                    <a:pt x="11014" y="7811"/>
                    <a:pt x="11181" y="7644"/>
                    <a:pt x="11181" y="7453"/>
                  </a:cubicBezTo>
                  <a:lnTo>
                    <a:pt x="11181" y="357"/>
                  </a:lnTo>
                  <a:cubicBezTo>
                    <a:pt x="11181" y="167"/>
                    <a:pt x="11014" y="0"/>
                    <a:pt x="10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7080411" y="3758192"/>
              <a:ext cx="100219" cy="129687"/>
            </a:xfrm>
            <a:custGeom>
              <a:avLst/>
              <a:gdLst/>
              <a:ahLst/>
              <a:cxnLst/>
              <a:rect l="l" t="t" r="r" b="b"/>
              <a:pathLst>
                <a:path w="3156" h="4084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2072" y="357"/>
                  </a:lnTo>
                  <a:cubicBezTo>
                    <a:pt x="2144" y="726"/>
                    <a:pt x="2429" y="1012"/>
                    <a:pt x="2798" y="1084"/>
                  </a:cubicBezTo>
                  <a:lnTo>
                    <a:pt x="2798" y="3001"/>
                  </a:lnTo>
                  <a:cubicBezTo>
                    <a:pt x="2429" y="3072"/>
                    <a:pt x="2144" y="3358"/>
                    <a:pt x="2072" y="3727"/>
                  </a:cubicBezTo>
                  <a:lnTo>
                    <a:pt x="179" y="3727"/>
                  </a:lnTo>
                  <a:cubicBezTo>
                    <a:pt x="96" y="3727"/>
                    <a:pt x="0" y="3810"/>
                    <a:pt x="0" y="3905"/>
                  </a:cubicBezTo>
                  <a:cubicBezTo>
                    <a:pt x="0" y="4013"/>
                    <a:pt x="84" y="4084"/>
                    <a:pt x="179" y="4084"/>
                  </a:cubicBezTo>
                  <a:lnTo>
                    <a:pt x="2239" y="4084"/>
                  </a:lnTo>
                  <a:cubicBezTo>
                    <a:pt x="2322" y="4084"/>
                    <a:pt x="2417" y="4013"/>
                    <a:pt x="2417" y="3905"/>
                  </a:cubicBezTo>
                  <a:cubicBezTo>
                    <a:pt x="2417" y="3596"/>
                    <a:pt x="2667" y="3346"/>
                    <a:pt x="2977" y="3346"/>
                  </a:cubicBezTo>
                  <a:cubicBezTo>
                    <a:pt x="3072" y="3346"/>
                    <a:pt x="3156" y="3274"/>
                    <a:pt x="3156" y="3167"/>
                  </a:cubicBezTo>
                  <a:lnTo>
                    <a:pt x="3156" y="917"/>
                  </a:lnTo>
                  <a:cubicBezTo>
                    <a:pt x="3156" y="810"/>
                    <a:pt x="3072" y="738"/>
                    <a:pt x="2977" y="738"/>
                  </a:cubicBezTo>
                  <a:cubicBezTo>
                    <a:pt x="2667" y="738"/>
                    <a:pt x="2417" y="488"/>
                    <a:pt x="2417" y="179"/>
                  </a:cubicBezTo>
                  <a:cubicBezTo>
                    <a:pt x="2417" y="83"/>
                    <a:pt x="2346" y="0"/>
                    <a:pt x="2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6873209" y="3757811"/>
              <a:ext cx="100219" cy="130068"/>
            </a:xfrm>
            <a:custGeom>
              <a:avLst/>
              <a:gdLst/>
              <a:ahLst/>
              <a:cxnLst/>
              <a:rect l="l" t="t" r="r" b="b"/>
              <a:pathLst>
                <a:path w="3156" h="4096" extrusionOk="0">
                  <a:moveTo>
                    <a:pt x="918" y="0"/>
                  </a:moveTo>
                  <a:cubicBezTo>
                    <a:pt x="834" y="0"/>
                    <a:pt x="739" y="84"/>
                    <a:pt x="739" y="191"/>
                  </a:cubicBezTo>
                  <a:cubicBezTo>
                    <a:pt x="739" y="500"/>
                    <a:pt x="489" y="750"/>
                    <a:pt x="179" y="750"/>
                  </a:cubicBezTo>
                  <a:cubicBezTo>
                    <a:pt x="84" y="750"/>
                    <a:pt x="1" y="822"/>
                    <a:pt x="1" y="929"/>
                  </a:cubicBezTo>
                  <a:lnTo>
                    <a:pt x="1" y="3179"/>
                  </a:lnTo>
                  <a:cubicBezTo>
                    <a:pt x="1" y="3263"/>
                    <a:pt x="72" y="3358"/>
                    <a:pt x="179" y="3358"/>
                  </a:cubicBezTo>
                  <a:cubicBezTo>
                    <a:pt x="489" y="3358"/>
                    <a:pt x="739" y="3608"/>
                    <a:pt x="739" y="3917"/>
                  </a:cubicBezTo>
                  <a:cubicBezTo>
                    <a:pt x="739" y="4013"/>
                    <a:pt x="810" y="4096"/>
                    <a:pt x="918" y="4096"/>
                  </a:cubicBezTo>
                  <a:lnTo>
                    <a:pt x="2977" y="4096"/>
                  </a:lnTo>
                  <a:cubicBezTo>
                    <a:pt x="3061" y="4096"/>
                    <a:pt x="3156" y="4025"/>
                    <a:pt x="3156" y="3917"/>
                  </a:cubicBezTo>
                  <a:cubicBezTo>
                    <a:pt x="3132" y="3822"/>
                    <a:pt x="3061" y="3739"/>
                    <a:pt x="2977" y="3739"/>
                  </a:cubicBezTo>
                  <a:lnTo>
                    <a:pt x="1084" y="3739"/>
                  </a:lnTo>
                  <a:cubicBezTo>
                    <a:pt x="1013" y="3370"/>
                    <a:pt x="727" y="3084"/>
                    <a:pt x="346" y="3013"/>
                  </a:cubicBezTo>
                  <a:lnTo>
                    <a:pt x="346" y="1096"/>
                  </a:lnTo>
                  <a:cubicBezTo>
                    <a:pt x="727" y="1024"/>
                    <a:pt x="1013" y="738"/>
                    <a:pt x="1084" y="369"/>
                  </a:cubicBezTo>
                  <a:lnTo>
                    <a:pt x="2977" y="369"/>
                  </a:lnTo>
                  <a:cubicBezTo>
                    <a:pt x="3061" y="369"/>
                    <a:pt x="3156" y="286"/>
                    <a:pt x="3156" y="191"/>
                  </a:cubicBezTo>
                  <a:cubicBezTo>
                    <a:pt x="3156" y="95"/>
                    <a:pt x="3073" y="0"/>
                    <a:pt x="2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6962060" y="3758192"/>
              <a:ext cx="129338" cy="129338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2037" y="334"/>
                  </a:moveTo>
                  <a:cubicBezTo>
                    <a:pt x="2977" y="334"/>
                    <a:pt x="3727" y="1096"/>
                    <a:pt x="3727" y="2036"/>
                  </a:cubicBezTo>
                  <a:cubicBezTo>
                    <a:pt x="3727" y="2977"/>
                    <a:pt x="2977" y="3727"/>
                    <a:pt x="2037" y="3727"/>
                  </a:cubicBezTo>
                  <a:cubicBezTo>
                    <a:pt x="1096" y="3727"/>
                    <a:pt x="334" y="2977"/>
                    <a:pt x="334" y="2036"/>
                  </a:cubicBezTo>
                  <a:cubicBezTo>
                    <a:pt x="334" y="1096"/>
                    <a:pt x="1096" y="334"/>
                    <a:pt x="2037" y="334"/>
                  </a:cubicBezTo>
                  <a:close/>
                  <a:moveTo>
                    <a:pt x="2037" y="0"/>
                  </a:moveTo>
                  <a:cubicBezTo>
                    <a:pt x="906" y="0"/>
                    <a:pt x="1" y="917"/>
                    <a:pt x="1" y="2036"/>
                  </a:cubicBezTo>
                  <a:cubicBezTo>
                    <a:pt x="1" y="3155"/>
                    <a:pt x="918" y="4072"/>
                    <a:pt x="2037" y="4072"/>
                  </a:cubicBezTo>
                  <a:cubicBezTo>
                    <a:pt x="3156" y="4072"/>
                    <a:pt x="4073" y="3155"/>
                    <a:pt x="4073" y="2036"/>
                  </a:cubicBezTo>
                  <a:cubicBezTo>
                    <a:pt x="4073" y="905"/>
                    <a:pt x="3168" y="0"/>
                    <a:pt x="2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6997244" y="3781627"/>
              <a:ext cx="59382" cy="82436"/>
            </a:xfrm>
            <a:custGeom>
              <a:avLst/>
              <a:gdLst/>
              <a:ahLst/>
              <a:cxnLst/>
              <a:rect l="l" t="t" r="r" b="b"/>
              <a:pathLst>
                <a:path w="1870" h="2596" extrusionOk="0">
                  <a:moveTo>
                    <a:pt x="750" y="536"/>
                  </a:moveTo>
                  <a:lnTo>
                    <a:pt x="750" y="1060"/>
                  </a:lnTo>
                  <a:cubicBezTo>
                    <a:pt x="452" y="965"/>
                    <a:pt x="345" y="881"/>
                    <a:pt x="345" y="762"/>
                  </a:cubicBezTo>
                  <a:cubicBezTo>
                    <a:pt x="345" y="691"/>
                    <a:pt x="500" y="584"/>
                    <a:pt x="750" y="536"/>
                  </a:cubicBezTo>
                  <a:close/>
                  <a:moveTo>
                    <a:pt x="1107" y="1524"/>
                  </a:moveTo>
                  <a:cubicBezTo>
                    <a:pt x="1405" y="1608"/>
                    <a:pt x="1512" y="1703"/>
                    <a:pt x="1512" y="1822"/>
                  </a:cubicBezTo>
                  <a:cubicBezTo>
                    <a:pt x="1512" y="1893"/>
                    <a:pt x="1357" y="2001"/>
                    <a:pt x="1107" y="2036"/>
                  </a:cubicBezTo>
                  <a:lnTo>
                    <a:pt x="1107" y="1524"/>
                  </a:lnTo>
                  <a:close/>
                  <a:moveTo>
                    <a:pt x="941" y="0"/>
                  </a:moveTo>
                  <a:cubicBezTo>
                    <a:pt x="857" y="0"/>
                    <a:pt x="762" y="72"/>
                    <a:pt x="762" y="179"/>
                  </a:cubicBezTo>
                  <a:lnTo>
                    <a:pt x="762" y="191"/>
                  </a:lnTo>
                  <a:cubicBezTo>
                    <a:pt x="333" y="238"/>
                    <a:pt x="24" y="477"/>
                    <a:pt x="24" y="774"/>
                  </a:cubicBezTo>
                  <a:cubicBezTo>
                    <a:pt x="24" y="1191"/>
                    <a:pt x="441" y="1346"/>
                    <a:pt x="762" y="1429"/>
                  </a:cubicBezTo>
                  <a:lnTo>
                    <a:pt x="762" y="2036"/>
                  </a:lnTo>
                  <a:cubicBezTo>
                    <a:pt x="512" y="2001"/>
                    <a:pt x="357" y="1893"/>
                    <a:pt x="357" y="1822"/>
                  </a:cubicBezTo>
                  <a:cubicBezTo>
                    <a:pt x="357" y="1727"/>
                    <a:pt x="286" y="1643"/>
                    <a:pt x="179" y="1643"/>
                  </a:cubicBezTo>
                  <a:cubicBezTo>
                    <a:pt x="83" y="1643"/>
                    <a:pt x="0" y="1715"/>
                    <a:pt x="0" y="1822"/>
                  </a:cubicBezTo>
                  <a:cubicBezTo>
                    <a:pt x="0" y="2120"/>
                    <a:pt x="310" y="2334"/>
                    <a:pt x="750" y="2393"/>
                  </a:cubicBezTo>
                  <a:lnTo>
                    <a:pt x="750" y="2417"/>
                  </a:lnTo>
                  <a:cubicBezTo>
                    <a:pt x="750" y="2501"/>
                    <a:pt x="822" y="2596"/>
                    <a:pt x="929" y="2596"/>
                  </a:cubicBezTo>
                  <a:cubicBezTo>
                    <a:pt x="1036" y="2596"/>
                    <a:pt x="1107" y="2513"/>
                    <a:pt x="1107" y="2417"/>
                  </a:cubicBezTo>
                  <a:lnTo>
                    <a:pt x="1107" y="2393"/>
                  </a:lnTo>
                  <a:cubicBezTo>
                    <a:pt x="1536" y="2358"/>
                    <a:pt x="1845" y="2120"/>
                    <a:pt x="1845" y="1822"/>
                  </a:cubicBezTo>
                  <a:cubicBezTo>
                    <a:pt x="1845" y="1417"/>
                    <a:pt x="1453" y="1250"/>
                    <a:pt x="1107" y="1167"/>
                  </a:cubicBezTo>
                  <a:lnTo>
                    <a:pt x="1107" y="548"/>
                  </a:lnTo>
                  <a:cubicBezTo>
                    <a:pt x="1357" y="596"/>
                    <a:pt x="1512" y="703"/>
                    <a:pt x="1512" y="774"/>
                  </a:cubicBezTo>
                  <a:cubicBezTo>
                    <a:pt x="1512" y="869"/>
                    <a:pt x="1584" y="953"/>
                    <a:pt x="1691" y="953"/>
                  </a:cubicBezTo>
                  <a:cubicBezTo>
                    <a:pt x="1774" y="953"/>
                    <a:pt x="1869" y="881"/>
                    <a:pt x="1869" y="774"/>
                  </a:cubicBezTo>
                  <a:cubicBezTo>
                    <a:pt x="1869" y="477"/>
                    <a:pt x="1548" y="250"/>
                    <a:pt x="1119" y="191"/>
                  </a:cubicBezTo>
                  <a:lnTo>
                    <a:pt x="1119" y="179"/>
                  </a:lnTo>
                  <a:cubicBezTo>
                    <a:pt x="1119" y="84"/>
                    <a:pt x="1048" y="0"/>
                    <a:pt x="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30"/>
          <p:cNvGrpSpPr/>
          <p:nvPr/>
        </p:nvGrpSpPr>
        <p:grpSpPr>
          <a:xfrm>
            <a:off x="6299609" y="4966496"/>
            <a:ext cx="332817" cy="332159"/>
            <a:chOff x="1421638" y="4125629"/>
            <a:chExt cx="374709" cy="374010"/>
          </a:xfrm>
        </p:grpSpPr>
        <p:sp>
          <p:nvSpPr>
            <p:cNvPr id="739" name="Google Shape;739;p30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1" name="Google Shape;741;p30"/>
          <p:cNvGrpSpPr/>
          <p:nvPr/>
        </p:nvGrpSpPr>
        <p:grpSpPr>
          <a:xfrm>
            <a:off x="5213425" y="4683395"/>
            <a:ext cx="305599" cy="327393"/>
            <a:chOff x="4149138" y="4121151"/>
            <a:chExt cx="344065" cy="368644"/>
          </a:xfrm>
        </p:grpSpPr>
        <p:sp>
          <p:nvSpPr>
            <p:cNvPr id="742" name="Google Shape;742;p30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0"/>
          <p:cNvGrpSpPr/>
          <p:nvPr/>
        </p:nvGrpSpPr>
        <p:grpSpPr>
          <a:xfrm>
            <a:off x="8321278" y="4541323"/>
            <a:ext cx="319442" cy="321102"/>
            <a:chOff x="7098912" y="1969392"/>
            <a:chExt cx="359651" cy="361560"/>
          </a:xfrm>
        </p:grpSpPr>
        <p:sp>
          <p:nvSpPr>
            <p:cNvPr id="755" name="Google Shape;755;p30"/>
            <p:cNvSpPr/>
            <p:nvPr/>
          </p:nvSpPr>
          <p:spPr>
            <a:xfrm>
              <a:off x="7098912" y="2127607"/>
              <a:ext cx="134567" cy="202582"/>
            </a:xfrm>
            <a:custGeom>
              <a:avLst/>
              <a:gdLst/>
              <a:ahLst/>
              <a:cxnLst/>
              <a:rect l="l" t="t" r="r" b="b"/>
              <a:pathLst>
                <a:path w="4228" h="6365" extrusionOk="0">
                  <a:moveTo>
                    <a:pt x="2108" y="331"/>
                  </a:moveTo>
                  <a:cubicBezTo>
                    <a:pt x="2153" y="331"/>
                    <a:pt x="2198" y="334"/>
                    <a:pt x="2239" y="340"/>
                  </a:cubicBezTo>
                  <a:cubicBezTo>
                    <a:pt x="2978" y="399"/>
                    <a:pt x="3537" y="1042"/>
                    <a:pt x="3537" y="1780"/>
                  </a:cubicBezTo>
                  <a:cubicBezTo>
                    <a:pt x="3537" y="2483"/>
                    <a:pt x="3704" y="3138"/>
                    <a:pt x="3847" y="3483"/>
                  </a:cubicBezTo>
                  <a:lnTo>
                    <a:pt x="3847" y="3495"/>
                  </a:lnTo>
                  <a:cubicBezTo>
                    <a:pt x="3656" y="3602"/>
                    <a:pt x="3335" y="3793"/>
                    <a:pt x="2787" y="3912"/>
                  </a:cubicBezTo>
                  <a:lnTo>
                    <a:pt x="2787" y="3864"/>
                  </a:lnTo>
                  <a:lnTo>
                    <a:pt x="2787" y="3531"/>
                  </a:lnTo>
                  <a:cubicBezTo>
                    <a:pt x="3001" y="3412"/>
                    <a:pt x="3180" y="3233"/>
                    <a:pt x="3299" y="3007"/>
                  </a:cubicBezTo>
                  <a:cubicBezTo>
                    <a:pt x="3537" y="2590"/>
                    <a:pt x="3454" y="2066"/>
                    <a:pt x="3108" y="1745"/>
                  </a:cubicBezTo>
                  <a:cubicBezTo>
                    <a:pt x="2870" y="1518"/>
                    <a:pt x="2430" y="1245"/>
                    <a:pt x="1727" y="1245"/>
                  </a:cubicBezTo>
                  <a:cubicBezTo>
                    <a:pt x="1680" y="1245"/>
                    <a:pt x="1632" y="1268"/>
                    <a:pt x="1608" y="1292"/>
                  </a:cubicBezTo>
                  <a:lnTo>
                    <a:pt x="1251" y="1649"/>
                  </a:lnTo>
                  <a:cubicBezTo>
                    <a:pt x="1192" y="1709"/>
                    <a:pt x="1192" y="1816"/>
                    <a:pt x="1251" y="1888"/>
                  </a:cubicBezTo>
                  <a:cubicBezTo>
                    <a:pt x="1281" y="1917"/>
                    <a:pt x="1323" y="1932"/>
                    <a:pt x="1366" y="1932"/>
                  </a:cubicBezTo>
                  <a:cubicBezTo>
                    <a:pt x="1409" y="1932"/>
                    <a:pt x="1454" y="1917"/>
                    <a:pt x="1489" y="1888"/>
                  </a:cubicBezTo>
                  <a:lnTo>
                    <a:pt x="1799" y="1578"/>
                  </a:lnTo>
                  <a:cubicBezTo>
                    <a:pt x="2239" y="1590"/>
                    <a:pt x="2608" y="1721"/>
                    <a:pt x="2882" y="1983"/>
                  </a:cubicBezTo>
                  <a:cubicBezTo>
                    <a:pt x="3120" y="2185"/>
                    <a:pt x="3180" y="2542"/>
                    <a:pt x="3025" y="2828"/>
                  </a:cubicBezTo>
                  <a:cubicBezTo>
                    <a:pt x="2823" y="3173"/>
                    <a:pt x="2466" y="3376"/>
                    <a:pt x="2085" y="3376"/>
                  </a:cubicBezTo>
                  <a:cubicBezTo>
                    <a:pt x="1489" y="3376"/>
                    <a:pt x="1013" y="2900"/>
                    <a:pt x="1013" y="2304"/>
                  </a:cubicBezTo>
                  <a:cubicBezTo>
                    <a:pt x="1013" y="2209"/>
                    <a:pt x="942" y="2138"/>
                    <a:pt x="846" y="2138"/>
                  </a:cubicBezTo>
                  <a:cubicBezTo>
                    <a:pt x="763" y="2138"/>
                    <a:pt x="680" y="2209"/>
                    <a:pt x="680" y="2304"/>
                  </a:cubicBezTo>
                  <a:cubicBezTo>
                    <a:pt x="680" y="2828"/>
                    <a:pt x="965" y="3292"/>
                    <a:pt x="1394" y="3519"/>
                  </a:cubicBezTo>
                  <a:lnTo>
                    <a:pt x="1394" y="3852"/>
                  </a:lnTo>
                  <a:lnTo>
                    <a:pt x="1394" y="3900"/>
                  </a:lnTo>
                  <a:cubicBezTo>
                    <a:pt x="834" y="3781"/>
                    <a:pt x="501" y="3602"/>
                    <a:pt x="370" y="3495"/>
                  </a:cubicBezTo>
                  <a:cubicBezTo>
                    <a:pt x="370" y="3495"/>
                    <a:pt x="358" y="3495"/>
                    <a:pt x="370" y="3483"/>
                  </a:cubicBezTo>
                  <a:cubicBezTo>
                    <a:pt x="525" y="3138"/>
                    <a:pt x="680" y="2483"/>
                    <a:pt x="680" y="1780"/>
                  </a:cubicBezTo>
                  <a:cubicBezTo>
                    <a:pt x="680" y="1042"/>
                    <a:pt x="1251" y="399"/>
                    <a:pt x="1977" y="340"/>
                  </a:cubicBezTo>
                  <a:cubicBezTo>
                    <a:pt x="2019" y="334"/>
                    <a:pt x="2064" y="331"/>
                    <a:pt x="2108" y="331"/>
                  </a:cubicBezTo>
                  <a:close/>
                  <a:moveTo>
                    <a:pt x="2442" y="3662"/>
                  </a:moveTo>
                  <a:lnTo>
                    <a:pt x="2442" y="3852"/>
                  </a:lnTo>
                  <a:cubicBezTo>
                    <a:pt x="2442" y="4043"/>
                    <a:pt x="2549" y="4221"/>
                    <a:pt x="2727" y="4316"/>
                  </a:cubicBezTo>
                  <a:lnTo>
                    <a:pt x="2823" y="4376"/>
                  </a:lnTo>
                  <a:cubicBezTo>
                    <a:pt x="2680" y="4626"/>
                    <a:pt x="2382" y="4793"/>
                    <a:pt x="2073" y="4793"/>
                  </a:cubicBezTo>
                  <a:cubicBezTo>
                    <a:pt x="1751" y="4793"/>
                    <a:pt x="1477" y="4626"/>
                    <a:pt x="1311" y="4376"/>
                  </a:cubicBezTo>
                  <a:lnTo>
                    <a:pt x="1418" y="4316"/>
                  </a:lnTo>
                  <a:cubicBezTo>
                    <a:pt x="1596" y="4221"/>
                    <a:pt x="1692" y="4043"/>
                    <a:pt x="1692" y="3852"/>
                  </a:cubicBezTo>
                  <a:lnTo>
                    <a:pt x="1692" y="3662"/>
                  </a:lnTo>
                  <a:cubicBezTo>
                    <a:pt x="1811" y="3685"/>
                    <a:pt x="1930" y="3709"/>
                    <a:pt x="2073" y="3709"/>
                  </a:cubicBezTo>
                  <a:cubicBezTo>
                    <a:pt x="2192" y="3709"/>
                    <a:pt x="2323" y="3685"/>
                    <a:pt x="2442" y="3662"/>
                  </a:cubicBezTo>
                  <a:close/>
                  <a:moveTo>
                    <a:pt x="2096" y="0"/>
                  </a:moveTo>
                  <a:cubicBezTo>
                    <a:pt x="2040" y="0"/>
                    <a:pt x="1983" y="6"/>
                    <a:pt x="1930" y="18"/>
                  </a:cubicBezTo>
                  <a:cubicBezTo>
                    <a:pt x="1037" y="102"/>
                    <a:pt x="334" y="875"/>
                    <a:pt x="334" y="1780"/>
                  </a:cubicBezTo>
                  <a:cubicBezTo>
                    <a:pt x="334" y="2435"/>
                    <a:pt x="180" y="3042"/>
                    <a:pt x="60" y="3364"/>
                  </a:cubicBezTo>
                  <a:cubicBezTo>
                    <a:pt x="1" y="3507"/>
                    <a:pt x="37" y="3673"/>
                    <a:pt x="180" y="3781"/>
                  </a:cubicBezTo>
                  <a:cubicBezTo>
                    <a:pt x="311" y="3888"/>
                    <a:pt x="596" y="4043"/>
                    <a:pt x="1037" y="4162"/>
                  </a:cubicBezTo>
                  <a:lnTo>
                    <a:pt x="382" y="4495"/>
                  </a:lnTo>
                  <a:cubicBezTo>
                    <a:pt x="144" y="4614"/>
                    <a:pt x="1" y="4852"/>
                    <a:pt x="1" y="5114"/>
                  </a:cubicBezTo>
                  <a:lnTo>
                    <a:pt x="1" y="6209"/>
                  </a:lnTo>
                  <a:cubicBezTo>
                    <a:pt x="1" y="6293"/>
                    <a:pt x="72" y="6364"/>
                    <a:pt x="156" y="6364"/>
                  </a:cubicBezTo>
                  <a:cubicBezTo>
                    <a:pt x="251" y="6364"/>
                    <a:pt x="322" y="6293"/>
                    <a:pt x="322" y="6209"/>
                  </a:cubicBezTo>
                  <a:lnTo>
                    <a:pt x="322" y="5114"/>
                  </a:lnTo>
                  <a:cubicBezTo>
                    <a:pt x="322" y="4983"/>
                    <a:pt x="394" y="4852"/>
                    <a:pt x="537" y="4793"/>
                  </a:cubicBezTo>
                  <a:lnTo>
                    <a:pt x="1049" y="4519"/>
                  </a:lnTo>
                  <a:cubicBezTo>
                    <a:pt x="1275" y="4900"/>
                    <a:pt x="1680" y="5138"/>
                    <a:pt x="2108" y="5138"/>
                  </a:cubicBezTo>
                  <a:cubicBezTo>
                    <a:pt x="2561" y="5138"/>
                    <a:pt x="2942" y="4900"/>
                    <a:pt x="3168" y="4519"/>
                  </a:cubicBezTo>
                  <a:lnTo>
                    <a:pt x="3692" y="4793"/>
                  </a:lnTo>
                  <a:cubicBezTo>
                    <a:pt x="3811" y="4852"/>
                    <a:pt x="3894" y="4983"/>
                    <a:pt x="3894" y="5114"/>
                  </a:cubicBezTo>
                  <a:lnTo>
                    <a:pt x="3894" y="6209"/>
                  </a:lnTo>
                  <a:cubicBezTo>
                    <a:pt x="3894" y="6293"/>
                    <a:pt x="3966" y="6364"/>
                    <a:pt x="4061" y="6364"/>
                  </a:cubicBezTo>
                  <a:cubicBezTo>
                    <a:pt x="4144" y="6364"/>
                    <a:pt x="4228" y="6293"/>
                    <a:pt x="4228" y="6209"/>
                  </a:cubicBezTo>
                  <a:lnTo>
                    <a:pt x="4228" y="5114"/>
                  </a:lnTo>
                  <a:cubicBezTo>
                    <a:pt x="4192" y="4852"/>
                    <a:pt x="4049" y="4614"/>
                    <a:pt x="3811" y="4495"/>
                  </a:cubicBezTo>
                  <a:lnTo>
                    <a:pt x="3156" y="4162"/>
                  </a:lnTo>
                  <a:cubicBezTo>
                    <a:pt x="3597" y="4043"/>
                    <a:pt x="3870" y="3888"/>
                    <a:pt x="4013" y="3781"/>
                  </a:cubicBezTo>
                  <a:cubicBezTo>
                    <a:pt x="4156" y="3685"/>
                    <a:pt x="4192" y="3507"/>
                    <a:pt x="4132" y="3364"/>
                  </a:cubicBezTo>
                  <a:cubicBezTo>
                    <a:pt x="4001" y="3042"/>
                    <a:pt x="3847" y="2435"/>
                    <a:pt x="3847" y="1780"/>
                  </a:cubicBezTo>
                  <a:cubicBezTo>
                    <a:pt x="3847" y="875"/>
                    <a:pt x="3156" y="90"/>
                    <a:pt x="2263" y="18"/>
                  </a:cubicBezTo>
                  <a:cubicBezTo>
                    <a:pt x="2210" y="6"/>
                    <a:pt x="2153" y="0"/>
                    <a:pt x="2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7120141" y="2297184"/>
              <a:ext cx="10662" cy="33005"/>
            </a:xfrm>
            <a:custGeom>
              <a:avLst/>
              <a:gdLst/>
              <a:ahLst/>
              <a:cxnLst/>
              <a:rect l="l" t="t" r="r" b="b"/>
              <a:pathLst>
                <a:path w="335" h="103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81"/>
                  </a:lnTo>
                  <a:cubicBezTo>
                    <a:pt x="1" y="965"/>
                    <a:pt x="72" y="1036"/>
                    <a:pt x="167" y="1036"/>
                  </a:cubicBezTo>
                  <a:cubicBezTo>
                    <a:pt x="251" y="1036"/>
                    <a:pt x="334" y="965"/>
                    <a:pt x="334" y="881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7199360" y="2297184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81"/>
                  </a:lnTo>
                  <a:cubicBezTo>
                    <a:pt x="0" y="965"/>
                    <a:pt x="72" y="1036"/>
                    <a:pt x="167" y="1036"/>
                  </a:cubicBezTo>
                  <a:cubicBezTo>
                    <a:pt x="250" y="1036"/>
                    <a:pt x="322" y="965"/>
                    <a:pt x="322" y="881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7357001" y="2165704"/>
              <a:ext cx="56876" cy="17823"/>
            </a:xfrm>
            <a:custGeom>
              <a:avLst/>
              <a:gdLst/>
              <a:ahLst/>
              <a:cxnLst/>
              <a:rect l="l" t="t" r="r" b="b"/>
              <a:pathLst>
                <a:path w="1787" h="560" extrusionOk="0">
                  <a:moveTo>
                    <a:pt x="630" y="0"/>
                  </a:moveTo>
                  <a:cubicBezTo>
                    <a:pt x="478" y="0"/>
                    <a:pt x="311" y="14"/>
                    <a:pt x="131" y="48"/>
                  </a:cubicBezTo>
                  <a:cubicBezTo>
                    <a:pt x="60" y="71"/>
                    <a:pt x="0" y="143"/>
                    <a:pt x="0" y="214"/>
                  </a:cubicBezTo>
                  <a:lnTo>
                    <a:pt x="0" y="393"/>
                  </a:lnTo>
                  <a:cubicBezTo>
                    <a:pt x="0" y="488"/>
                    <a:pt x="72" y="560"/>
                    <a:pt x="167" y="560"/>
                  </a:cubicBezTo>
                  <a:cubicBezTo>
                    <a:pt x="250" y="560"/>
                    <a:pt x="322" y="488"/>
                    <a:pt x="322" y="393"/>
                  </a:cubicBezTo>
                  <a:lnTo>
                    <a:pt x="322" y="345"/>
                  </a:lnTo>
                  <a:cubicBezTo>
                    <a:pt x="436" y="334"/>
                    <a:pt x="543" y="328"/>
                    <a:pt x="642" y="328"/>
                  </a:cubicBezTo>
                  <a:cubicBezTo>
                    <a:pt x="851" y="328"/>
                    <a:pt x="1022" y="352"/>
                    <a:pt x="1143" y="393"/>
                  </a:cubicBezTo>
                  <a:cubicBezTo>
                    <a:pt x="1369" y="452"/>
                    <a:pt x="1488" y="524"/>
                    <a:pt x="1488" y="524"/>
                  </a:cubicBezTo>
                  <a:cubicBezTo>
                    <a:pt x="1512" y="548"/>
                    <a:pt x="1548" y="560"/>
                    <a:pt x="1572" y="560"/>
                  </a:cubicBezTo>
                  <a:cubicBezTo>
                    <a:pt x="1631" y="560"/>
                    <a:pt x="1679" y="524"/>
                    <a:pt x="1715" y="488"/>
                  </a:cubicBezTo>
                  <a:cubicBezTo>
                    <a:pt x="1786" y="405"/>
                    <a:pt x="1762" y="310"/>
                    <a:pt x="1679" y="262"/>
                  </a:cubicBezTo>
                  <a:cubicBezTo>
                    <a:pt x="1660" y="252"/>
                    <a:pt x="1280" y="0"/>
                    <a:pt x="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7312666" y="2133113"/>
              <a:ext cx="145897" cy="197840"/>
            </a:xfrm>
            <a:custGeom>
              <a:avLst/>
              <a:gdLst/>
              <a:ahLst/>
              <a:cxnLst/>
              <a:rect l="l" t="t" r="r" b="b"/>
              <a:pathLst>
                <a:path w="4584" h="6216" extrusionOk="0">
                  <a:moveTo>
                    <a:pt x="3536" y="345"/>
                  </a:moveTo>
                  <a:lnTo>
                    <a:pt x="3536" y="1167"/>
                  </a:lnTo>
                  <a:cubicBezTo>
                    <a:pt x="3536" y="1298"/>
                    <a:pt x="3512" y="1453"/>
                    <a:pt x="3453" y="1572"/>
                  </a:cubicBezTo>
                  <a:lnTo>
                    <a:pt x="3393" y="1703"/>
                  </a:lnTo>
                  <a:cubicBezTo>
                    <a:pt x="3370" y="1726"/>
                    <a:pt x="3370" y="1750"/>
                    <a:pt x="3370" y="1774"/>
                  </a:cubicBezTo>
                  <a:lnTo>
                    <a:pt x="3370" y="2131"/>
                  </a:lnTo>
                  <a:cubicBezTo>
                    <a:pt x="3358" y="2417"/>
                    <a:pt x="3239" y="2703"/>
                    <a:pt x="3036" y="2905"/>
                  </a:cubicBezTo>
                  <a:cubicBezTo>
                    <a:pt x="2834" y="3108"/>
                    <a:pt x="2568" y="3204"/>
                    <a:pt x="2288" y="3204"/>
                  </a:cubicBezTo>
                  <a:cubicBezTo>
                    <a:pt x="2271" y="3204"/>
                    <a:pt x="2255" y="3203"/>
                    <a:pt x="2238" y="3203"/>
                  </a:cubicBezTo>
                  <a:cubicBezTo>
                    <a:pt x="1667" y="3191"/>
                    <a:pt x="1203" y="2679"/>
                    <a:pt x="1203" y="2072"/>
                  </a:cubicBezTo>
                  <a:lnTo>
                    <a:pt x="1203" y="1774"/>
                  </a:lnTo>
                  <a:cubicBezTo>
                    <a:pt x="1203" y="1750"/>
                    <a:pt x="1203" y="1726"/>
                    <a:pt x="1191" y="1703"/>
                  </a:cubicBezTo>
                  <a:lnTo>
                    <a:pt x="1131" y="1572"/>
                  </a:lnTo>
                  <a:cubicBezTo>
                    <a:pt x="1072" y="1453"/>
                    <a:pt x="1036" y="1298"/>
                    <a:pt x="1036" y="1167"/>
                  </a:cubicBezTo>
                  <a:cubicBezTo>
                    <a:pt x="1036" y="702"/>
                    <a:pt x="1405" y="345"/>
                    <a:pt x="1857" y="345"/>
                  </a:cubicBezTo>
                  <a:close/>
                  <a:moveTo>
                    <a:pt x="1726" y="3417"/>
                  </a:moveTo>
                  <a:cubicBezTo>
                    <a:pt x="1869" y="3489"/>
                    <a:pt x="2048" y="3512"/>
                    <a:pt x="2227" y="3536"/>
                  </a:cubicBezTo>
                  <a:lnTo>
                    <a:pt x="2274" y="3536"/>
                  </a:lnTo>
                  <a:cubicBezTo>
                    <a:pt x="2465" y="3536"/>
                    <a:pt x="2643" y="3489"/>
                    <a:pt x="2822" y="3429"/>
                  </a:cubicBezTo>
                  <a:lnTo>
                    <a:pt x="2822" y="3655"/>
                  </a:lnTo>
                  <a:cubicBezTo>
                    <a:pt x="2822" y="3691"/>
                    <a:pt x="2834" y="3750"/>
                    <a:pt x="2834" y="3798"/>
                  </a:cubicBezTo>
                  <a:lnTo>
                    <a:pt x="2274" y="4227"/>
                  </a:lnTo>
                  <a:lnTo>
                    <a:pt x="1703" y="3798"/>
                  </a:lnTo>
                  <a:cubicBezTo>
                    <a:pt x="1726" y="3750"/>
                    <a:pt x="1726" y="3715"/>
                    <a:pt x="1726" y="3655"/>
                  </a:cubicBezTo>
                  <a:lnTo>
                    <a:pt x="1726" y="3417"/>
                  </a:lnTo>
                  <a:close/>
                  <a:moveTo>
                    <a:pt x="1857" y="0"/>
                  </a:moveTo>
                  <a:cubicBezTo>
                    <a:pt x="1215" y="0"/>
                    <a:pt x="691" y="524"/>
                    <a:pt x="691" y="1167"/>
                  </a:cubicBezTo>
                  <a:cubicBezTo>
                    <a:pt x="691" y="1357"/>
                    <a:pt x="738" y="1548"/>
                    <a:pt x="834" y="1715"/>
                  </a:cubicBezTo>
                  <a:lnTo>
                    <a:pt x="869" y="1810"/>
                  </a:lnTo>
                  <a:lnTo>
                    <a:pt x="869" y="2072"/>
                  </a:lnTo>
                  <a:cubicBezTo>
                    <a:pt x="869" y="2536"/>
                    <a:pt x="1084" y="2941"/>
                    <a:pt x="1405" y="3215"/>
                  </a:cubicBezTo>
                  <a:lnTo>
                    <a:pt x="1405" y="3667"/>
                  </a:lnTo>
                  <a:cubicBezTo>
                    <a:pt x="1405" y="3739"/>
                    <a:pt x="1369" y="3810"/>
                    <a:pt x="1286" y="3846"/>
                  </a:cubicBezTo>
                  <a:lnTo>
                    <a:pt x="441" y="4155"/>
                  </a:lnTo>
                  <a:cubicBezTo>
                    <a:pt x="179" y="4262"/>
                    <a:pt x="0" y="4512"/>
                    <a:pt x="0" y="4810"/>
                  </a:cubicBezTo>
                  <a:lnTo>
                    <a:pt x="0" y="6048"/>
                  </a:lnTo>
                  <a:cubicBezTo>
                    <a:pt x="0" y="6132"/>
                    <a:pt x="72" y="6215"/>
                    <a:pt x="155" y="6215"/>
                  </a:cubicBezTo>
                  <a:cubicBezTo>
                    <a:pt x="250" y="6215"/>
                    <a:pt x="322" y="6132"/>
                    <a:pt x="322" y="6048"/>
                  </a:cubicBezTo>
                  <a:lnTo>
                    <a:pt x="322" y="4810"/>
                  </a:lnTo>
                  <a:cubicBezTo>
                    <a:pt x="322" y="4655"/>
                    <a:pt x="417" y="4524"/>
                    <a:pt x="560" y="4465"/>
                  </a:cubicBezTo>
                  <a:lnTo>
                    <a:pt x="1405" y="4155"/>
                  </a:lnTo>
                  <a:cubicBezTo>
                    <a:pt x="1453" y="4143"/>
                    <a:pt x="1500" y="4108"/>
                    <a:pt x="1524" y="4084"/>
                  </a:cubicBezTo>
                  <a:lnTo>
                    <a:pt x="2119" y="4524"/>
                  </a:lnTo>
                  <a:lnTo>
                    <a:pt x="2119" y="6036"/>
                  </a:lnTo>
                  <a:cubicBezTo>
                    <a:pt x="2119" y="6120"/>
                    <a:pt x="2203" y="6191"/>
                    <a:pt x="2286" y="6191"/>
                  </a:cubicBezTo>
                  <a:cubicBezTo>
                    <a:pt x="2369" y="6191"/>
                    <a:pt x="2453" y="6120"/>
                    <a:pt x="2453" y="6036"/>
                  </a:cubicBezTo>
                  <a:lnTo>
                    <a:pt x="2453" y="4512"/>
                  </a:lnTo>
                  <a:lnTo>
                    <a:pt x="3048" y="4072"/>
                  </a:lnTo>
                  <a:cubicBezTo>
                    <a:pt x="3084" y="4096"/>
                    <a:pt x="3120" y="4108"/>
                    <a:pt x="3167" y="4143"/>
                  </a:cubicBezTo>
                  <a:lnTo>
                    <a:pt x="4012" y="4453"/>
                  </a:lnTo>
                  <a:cubicBezTo>
                    <a:pt x="4155" y="4512"/>
                    <a:pt x="4251" y="4643"/>
                    <a:pt x="4251" y="4798"/>
                  </a:cubicBezTo>
                  <a:lnTo>
                    <a:pt x="4251" y="6036"/>
                  </a:lnTo>
                  <a:cubicBezTo>
                    <a:pt x="4251" y="6120"/>
                    <a:pt x="4322" y="6191"/>
                    <a:pt x="4417" y="6191"/>
                  </a:cubicBezTo>
                  <a:cubicBezTo>
                    <a:pt x="4501" y="6191"/>
                    <a:pt x="4572" y="6120"/>
                    <a:pt x="4572" y="6036"/>
                  </a:cubicBezTo>
                  <a:lnTo>
                    <a:pt x="4572" y="4798"/>
                  </a:lnTo>
                  <a:cubicBezTo>
                    <a:pt x="4584" y="4512"/>
                    <a:pt x="4382" y="4251"/>
                    <a:pt x="4120" y="4143"/>
                  </a:cubicBezTo>
                  <a:lnTo>
                    <a:pt x="3274" y="3834"/>
                  </a:lnTo>
                  <a:cubicBezTo>
                    <a:pt x="3191" y="3798"/>
                    <a:pt x="3155" y="3727"/>
                    <a:pt x="3155" y="3655"/>
                  </a:cubicBezTo>
                  <a:lnTo>
                    <a:pt x="3155" y="3215"/>
                  </a:lnTo>
                  <a:cubicBezTo>
                    <a:pt x="3179" y="3191"/>
                    <a:pt x="3227" y="3155"/>
                    <a:pt x="3250" y="3131"/>
                  </a:cubicBezTo>
                  <a:cubicBezTo>
                    <a:pt x="3536" y="2858"/>
                    <a:pt x="3691" y="2500"/>
                    <a:pt x="3691" y="2119"/>
                  </a:cubicBezTo>
                  <a:lnTo>
                    <a:pt x="3691" y="1810"/>
                  </a:lnTo>
                  <a:lnTo>
                    <a:pt x="3727" y="1715"/>
                  </a:lnTo>
                  <a:cubicBezTo>
                    <a:pt x="3822" y="1548"/>
                    <a:pt x="3870" y="1357"/>
                    <a:pt x="3870" y="1167"/>
                  </a:cubicBezTo>
                  <a:lnTo>
                    <a:pt x="3870" y="167"/>
                  </a:lnTo>
                  <a:cubicBezTo>
                    <a:pt x="3870" y="71"/>
                    <a:pt x="3786" y="0"/>
                    <a:pt x="37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7340324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1060"/>
                  </a:lnTo>
                  <a:cubicBezTo>
                    <a:pt x="0" y="1144"/>
                    <a:pt x="84" y="1215"/>
                    <a:pt x="167" y="1215"/>
                  </a:cubicBezTo>
                  <a:cubicBezTo>
                    <a:pt x="262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7419511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60"/>
                  </a:lnTo>
                  <a:cubicBezTo>
                    <a:pt x="1" y="1144"/>
                    <a:pt x="72" y="1215"/>
                    <a:pt x="167" y="1215"/>
                  </a:cubicBezTo>
                  <a:cubicBezTo>
                    <a:pt x="251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7153878" y="1969392"/>
              <a:ext cx="225498" cy="188355"/>
            </a:xfrm>
            <a:custGeom>
              <a:avLst/>
              <a:gdLst/>
              <a:ahLst/>
              <a:cxnLst/>
              <a:rect l="l" t="t" r="r" b="b"/>
              <a:pathLst>
                <a:path w="7085" h="5918" extrusionOk="0">
                  <a:moveTo>
                    <a:pt x="2441" y="4227"/>
                  </a:moveTo>
                  <a:lnTo>
                    <a:pt x="2346" y="4608"/>
                  </a:lnTo>
                  <a:lnTo>
                    <a:pt x="2132" y="4608"/>
                  </a:lnTo>
                  <a:cubicBezTo>
                    <a:pt x="1917" y="4608"/>
                    <a:pt x="1751" y="4442"/>
                    <a:pt x="1751" y="4239"/>
                  </a:cubicBezTo>
                  <a:lnTo>
                    <a:pt x="1751" y="4227"/>
                  </a:lnTo>
                  <a:close/>
                  <a:moveTo>
                    <a:pt x="5668" y="310"/>
                  </a:moveTo>
                  <a:cubicBezTo>
                    <a:pt x="5882" y="310"/>
                    <a:pt x="6037" y="477"/>
                    <a:pt x="6037" y="679"/>
                  </a:cubicBezTo>
                  <a:lnTo>
                    <a:pt x="6037" y="3525"/>
                  </a:lnTo>
                  <a:cubicBezTo>
                    <a:pt x="6037" y="3739"/>
                    <a:pt x="5882" y="3894"/>
                    <a:pt x="5668" y="3894"/>
                  </a:cubicBezTo>
                  <a:lnTo>
                    <a:pt x="4251" y="3894"/>
                  </a:lnTo>
                  <a:cubicBezTo>
                    <a:pt x="4227" y="3894"/>
                    <a:pt x="4179" y="3918"/>
                    <a:pt x="4156" y="3930"/>
                  </a:cubicBezTo>
                  <a:lnTo>
                    <a:pt x="2572" y="5084"/>
                  </a:lnTo>
                  <a:lnTo>
                    <a:pt x="2810" y="4108"/>
                  </a:lnTo>
                  <a:cubicBezTo>
                    <a:pt x="2822" y="4061"/>
                    <a:pt x="2810" y="4001"/>
                    <a:pt x="2786" y="3953"/>
                  </a:cubicBezTo>
                  <a:cubicBezTo>
                    <a:pt x="2751" y="3918"/>
                    <a:pt x="2703" y="3894"/>
                    <a:pt x="2644" y="3894"/>
                  </a:cubicBezTo>
                  <a:lnTo>
                    <a:pt x="703" y="3894"/>
                  </a:lnTo>
                  <a:cubicBezTo>
                    <a:pt x="489" y="3894"/>
                    <a:pt x="322" y="3739"/>
                    <a:pt x="322" y="3525"/>
                  </a:cubicBezTo>
                  <a:lnTo>
                    <a:pt x="322" y="679"/>
                  </a:lnTo>
                  <a:cubicBezTo>
                    <a:pt x="322" y="477"/>
                    <a:pt x="489" y="310"/>
                    <a:pt x="703" y="310"/>
                  </a:cubicBezTo>
                  <a:close/>
                  <a:moveTo>
                    <a:pt x="6382" y="1036"/>
                  </a:moveTo>
                  <a:cubicBezTo>
                    <a:pt x="6585" y="1036"/>
                    <a:pt x="6751" y="1203"/>
                    <a:pt x="6751" y="1417"/>
                  </a:cubicBezTo>
                  <a:lnTo>
                    <a:pt x="6751" y="4251"/>
                  </a:lnTo>
                  <a:lnTo>
                    <a:pt x="6739" y="4251"/>
                  </a:lnTo>
                  <a:cubicBezTo>
                    <a:pt x="6739" y="4465"/>
                    <a:pt x="6573" y="4632"/>
                    <a:pt x="6370" y="4632"/>
                  </a:cubicBezTo>
                  <a:lnTo>
                    <a:pt x="4953" y="4632"/>
                  </a:lnTo>
                  <a:cubicBezTo>
                    <a:pt x="4906" y="4632"/>
                    <a:pt x="4870" y="4644"/>
                    <a:pt x="4822" y="4692"/>
                  </a:cubicBezTo>
                  <a:cubicBezTo>
                    <a:pt x="4787" y="4727"/>
                    <a:pt x="4775" y="4775"/>
                    <a:pt x="4787" y="4823"/>
                  </a:cubicBezTo>
                  <a:lnTo>
                    <a:pt x="4906" y="5501"/>
                  </a:lnTo>
                  <a:lnTo>
                    <a:pt x="3691" y="4692"/>
                  </a:lnTo>
                  <a:lnTo>
                    <a:pt x="4299" y="4239"/>
                  </a:lnTo>
                  <a:lnTo>
                    <a:pt x="5668" y="4239"/>
                  </a:lnTo>
                  <a:cubicBezTo>
                    <a:pt x="6049" y="4239"/>
                    <a:pt x="6370" y="3930"/>
                    <a:pt x="6370" y="3537"/>
                  </a:cubicBezTo>
                  <a:lnTo>
                    <a:pt x="6370" y="1036"/>
                  </a:lnTo>
                  <a:close/>
                  <a:moveTo>
                    <a:pt x="703" y="1"/>
                  </a:moveTo>
                  <a:cubicBezTo>
                    <a:pt x="310" y="1"/>
                    <a:pt x="0" y="310"/>
                    <a:pt x="0" y="703"/>
                  </a:cubicBezTo>
                  <a:lnTo>
                    <a:pt x="0" y="3537"/>
                  </a:lnTo>
                  <a:cubicBezTo>
                    <a:pt x="0" y="3930"/>
                    <a:pt x="310" y="4239"/>
                    <a:pt x="703" y="4239"/>
                  </a:cubicBezTo>
                  <a:lnTo>
                    <a:pt x="1405" y="4239"/>
                  </a:lnTo>
                  <a:lnTo>
                    <a:pt x="1405" y="4251"/>
                  </a:lnTo>
                  <a:cubicBezTo>
                    <a:pt x="1405" y="4644"/>
                    <a:pt x="1727" y="4954"/>
                    <a:pt x="2108" y="4954"/>
                  </a:cubicBezTo>
                  <a:lnTo>
                    <a:pt x="2263" y="4954"/>
                  </a:lnTo>
                  <a:lnTo>
                    <a:pt x="2203" y="5227"/>
                  </a:lnTo>
                  <a:cubicBezTo>
                    <a:pt x="2167" y="5323"/>
                    <a:pt x="2215" y="5430"/>
                    <a:pt x="2298" y="5489"/>
                  </a:cubicBezTo>
                  <a:cubicBezTo>
                    <a:pt x="2346" y="5525"/>
                    <a:pt x="2394" y="5537"/>
                    <a:pt x="2453" y="5537"/>
                  </a:cubicBezTo>
                  <a:cubicBezTo>
                    <a:pt x="2513" y="5537"/>
                    <a:pt x="2560" y="5525"/>
                    <a:pt x="2596" y="5489"/>
                  </a:cubicBezTo>
                  <a:lnTo>
                    <a:pt x="3334" y="4954"/>
                  </a:lnTo>
                  <a:lnTo>
                    <a:pt x="3489" y="4954"/>
                  </a:lnTo>
                  <a:lnTo>
                    <a:pt x="4882" y="5882"/>
                  </a:lnTo>
                  <a:cubicBezTo>
                    <a:pt x="4918" y="5906"/>
                    <a:pt x="4965" y="5918"/>
                    <a:pt x="5013" y="5918"/>
                  </a:cubicBezTo>
                  <a:cubicBezTo>
                    <a:pt x="5061" y="5918"/>
                    <a:pt x="5096" y="5906"/>
                    <a:pt x="5144" y="5882"/>
                  </a:cubicBezTo>
                  <a:cubicBezTo>
                    <a:pt x="5239" y="5823"/>
                    <a:pt x="5287" y="5727"/>
                    <a:pt x="5263" y="5620"/>
                  </a:cubicBezTo>
                  <a:lnTo>
                    <a:pt x="5168" y="4954"/>
                  </a:lnTo>
                  <a:lnTo>
                    <a:pt x="6382" y="4954"/>
                  </a:lnTo>
                  <a:cubicBezTo>
                    <a:pt x="6763" y="4954"/>
                    <a:pt x="7085" y="4644"/>
                    <a:pt x="7085" y="4251"/>
                  </a:cubicBezTo>
                  <a:lnTo>
                    <a:pt x="7085" y="1417"/>
                  </a:lnTo>
                  <a:cubicBezTo>
                    <a:pt x="7085" y="1024"/>
                    <a:pt x="6775" y="715"/>
                    <a:pt x="6382" y="715"/>
                  </a:cubicBezTo>
                  <a:cubicBezTo>
                    <a:pt x="6370" y="310"/>
                    <a:pt x="6061" y="1"/>
                    <a:pt x="5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7193663" y="2003511"/>
              <a:ext cx="27308" cy="10248"/>
            </a:xfrm>
            <a:custGeom>
              <a:avLst/>
              <a:gdLst/>
              <a:ahLst/>
              <a:cxnLst/>
              <a:rect l="l" t="t" r="r" b="b"/>
              <a:pathLst>
                <a:path w="858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703" y="322"/>
                  </a:lnTo>
                  <a:cubicBezTo>
                    <a:pt x="786" y="322"/>
                    <a:pt x="858" y="250"/>
                    <a:pt x="858" y="167"/>
                  </a:cubicBezTo>
                  <a:cubicBezTo>
                    <a:pt x="858" y="72"/>
                    <a:pt x="786" y="0"/>
                    <a:pt x="7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7233065" y="2003511"/>
              <a:ext cx="83802" cy="10248"/>
            </a:xfrm>
            <a:custGeom>
              <a:avLst/>
              <a:gdLst/>
              <a:ahLst/>
              <a:cxnLst/>
              <a:rect l="l" t="t" r="r" b="b"/>
              <a:pathLst>
                <a:path w="263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65" y="322"/>
                  </a:lnTo>
                  <a:cubicBezTo>
                    <a:pt x="2561" y="322"/>
                    <a:pt x="2632" y="250"/>
                    <a:pt x="2632" y="167"/>
                  </a:cubicBezTo>
                  <a:cubicBezTo>
                    <a:pt x="2632" y="72"/>
                    <a:pt x="2573" y="0"/>
                    <a:pt x="2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7193281" y="2031933"/>
              <a:ext cx="123936" cy="10248"/>
            </a:xfrm>
            <a:custGeom>
              <a:avLst/>
              <a:gdLst/>
              <a:ahLst/>
              <a:cxnLst/>
              <a:rect l="l" t="t" r="r" b="b"/>
              <a:pathLst>
                <a:path w="3894" h="322" extrusionOk="0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3715" y="322"/>
                  </a:lnTo>
                  <a:cubicBezTo>
                    <a:pt x="3811" y="322"/>
                    <a:pt x="3882" y="250"/>
                    <a:pt x="3882" y="167"/>
                  </a:cubicBezTo>
                  <a:cubicBezTo>
                    <a:pt x="3894" y="71"/>
                    <a:pt x="3823" y="0"/>
                    <a:pt x="37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7193663" y="2059973"/>
              <a:ext cx="83770" cy="10248"/>
            </a:xfrm>
            <a:custGeom>
              <a:avLst/>
              <a:gdLst/>
              <a:ahLst/>
              <a:cxnLst/>
              <a:rect l="l" t="t" r="r" b="b"/>
              <a:pathLst>
                <a:path w="2632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465" y="322"/>
                  </a:lnTo>
                  <a:cubicBezTo>
                    <a:pt x="2560" y="322"/>
                    <a:pt x="2632" y="250"/>
                    <a:pt x="2632" y="155"/>
                  </a:cubicBezTo>
                  <a:cubicBezTo>
                    <a:pt x="2632" y="72"/>
                    <a:pt x="2560" y="0"/>
                    <a:pt x="2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7289145" y="2059973"/>
              <a:ext cx="27722" cy="10248"/>
            </a:xfrm>
            <a:custGeom>
              <a:avLst/>
              <a:gdLst/>
              <a:ahLst/>
              <a:cxnLst/>
              <a:rect l="l" t="t" r="r" b="b"/>
              <a:pathLst>
                <a:path w="871" h="32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703" y="322"/>
                  </a:lnTo>
                  <a:cubicBezTo>
                    <a:pt x="799" y="322"/>
                    <a:pt x="870" y="250"/>
                    <a:pt x="870" y="155"/>
                  </a:cubicBezTo>
                  <a:cubicBezTo>
                    <a:pt x="870" y="72"/>
                    <a:pt x="811" y="0"/>
                    <a:pt x="7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30"/>
          <p:cNvGrpSpPr/>
          <p:nvPr/>
        </p:nvGrpSpPr>
        <p:grpSpPr>
          <a:xfrm>
            <a:off x="5877630" y="4765742"/>
            <a:ext cx="290522" cy="286419"/>
            <a:chOff x="5352728" y="1990239"/>
            <a:chExt cx="327091" cy="322508"/>
          </a:xfrm>
        </p:grpSpPr>
        <p:sp>
          <p:nvSpPr>
            <p:cNvPr id="769" name="Google Shape;769;p30"/>
            <p:cNvSpPr/>
            <p:nvPr/>
          </p:nvSpPr>
          <p:spPr>
            <a:xfrm>
              <a:off x="5575935" y="2093297"/>
              <a:ext cx="103885" cy="217923"/>
            </a:xfrm>
            <a:custGeom>
              <a:avLst/>
              <a:gdLst/>
              <a:ahLst/>
              <a:cxnLst/>
              <a:rect l="l" t="t" r="r" b="b"/>
              <a:pathLst>
                <a:path w="3264" h="6847" extrusionOk="0">
                  <a:moveTo>
                    <a:pt x="1084" y="322"/>
                  </a:moveTo>
                  <a:cubicBezTo>
                    <a:pt x="1144" y="322"/>
                    <a:pt x="1203" y="358"/>
                    <a:pt x="1203" y="441"/>
                  </a:cubicBezTo>
                  <a:lnTo>
                    <a:pt x="1203" y="513"/>
                  </a:lnTo>
                  <a:lnTo>
                    <a:pt x="1203" y="1061"/>
                  </a:lnTo>
                  <a:cubicBezTo>
                    <a:pt x="1203" y="1156"/>
                    <a:pt x="1275" y="1227"/>
                    <a:pt x="1370" y="1227"/>
                  </a:cubicBezTo>
                  <a:cubicBezTo>
                    <a:pt x="1453" y="1227"/>
                    <a:pt x="1537" y="1156"/>
                    <a:pt x="1537" y="1061"/>
                  </a:cubicBezTo>
                  <a:lnTo>
                    <a:pt x="1537" y="537"/>
                  </a:lnTo>
                  <a:cubicBezTo>
                    <a:pt x="1549" y="513"/>
                    <a:pt x="1596" y="477"/>
                    <a:pt x="1632" y="477"/>
                  </a:cubicBezTo>
                  <a:lnTo>
                    <a:pt x="1656" y="477"/>
                  </a:lnTo>
                  <a:cubicBezTo>
                    <a:pt x="1715" y="477"/>
                    <a:pt x="1775" y="525"/>
                    <a:pt x="1775" y="596"/>
                  </a:cubicBezTo>
                  <a:lnTo>
                    <a:pt x="1775" y="632"/>
                  </a:lnTo>
                  <a:lnTo>
                    <a:pt x="1775" y="1061"/>
                  </a:lnTo>
                  <a:cubicBezTo>
                    <a:pt x="1775" y="1156"/>
                    <a:pt x="1846" y="1227"/>
                    <a:pt x="1930" y="1227"/>
                  </a:cubicBezTo>
                  <a:cubicBezTo>
                    <a:pt x="2025" y="1227"/>
                    <a:pt x="2096" y="1156"/>
                    <a:pt x="2096" y="1061"/>
                  </a:cubicBezTo>
                  <a:lnTo>
                    <a:pt x="2096" y="656"/>
                  </a:lnTo>
                  <a:cubicBezTo>
                    <a:pt x="2108" y="620"/>
                    <a:pt x="2156" y="596"/>
                    <a:pt x="2203" y="596"/>
                  </a:cubicBezTo>
                  <a:lnTo>
                    <a:pt x="2215" y="596"/>
                  </a:lnTo>
                  <a:cubicBezTo>
                    <a:pt x="2275" y="596"/>
                    <a:pt x="2334" y="644"/>
                    <a:pt x="2334" y="715"/>
                  </a:cubicBezTo>
                  <a:lnTo>
                    <a:pt x="2334" y="822"/>
                  </a:lnTo>
                  <a:lnTo>
                    <a:pt x="2334" y="1156"/>
                  </a:lnTo>
                  <a:cubicBezTo>
                    <a:pt x="2334" y="1239"/>
                    <a:pt x="2406" y="1311"/>
                    <a:pt x="2501" y="1311"/>
                  </a:cubicBezTo>
                  <a:cubicBezTo>
                    <a:pt x="2584" y="1311"/>
                    <a:pt x="2668" y="1239"/>
                    <a:pt x="2668" y="1156"/>
                  </a:cubicBezTo>
                  <a:lnTo>
                    <a:pt x="2668" y="822"/>
                  </a:lnTo>
                  <a:cubicBezTo>
                    <a:pt x="2668" y="763"/>
                    <a:pt x="2703" y="703"/>
                    <a:pt x="2787" y="703"/>
                  </a:cubicBezTo>
                  <a:lnTo>
                    <a:pt x="2799" y="703"/>
                  </a:lnTo>
                  <a:cubicBezTo>
                    <a:pt x="2858" y="703"/>
                    <a:pt x="2918" y="751"/>
                    <a:pt x="2918" y="822"/>
                  </a:cubicBezTo>
                  <a:lnTo>
                    <a:pt x="2918" y="1584"/>
                  </a:lnTo>
                  <a:lnTo>
                    <a:pt x="2918" y="1596"/>
                  </a:lnTo>
                  <a:cubicBezTo>
                    <a:pt x="2930" y="1787"/>
                    <a:pt x="2918" y="2346"/>
                    <a:pt x="2632" y="2596"/>
                  </a:cubicBezTo>
                  <a:cubicBezTo>
                    <a:pt x="2608" y="2620"/>
                    <a:pt x="2572" y="2668"/>
                    <a:pt x="2572" y="2715"/>
                  </a:cubicBezTo>
                  <a:lnTo>
                    <a:pt x="2572" y="3216"/>
                  </a:lnTo>
                  <a:lnTo>
                    <a:pt x="1025" y="3216"/>
                  </a:lnTo>
                  <a:lnTo>
                    <a:pt x="1025" y="2858"/>
                  </a:lnTo>
                  <a:cubicBezTo>
                    <a:pt x="1025" y="2823"/>
                    <a:pt x="1001" y="2763"/>
                    <a:pt x="965" y="2727"/>
                  </a:cubicBezTo>
                  <a:cubicBezTo>
                    <a:pt x="929" y="2727"/>
                    <a:pt x="394" y="2311"/>
                    <a:pt x="358" y="1870"/>
                  </a:cubicBezTo>
                  <a:cubicBezTo>
                    <a:pt x="346" y="1608"/>
                    <a:pt x="334" y="1287"/>
                    <a:pt x="417" y="1215"/>
                  </a:cubicBezTo>
                  <a:cubicBezTo>
                    <a:pt x="453" y="1189"/>
                    <a:pt x="496" y="1175"/>
                    <a:pt x="560" y="1175"/>
                  </a:cubicBezTo>
                  <a:cubicBezTo>
                    <a:pt x="581" y="1175"/>
                    <a:pt x="605" y="1177"/>
                    <a:pt x="632" y="1180"/>
                  </a:cubicBezTo>
                  <a:lnTo>
                    <a:pt x="632" y="1406"/>
                  </a:lnTo>
                  <a:cubicBezTo>
                    <a:pt x="632" y="1489"/>
                    <a:pt x="703" y="1572"/>
                    <a:pt x="787" y="1572"/>
                  </a:cubicBezTo>
                  <a:cubicBezTo>
                    <a:pt x="882" y="1572"/>
                    <a:pt x="953" y="1489"/>
                    <a:pt x="953" y="1406"/>
                  </a:cubicBezTo>
                  <a:lnTo>
                    <a:pt x="953" y="441"/>
                  </a:lnTo>
                  <a:cubicBezTo>
                    <a:pt x="953" y="382"/>
                    <a:pt x="1001" y="322"/>
                    <a:pt x="1072" y="322"/>
                  </a:cubicBezTo>
                  <a:close/>
                  <a:moveTo>
                    <a:pt x="2799" y="3537"/>
                  </a:moveTo>
                  <a:lnTo>
                    <a:pt x="2799" y="4037"/>
                  </a:lnTo>
                  <a:lnTo>
                    <a:pt x="751" y="4037"/>
                  </a:lnTo>
                  <a:lnTo>
                    <a:pt x="751" y="3537"/>
                  </a:lnTo>
                  <a:close/>
                  <a:moveTo>
                    <a:pt x="2799" y="4370"/>
                  </a:moveTo>
                  <a:lnTo>
                    <a:pt x="2799" y="6525"/>
                  </a:lnTo>
                  <a:lnTo>
                    <a:pt x="751" y="6525"/>
                  </a:lnTo>
                  <a:lnTo>
                    <a:pt x="751" y="4370"/>
                  </a:lnTo>
                  <a:close/>
                  <a:moveTo>
                    <a:pt x="1072" y="1"/>
                  </a:moveTo>
                  <a:cubicBezTo>
                    <a:pt x="834" y="1"/>
                    <a:pt x="644" y="203"/>
                    <a:pt x="644" y="429"/>
                  </a:cubicBezTo>
                  <a:lnTo>
                    <a:pt x="644" y="846"/>
                  </a:lnTo>
                  <a:cubicBezTo>
                    <a:pt x="621" y="845"/>
                    <a:pt x="600" y="844"/>
                    <a:pt x="579" y="844"/>
                  </a:cubicBezTo>
                  <a:cubicBezTo>
                    <a:pt x="433" y="844"/>
                    <a:pt x="321" y="880"/>
                    <a:pt x="227" y="953"/>
                  </a:cubicBezTo>
                  <a:cubicBezTo>
                    <a:pt x="1" y="1144"/>
                    <a:pt x="13" y="1525"/>
                    <a:pt x="48" y="1882"/>
                  </a:cubicBezTo>
                  <a:cubicBezTo>
                    <a:pt x="72" y="2370"/>
                    <a:pt x="525" y="2787"/>
                    <a:pt x="679" y="2930"/>
                  </a:cubicBezTo>
                  <a:lnTo>
                    <a:pt x="679" y="3216"/>
                  </a:lnTo>
                  <a:lnTo>
                    <a:pt x="596" y="3216"/>
                  </a:lnTo>
                  <a:cubicBezTo>
                    <a:pt x="513" y="3216"/>
                    <a:pt x="429" y="3287"/>
                    <a:pt x="429" y="3382"/>
                  </a:cubicBezTo>
                  <a:lnTo>
                    <a:pt x="429" y="4216"/>
                  </a:lnTo>
                  <a:lnTo>
                    <a:pt x="429" y="6692"/>
                  </a:lnTo>
                  <a:cubicBezTo>
                    <a:pt x="429" y="6775"/>
                    <a:pt x="513" y="6847"/>
                    <a:pt x="596" y="6847"/>
                  </a:cubicBezTo>
                  <a:lnTo>
                    <a:pt x="2977" y="6847"/>
                  </a:lnTo>
                  <a:cubicBezTo>
                    <a:pt x="3061" y="6847"/>
                    <a:pt x="3144" y="6775"/>
                    <a:pt x="3144" y="6692"/>
                  </a:cubicBezTo>
                  <a:lnTo>
                    <a:pt x="3144" y="4204"/>
                  </a:lnTo>
                  <a:lnTo>
                    <a:pt x="3144" y="3370"/>
                  </a:lnTo>
                  <a:cubicBezTo>
                    <a:pt x="3120" y="3275"/>
                    <a:pt x="3049" y="3204"/>
                    <a:pt x="2965" y="3204"/>
                  </a:cubicBezTo>
                  <a:lnTo>
                    <a:pt x="2858" y="3204"/>
                  </a:lnTo>
                  <a:lnTo>
                    <a:pt x="2858" y="2763"/>
                  </a:lnTo>
                  <a:cubicBezTo>
                    <a:pt x="3263" y="2358"/>
                    <a:pt x="3215" y="1644"/>
                    <a:pt x="3204" y="1549"/>
                  </a:cubicBezTo>
                  <a:lnTo>
                    <a:pt x="3204" y="810"/>
                  </a:lnTo>
                  <a:cubicBezTo>
                    <a:pt x="3204" y="572"/>
                    <a:pt x="3013" y="382"/>
                    <a:pt x="2763" y="382"/>
                  </a:cubicBezTo>
                  <a:lnTo>
                    <a:pt x="2751" y="382"/>
                  </a:lnTo>
                  <a:cubicBezTo>
                    <a:pt x="2680" y="382"/>
                    <a:pt x="2608" y="394"/>
                    <a:pt x="2549" y="441"/>
                  </a:cubicBezTo>
                  <a:cubicBezTo>
                    <a:pt x="2465" y="334"/>
                    <a:pt x="2334" y="275"/>
                    <a:pt x="2203" y="275"/>
                  </a:cubicBezTo>
                  <a:lnTo>
                    <a:pt x="2191" y="275"/>
                  </a:lnTo>
                  <a:cubicBezTo>
                    <a:pt x="2120" y="275"/>
                    <a:pt x="2037" y="287"/>
                    <a:pt x="1977" y="322"/>
                  </a:cubicBezTo>
                  <a:cubicBezTo>
                    <a:pt x="1906" y="227"/>
                    <a:pt x="1787" y="168"/>
                    <a:pt x="1656" y="168"/>
                  </a:cubicBezTo>
                  <a:lnTo>
                    <a:pt x="1632" y="168"/>
                  </a:lnTo>
                  <a:cubicBezTo>
                    <a:pt x="1572" y="168"/>
                    <a:pt x="1525" y="179"/>
                    <a:pt x="1453" y="203"/>
                  </a:cubicBezTo>
                  <a:cubicBezTo>
                    <a:pt x="1382" y="84"/>
                    <a:pt x="1251" y="1"/>
                    <a:pt x="1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5426250" y="1990239"/>
              <a:ext cx="191029" cy="322508"/>
            </a:xfrm>
            <a:custGeom>
              <a:avLst/>
              <a:gdLst/>
              <a:ahLst/>
              <a:cxnLst/>
              <a:rect l="l" t="t" r="r" b="b"/>
              <a:pathLst>
                <a:path w="6002" h="10133" extrusionOk="0">
                  <a:moveTo>
                    <a:pt x="584" y="298"/>
                  </a:moveTo>
                  <a:lnTo>
                    <a:pt x="977" y="322"/>
                  </a:lnTo>
                  <a:lnTo>
                    <a:pt x="870" y="584"/>
                  </a:lnTo>
                  <a:lnTo>
                    <a:pt x="584" y="298"/>
                  </a:lnTo>
                  <a:close/>
                  <a:moveTo>
                    <a:pt x="1299" y="381"/>
                  </a:moveTo>
                  <a:lnTo>
                    <a:pt x="2322" y="810"/>
                  </a:lnTo>
                  <a:lnTo>
                    <a:pt x="2203" y="1239"/>
                  </a:lnTo>
                  <a:lnTo>
                    <a:pt x="1120" y="774"/>
                  </a:lnTo>
                  <a:lnTo>
                    <a:pt x="1299" y="381"/>
                  </a:lnTo>
                  <a:close/>
                  <a:moveTo>
                    <a:pt x="4739" y="1834"/>
                  </a:moveTo>
                  <a:lnTo>
                    <a:pt x="5097" y="1977"/>
                  </a:lnTo>
                  <a:lnTo>
                    <a:pt x="4918" y="2382"/>
                  </a:lnTo>
                  <a:lnTo>
                    <a:pt x="4620" y="2263"/>
                  </a:lnTo>
                  <a:cubicBezTo>
                    <a:pt x="4632" y="2251"/>
                    <a:pt x="4632" y="2227"/>
                    <a:pt x="4632" y="2227"/>
                  </a:cubicBezTo>
                  <a:lnTo>
                    <a:pt x="4739" y="1834"/>
                  </a:lnTo>
                  <a:close/>
                  <a:moveTo>
                    <a:pt x="5406" y="2108"/>
                  </a:moveTo>
                  <a:lnTo>
                    <a:pt x="5585" y="2191"/>
                  </a:lnTo>
                  <a:cubicBezTo>
                    <a:pt x="5609" y="2203"/>
                    <a:pt x="5632" y="2215"/>
                    <a:pt x="5644" y="2251"/>
                  </a:cubicBezTo>
                  <a:cubicBezTo>
                    <a:pt x="5656" y="2274"/>
                    <a:pt x="5656" y="2298"/>
                    <a:pt x="5644" y="2322"/>
                  </a:cubicBezTo>
                  <a:lnTo>
                    <a:pt x="5549" y="2524"/>
                  </a:lnTo>
                  <a:cubicBezTo>
                    <a:pt x="5537" y="2560"/>
                    <a:pt x="5525" y="2572"/>
                    <a:pt x="5490" y="2584"/>
                  </a:cubicBezTo>
                  <a:cubicBezTo>
                    <a:pt x="5478" y="2590"/>
                    <a:pt x="5463" y="2593"/>
                    <a:pt x="5449" y="2593"/>
                  </a:cubicBezTo>
                  <a:cubicBezTo>
                    <a:pt x="5436" y="2593"/>
                    <a:pt x="5424" y="2590"/>
                    <a:pt x="5418" y="2584"/>
                  </a:cubicBezTo>
                  <a:lnTo>
                    <a:pt x="5228" y="2513"/>
                  </a:lnTo>
                  <a:lnTo>
                    <a:pt x="5406" y="2108"/>
                  </a:lnTo>
                  <a:close/>
                  <a:moveTo>
                    <a:pt x="2906" y="405"/>
                  </a:moveTo>
                  <a:cubicBezTo>
                    <a:pt x="2930" y="405"/>
                    <a:pt x="2965" y="429"/>
                    <a:pt x="2977" y="441"/>
                  </a:cubicBezTo>
                  <a:cubicBezTo>
                    <a:pt x="2989" y="477"/>
                    <a:pt x="2989" y="500"/>
                    <a:pt x="2989" y="536"/>
                  </a:cubicBezTo>
                  <a:lnTo>
                    <a:pt x="2977" y="608"/>
                  </a:lnTo>
                  <a:lnTo>
                    <a:pt x="2787" y="1262"/>
                  </a:lnTo>
                  <a:cubicBezTo>
                    <a:pt x="2751" y="1358"/>
                    <a:pt x="2811" y="1441"/>
                    <a:pt x="2882" y="1453"/>
                  </a:cubicBezTo>
                  <a:lnTo>
                    <a:pt x="2930" y="1453"/>
                  </a:lnTo>
                  <a:cubicBezTo>
                    <a:pt x="3001" y="1453"/>
                    <a:pt x="3061" y="1417"/>
                    <a:pt x="3084" y="1334"/>
                  </a:cubicBezTo>
                  <a:lnTo>
                    <a:pt x="3263" y="703"/>
                  </a:lnTo>
                  <a:cubicBezTo>
                    <a:pt x="3287" y="667"/>
                    <a:pt x="3335" y="655"/>
                    <a:pt x="3382" y="655"/>
                  </a:cubicBezTo>
                  <a:lnTo>
                    <a:pt x="3394" y="655"/>
                  </a:lnTo>
                  <a:cubicBezTo>
                    <a:pt x="3418" y="655"/>
                    <a:pt x="3454" y="679"/>
                    <a:pt x="3465" y="703"/>
                  </a:cubicBezTo>
                  <a:cubicBezTo>
                    <a:pt x="3477" y="727"/>
                    <a:pt x="3477" y="762"/>
                    <a:pt x="3477" y="786"/>
                  </a:cubicBezTo>
                  <a:lnTo>
                    <a:pt x="3323" y="1358"/>
                  </a:lnTo>
                  <a:cubicBezTo>
                    <a:pt x="3287" y="1441"/>
                    <a:pt x="3346" y="1536"/>
                    <a:pt x="3418" y="1548"/>
                  </a:cubicBezTo>
                  <a:lnTo>
                    <a:pt x="3465" y="1548"/>
                  </a:lnTo>
                  <a:cubicBezTo>
                    <a:pt x="3537" y="1548"/>
                    <a:pt x="3596" y="1501"/>
                    <a:pt x="3620" y="1429"/>
                  </a:cubicBezTo>
                  <a:lnTo>
                    <a:pt x="3763" y="905"/>
                  </a:lnTo>
                  <a:cubicBezTo>
                    <a:pt x="3794" y="885"/>
                    <a:pt x="3825" y="855"/>
                    <a:pt x="3863" y="855"/>
                  </a:cubicBezTo>
                  <a:cubicBezTo>
                    <a:pt x="3869" y="855"/>
                    <a:pt x="3876" y="856"/>
                    <a:pt x="3882" y="858"/>
                  </a:cubicBezTo>
                  <a:lnTo>
                    <a:pt x="3894" y="858"/>
                  </a:lnTo>
                  <a:cubicBezTo>
                    <a:pt x="3954" y="881"/>
                    <a:pt x="4001" y="941"/>
                    <a:pt x="3989" y="1000"/>
                  </a:cubicBezTo>
                  <a:lnTo>
                    <a:pt x="3954" y="1096"/>
                  </a:lnTo>
                  <a:lnTo>
                    <a:pt x="3823" y="1536"/>
                  </a:lnTo>
                  <a:cubicBezTo>
                    <a:pt x="3799" y="1620"/>
                    <a:pt x="3835" y="1703"/>
                    <a:pt x="3930" y="1739"/>
                  </a:cubicBezTo>
                  <a:lnTo>
                    <a:pt x="3977" y="1739"/>
                  </a:lnTo>
                  <a:cubicBezTo>
                    <a:pt x="4049" y="1739"/>
                    <a:pt x="4108" y="1691"/>
                    <a:pt x="4120" y="1620"/>
                  </a:cubicBezTo>
                  <a:lnTo>
                    <a:pt x="4251" y="1167"/>
                  </a:lnTo>
                  <a:cubicBezTo>
                    <a:pt x="4272" y="1115"/>
                    <a:pt x="4320" y="1082"/>
                    <a:pt x="4371" y="1082"/>
                  </a:cubicBezTo>
                  <a:cubicBezTo>
                    <a:pt x="4379" y="1082"/>
                    <a:pt x="4386" y="1082"/>
                    <a:pt x="4394" y="1084"/>
                  </a:cubicBezTo>
                  <a:lnTo>
                    <a:pt x="4406" y="1084"/>
                  </a:lnTo>
                  <a:cubicBezTo>
                    <a:pt x="4466" y="1096"/>
                    <a:pt x="4513" y="1155"/>
                    <a:pt x="4489" y="1215"/>
                  </a:cubicBezTo>
                  <a:lnTo>
                    <a:pt x="4251" y="2084"/>
                  </a:lnTo>
                  <a:lnTo>
                    <a:pt x="4251" y="2096"/>
                  </a:lnTo>
                  <a:cubicBezTo>
                    <a:pt x="4323" y="2191"/>
                    <a:pt x="4216" y="2870"/>
                    <a:pt x="3811" y="3084"/>
                  </a:cubicBezTo>
                  <a:cubicBezTo>
                    <a:pt x="3751" y="3108"/>
                    <a:pt x="3727" y="3167"/>
                    <a:pt x="3727" y="3227"/>
                  </a:cubicBezTo>
                  <a:lnTo>
                    <a:pt x="3727" y="3715"/>
                  </a:lnTo>
                  <a:lnTo>
                    <a:pt x="2192" y="3715"/>
                  </a:lnTo>
                  <a:lnTo>
                    <a:pt x="2192" y="2941"/>
                  </a:lnTo>
                  <a:cubicBezTo>
                    <a:pt x="2192" y="2905"/>
                    <a:pt x="2180" y="2870"/>
                    <a:pt x="2144" y="2846"/>
                  </a:cubicBezTo>
                  <a:cubicBezTo>
                    <a:pt x="2144" y="2846"/>
                    <a:pt x="1715" y="2310"/>
                    <a:pt x="1787" y="1870"/>
                  </a:cubicBezTo>
                  <a:cubicBezTo>
                    <a:pt x="1822" y="1739"/>
                    <a:pt x="1834" y="1572"/>
                    <a:pt x="1870" y="1453"/>
                  </a:cubicBezTo>
                  <a:lnTo>
                    <a:pt x="2168" y="1572"/>
                  </a:lnTo>
                  <a:cubicBezTo>
                    <a:pt x="2192" y="1620"/>
                    <a:pt x="2239" y="1667"/>
                    <a:pt x="2275" y="1679"/>
                  </a:cubicBezTo>
                  <a:cubicBezTo>
                    <a:pt x="2294" y="1686"/>
                    <a:pt x="2312" y="1690"/>
                    <a:pt x="2330" y="1690"/>
                  </a:cubicBezTo>
                  <a:cubicBezTo>
                    <a:pt x="2401" y="1690"/>
                    <a:pt x="2456" y="1636"/>
                    <a:pt x="2465" y="1560"/>
                  </a:cubicBezTo>
                  <a:lnTo>
                    <a:pt x="2751" y="489"/>
                  </a:lnTo>
                  <a:cubicBezTo>
                    <a:pt x="2751" y="465"/>
                    <a:pt x="2787" y="429"/>
                    <a:pt x="2799" y="417"/>
                  </a:cubicBezTo>
                  <a:cubicBezTo>
                    <a:pt x="2834" y="405"/>
                    <a:pt x="2858" y="405"/>
                    <a:pt x="2882" y="405"/>
                  </a:cubicBezTo>
                  <a:close/>
                  <a:moveTo>
                    <a:pt x="3942" y="4048"/>
                  </a:moveTo>
                  <a:lnTo>
                    <a:pt x="3942" y="4549"/>
                  </a:lnTo>
                  <a:lnTo>
                    <a:pt x="1894" y="4549"/>
                  </a:lnTo>
                  <a:lnTo>
                    <a:pt x="1894" y="4048"/>
                  </a:lnTo>
                  <a:close/>
                  <a:moveTo>
                    <a:pt x="191" y="0"/>
                  </a:moveTo>
                  <a:cubicBezTo>
                    <a:pt x="120" y="0"/>
                    <a:pt x="60" y="24"/>
                    <a:pt x="36" y="84"/>
                  </a:cubicBezTo>
                  <a:cubicBezTo>
                    <a:pt x="1" y="143"/>
                    <a:pt x="13" y="227"/>
                    <a:pt x="60" y="262"/>
                  </a:cubicBezTo>
                  <a:lnTo>
                    <a:pt x="822" y="1012"/>
                  </a:lnTo>
                  <a:lnTo>
                    <a:pt x="834" y="1024"/>
                  </a:lnTo>
                  <a:lnTo>
                    <a:pt x="846" y="1024"/>
                  </a:lnTo>
                  <a:cubicBezTo>
                    <a:pt x="870" y="1036"/>
                    <a:pt x="894" y="1060"/>
                    <a:pt x="906" y="1060"/>
                  </a:cubicBezTo>
                  <a:lnTo>
                    <a:pt x="1596" y="1358"/>
                  </a:lnTo>
                  <a:cubicBezTo>
                    <a:pt x="1549" y="1501"/>
                    <a:pt x="1501" y="1679"/>
                    <a:pt x="1489" y="1846"/>
                  </a:cubicBezTo>
                  <a:cubicBezTo>
                    <a:pt x="1406" y="2346"/>
                    <a:pt x="1763" y="2870"/>
                    <a:pt x="1870" y="3036"/>
                  </a:cubicBezTo>
                  <a:lnTo>
                    <a:pt x="1870" y="3763"/>
                  </a:lnTo>
                  <a:lnTo>
                    <a:pt x="1739" y="3763"/>
                  </a:lnTo>
                  <a:cubicBezTo>
                    <a:pt x="1656" y="3763"/>
                    <a:pt x="1572" y="3834"/>
                    <a:pt x="1572" y="3929"/>
                  </a:cubicBezTo>
                  <a:lnTo>
                    <a:pt x="1572" y="4763"/>
                  </a:lnTo>
                  <a:lnTo>
                    <a:pt x="1572" y="9966"/>
                  </a:lnTo>
                  <a:cubicBezTo>
                    <a:pt x="1572" y="10061"/>
                    <a:pt x="1656" y="10133"/>
                    <a:pt x="1739" y="10133"/>
                  </a:cubicBezTo>
                  <a:lnTo>
                    <a:pt x="4120" y="10133"/>
                  </a:lnTo>
                  <a:cubicBezTo>
                    <a:pt x="4216" y="10133"/>
                    <a:pt x="4287" y="10061"/>
                    <a:pt x="4287" y="9966"/>
                  </a:cubicBezTo>
                  <a:lnTo>
                    <a:pt x="4287" y="5942"/>
                  </a:lnTo>
                  <a:cubicBezTo>
                    <a:pt x="4287" y="5846"/>
                    <a:pt x="4216" y="5775"/>
                    <a:pt x="4120" y="5775"/>
                  </a:cubicBezTo>
                  <a:cubicBezTo>
                    <a:pt x="4037" y="5775"/>
                    <a:pt x="3954" y="5846"/>
                    <a:pt x="3954" y="5942"/>
                  </a:cubicBezTo>
                  <a:lnTo>
                    <a:pt x="3954" y="9811"/>
                  </a:lnTo>
                  <a:lnTo>
                    <a:pt x="1906" y="9811"/>
                  </a:lnTo>
                  <a:lnTo>
                    <a:pt x="1906" y="4930"/>
                  </a:lnTo>
                  <a:lnTo>
                    <a:pt x="3954" y="4930"/>
                  </a:lnTo>
                  <a:lnTo>
                    <a:pt x="3954" y="5191"/>
                  </a:lnTo>
                  <a:lnTo>
                    <a:pt x="3954" y="5370"/>
                  </a:lnTo>
                  <a:cubicBezTo>
                    <a:pt x="3954" y="5465"/>
                    <a:pt x="4037" y="5537"/>
                    <a:pt x="4120" y="5537"/>
                  </a:cubicBezTo>
                  <a:cubicBezTo>
                    <a:pt x="4216" y="5537"/>
                    <a:pt x="4287" y="5465"/>
                    <a:pt x="4287" y="5370"/>
                  </a:cubicBezTo>
                  <a:lnTo>
                    <a:pt x="4287" y="5191"/>
                  </a:lnTo>
                  <a:lnTo>
                    <a:pt x="4287" y="4715"/>
                  </a:lnTo>
                  <a:lnTo>
                    <a:pt x="4287" y="3882"/>
                  </a:lnTo>
                  <a:cubicBezTo>
                    <a:pt x="4287" y="3787"/>
                    <a:pt x="4216" y="3715"/>
                    <a:pt x="4120" y="3715"/>
                  </a:cubicBezTo>
                  <a:lnTo>
                    <a:pt x="4049" y="3715"/>
                  </a:lnTo>
                  <a:lnTo>
                    <a:pt x="4049" y="3298"/>
                  </a:lnTo>
                  <a:cubicBezTo>
                    <a:pt x="4323" y="3120"/>
                    <a:pt x="4466" y="2810"/>
                    <a:pt x="4549" y="2572"/>
                  </a:cubicBezTo>
                  <a:lnTo>
                    <a:pt x="5299" y="2882"/>
                  </a:lnTo>
                  <a:cubicBezTo>
                    <a:pt x="5359" y="2917"/>
                    <a:pt x="5406" y="2917"/>
                    <a:pt x="5466" y="2917"/>
                  </a:cubicBezTo>
                  <a:cubicBezTo>
                    <a:pt x="5525" y="2917"/>
                    <a:pt x="5561" y="2905"/>
                    <a:pt x="5621" y="2882"/>
                  </a:cubicBezTo>
                  <a:cubicBezTo>
                    <a:pt x="5728" y="2846"/>
                    <a:pt x="5823" y="2763"/>
                    <a:pt x="5859" y="2667"/>
                  </a:cubicBezTo>
                  <a:lnTo>
                    <a:pt x="5954" y="2453"/>
                  </a:lnTo>
                  <a:cubicBezTo>
                    <a:pt x="6002" y="2346"/>
                    <a:pt x="6002" y="2227"/>
                    <a:pt x="5954" y="2132"/>
                  </a:cubicBezTo>
                  <a:cubicBezTo>
                    <a:pt x="5906" y="2024"/>
                    <a:pt x="5835" y="1929"/>
                    <a:pt x="5728" y="1893"/>
                  </a:cubicBezTo>
                  <a:lnTo>
                    <a:pt x="4847" y="1512"/>
                  </a:lnTo>
                  <a:lnTo>
                    <a:pt x="4894" y="1370"/>
                  </a:lnTo>
                  <a:cubicBezTo>
                    <a:pt x="4930" y="1251"/>
                    <a:pt x="4906" y="1131"/>
                    <a:pt x="4835" y="1036"/>
                  </a:cubicBezTo>
                  <a:cubicBezTo>
                    <a:pt x="4775" y="941"/>
                    <a:pt x="4668" y="881"/>
                    <a:pt x="4573" y="846"/>
                  </a:cubicBezTo>
                  <a:lnTo>
                    <a:pt x="4549" y="846"/>
                  </a:lnTo>
                  <a:cubicBezTo>
                    <a:pt x="4513" y="840"/>
                    <a:pt x="4478" y="837"/>
                    <a:pt x="4442" y="837"/>
                  </a:cubicBezTo>
                  <a:cubicBezTo>
                    <a:pt x="4406" y="837"/>
                    <a:pt x="4370" y="840"/>
                    <a:pt x="4335" y="846"/>
                  </a:cubicBezTo>
                  <a:cubicBezTo>
                    <a:pt x="4275" y="727"/>
                    <a:pt x="4168" y="643"/>
                    <a:pt x="4037" y="608"/>
                  </a:cubicBezTo>
                  <a:lnTo>
                    <a:pt x="4013" y="608"/>
                  </a:lnTo>
                  <a:cubicBezTo>
                    <a:pt x="3977" y="602"/>
                    <a:pt x="3942" y="599"/>
                    <a:pt x="3907" y="599"/>
                  </a:cubicBezTo>
                  <a:cubicBezTo>
                    <a:pt x="3873" y="599"/>
                    <a:pt x="3841" y="602"/>
                    <a:pt x="3811" y="608"/>
                  </a:cubicBezTo>
                  <a:cubicBezTo>
                    <a:pt x="3811" y="596"/>
                    <a:pt x="3799" y="596"/>
                    <a:pt x="3799" y="584"/>
                  </a:cubicBezTo>
                  <a:cubicBezTo>
                    <a:pt x="3739" y="477"/>
                    <a:pt x="3632" y="417"/>
                    <a:pt x="3525" y="381"/>
                  </a:cubicBezTo>
                  <a:lnTo>
                    <a:pt x="3513" y="381"/>
                  </a:lnTo>
                  <a:cubicBezTo>
                    <a:pt x="3483" y="375"/>
                    <a:pt x="3454" y="372"/>
                    <a:pt x="3424" y="372"/>
                  </a:cubicBezTo>
                  <a:cubicBezTo>
                    <a:pt x="3394" y="372"/>
                    <a:pt x="3364" y="375"/>
                    <a:pt x="3335" y="381"/>
                  </a:cubicBezTo>
                  <a:cubicBezTo>
                    <a:pt x="3323" y="358"/>
                    <a:pt x="3299" y="322"/>
                    <a:pt x="3287" y="310"/>
                  </a:cubicBezTo>
                  <a:cubicBezTo>
                    <a:pt x="3227" y="203"/>
                    <a:pt x="3120" y="143"/>
                    <a:pt x="3025" y="119"/>
                  </a:cubicBezTo>
                  <a:lnTo>
                    <a:pt x="3001" y="119"/>
                  </a:lnTo>
                  <a:cubicBezTo>
                    <a:pt x="2964" y="108"/>
                    <a:pt x="2927" y="103"/>
                    <a:pt x="2892" y="103"/>
                  </a:cubicBezTo>
                  <a:cubicBezTo>
                    <a:pt x="2812" y="103"/>
                    <a:pt x="2737" y="130"/>
                    <a:pt x="2680" y="179"/>
                  </a:cubicBezTo>
                  <a:cubicBezTo>
                    <a:pt x="2573" y="238"/>
                    <a:pt x="2513" y="346"/>
                    <a:pt x="2489" y="441"/>
                  </a:cubicBezTo>
                  <a:lnTo>
                    <a:pt x="2453" y="548"/>
                  </a:lnTo>
                  <a:lnTo>
                    <a:pt x="1322" y="72"/>
                  </a:lnTo>
                  <a:lnTo>
                    <a:pt x="1263" y="7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5352728" y="2121719"/>
              <a:ext cx="103503" cy="189501"/>
            </a:xfrm>
            <a:custGeom>
              <a:avLst/>
              <a:gdLst/>
              <a:ahLst/>
              <a:cxnLst/>
              <a:rect l="l" t="t" r="r" b="b"/>
              <a:pathLst>
                <a:path w="3252" h="5954" extrusionOk="0">
                  <a:moveTo>
                    <a:pt x="1073" y="322"/>
                  </a:moveTo>
                  <a:cubicBezTo>
                    <a:pt x="1132" y="322"/>
                    <a:pt x="1192" y="358"/>
                    <a:pt x="1192" y="441"/>
                  </a:cubicBezTo>
                  <a:lnTo>
                    <a:pt x="1192" y="513"/>
                  </a:lnTo>
                  <a:lnTo>
                    <a:pt x="1192" y="1060"/>
                  </a:lnTo>
                  <a:cubicBezTo>
                    <a:pt x="1192" y="1156"/>
                    <a:pt x="1263" y="1227"/>
                    <a:pt x="1358" y="1227"/>
                  </a:cubicBezTo>
                  <a:cubicBezTo>
                    <a:pt x="1442" y="1227"/>
                    <a:pt x="1525" y="1156"/>
                    <a:pt x="1525" y="1060"/>
                  </a:cubicBezTo>
                  <a:lnTo>
                    <a:pt x="1525" y="537"/>
                  </a:lnTo>
                  <a:cubicBezTo>
                    <a:pt x="1537" y="513"/>
                    <a:pt x="1584" y="477"/>
                    <a:pt x="1620" y="477"/>
                  </a:cubicBezTo>
                  <a:lnTo>
                    <a:pt x="1644" y="477"/>
                  </a:lnTo>
                  <a:cubicBezTo>
                    <a:pt x="1704" y="477"/>
                    <a:pt x="1763" y="525"/>
                    <a:pt x="1763" y="596"/>
                  </a:cubicBezTo>
                  <a:lnTo>
                    <a:pt x="1763" y="632"/>
                  </a:lnTo>
                  <a:lnTo>
                    <a:pt x="1763" y="1060"/>
                  </a:lnTo>
                  <a:cubicBezTo>
                    <a:pt x="1763" y="1156"/>
                    <a:pt x="1835" y="1227"/>
                    <a:pt x="1918" y="1227"/>
                  </a:cubicBezTo>
                  <a:cubicBezTo>
                    <a:pt x="2013" y="1227"/>
                    <a:pt x="2085" y="1156"/>
                    <a:pt x="2085" y="1060"/>
                  </a:cubicBezTo>
                  <a:lnTo>
                    <a:pt x="2085" y="656"/>
                  </a:lnTo>
                  <a:cubicBezTo>
                    <a:pt x="2096" y="620"/>
                    <a:pt x="2144" y="596"/>
                    <a:pt x="2192" y="596"/>
                  </a:cubicBezTo>
                  <a:lnTo>
                    <a:pt x="2204" y="596"/>
                  </a:lnTo>
                  <a:cubicBezTo>
                    <a:pt x="2263" y="596"/>
                    <a:pt x="2323" y="644"/>
                    <a:pt x="2323" y="715"/>
                  </a:cubicBezTo>
                  <a:lnTo>
                    <a:pt x="2323" y="822"/>
                  </a:lnTo>
                  <a:lnTo>
                    <a:pt x="2323" y="1156"/>
                  </a:lnTo>
                  <a:cubicBezTo>
                    <a:pt x="2323" y="1239"/>
                    <a:pt x="2394" y="1311"/>
                    <a:pt x="2489" y="1311"/>
                  </a:cubicBezTo>
                  <a:cubicBezTo>
                    <a:pt x="2573" y="1311"/>
                    <a:pt x="2656" y="1239"/>
                    <a:pt x="2656" y="1156"/>
                  </a:cubicBezTo>
                  <a:lnTo>
                    <a:pt x="2656" y="822"/>
                  </a:lnTo>
                  <a:cubicBezTo>
                    <a:pt x="2656" y="763"/>
                    <a:pt x="2692" y="703"/>
                    <a:pt x="2775" y="703"/>
                  </a:cubicBezTo>
                  <a:lnTo>
                    <a:pt x="2787" y="703"/>
                  </a:lnTo>
                  <a:cubicBezTo>
                    <a:pt x="2847" y="703"/>
                    <a:pt x="2906" y="751"/>
                    <a:pt x="2906" y="822"/>
                  </a:cubicBezTo>
                  <a:lnTo>
                    <a:pt x="2906" y="1584"/>
                  </a:lnTo>
                  <a:lnTo>
                    <a:pt x="2906" y="1596"/>
                  </a:lnTo>
                  <a:cubicBezTo>
                    <a:pt x="2894" y="1775"/>
                    <a:pt x="2882" y="2323"/>
                    <a:pt x="2597" y="2584"/>
                  </a:cubicBezTo>
                  <a:cubicBezTo>
                    <a:pt x="2561" y="2608"/>
                    <a:pt x="2537" y="2656"/>
                    <a:pt x="2537" y="2704"/>
                  </a:cubicBezTo>
                  <a:lnTo>
                    <a:pt x="2537" y="3204"/>
                  </a:lnTo>
                  <a:lnTo>
                    <a:pt x="989" y="3204"/>
                  </a:lnTo>
                  <a:lnTo>
                    <a:pt x="989" y="2846"/>
                  </a:lnTo>
                  <a:cubicBezTo>
                    <a:pt x="989" y="2799"/>
                    <a:pt x="953" y="2739"/>
                    <a:pt x="930" y="2715"/>
                  </a:cubicBezTo>
                  <a:cubicBezTo>
                    <a:pt x="775" y="2596"/>
                    <a:pt x="370" y="2227"/>
                    <a:pt x="346" y="1846"/>
                  </a:cubicBezTo>
                  <a:cubicBezTo>
                    <a:pt x="334" y="1596"/>
                    <a:pt x="311" y="1275"/>
                    <a:pt x="406" y="1191"/>
                  </a:cubicBezTo>
                  <a:cubicBezTo>
                    <a:pt x="441" y="1174"/>
                    <a:pt x="482" y="1163"/>
                    <a:pt x="539" y="1163"/>
                  </a:cubicBezTo>
                  <a:cubicBezTo>
                    <a:pt x="560" y="1163"/>
                    <a:pt x="583" y="1164"/>
                    <a:pt x="608" y="1168"/>
                  </a:cubicBezTo>
                  <a:lnTo>
                    <a:pt x="608" y="1394"/>
                  </a:lnTo>
                  <a:cubicBezTo>
                    <a:pt x="608" y="1477"/>
                    <a:pt x="692" y="1549"/>
                    <a:pt x="775" y="1549"/>
                  </a:cubicBezTo>
                  <a:cubicBezTo>
                    <a:pt x="870" y="1549"/>
                    <a:pt x="942" y="1477"/>
                    <a:pt x="942" y="1394"/>
                  </a:cubicBezTo>
                  <a:lnTo>
                    <a:pt x="942" y="441"/>
                  </a:lnTo>
                  <a:cubicBezTo>
                    <a:pt x="942" y="382"/>
                    <a:pt x="989" y="322"/>
                    <a:pt x="1061" y="322"/>
                  </a:cubicBezTo>
                  <a:close/>
                  <a:moveTo>
                    <a:pt x="2799" y="3537"/>
                  </a:moveTo>
                  <a:lnTo>
                    <a:pt x="2799" y="4037"/>
                  </a:lnTo>
                  <a:lnTo>
                    <a:pt x="751" y="4037"/>
                  </a:lnTo>
                  <a:lnTo>
                    <a:pt x="751" y="3537"/>
                  </a:lnTo>
                  <a:close/>
                  <a:moveTo>
                    <a:pt x="2799" y="4347"/>
                  </a:moveTo>
                  <a:lnTo>
                    <a:pt x="2799" y="5632"/>
                  </a:lnTo>
                  <a:lnTo>
                    <a:pt x="751" y="5632"/>
                  </a:lnTo>
                  <a:lnTo>
                    <a:pt x="751" y="4347"/>
                  </a:lnTo>
                  <a:close/>
                  <a:moveTo>
                    <a:pt x="1073" y="1"/>
                  </a:moveTo>
                  <a:cubicBezTo>
                    <a:pt x="834" y="1"/>
                    <a:pt x="644" y="203"/>
                    <a:pt x="644" y="429"/>
                  </a:cubicBezTo>
                  <a:lnTo>
                    <a:pt x="644" y="846"/>
                  </a:lnTo>
                  <a:cubicBezTo>
                    <a:pt x="622" y="845"/>
                    <a:pt x="600" y="844"/>
                    <a:pt x="579" y="844"/>
                  </a:cubicBezTo>
                  <a:cubicBezTo>
                    <a:pt x="433" y="844"/>
                    <a:pt x="321" y="880"/>
                    <a:pt x="227" y="953"/>
                  </a:cubicBezTo>
                  <a:cubicBezTo>
                    <a:pt x="1" y="1144"/>
                    <a:pt x="13" y="1525"/>
                    <a:pt x="49" y="1882"/>
                  </a:cubicBezTo>
                  <a:cubicBezTo>
                    <a:pt x="84" y="2370"/>
                    <a:pt x="525" y="2787"/>
                    <a:pt x="692" y="2930"/>
                  </a:cubicBezTo>
                  <a:lnTo>
                    <a:pt x="692" y="3216"/>
                  </a:lnTo>
                  <a:lnTo>
                    <a:pt x="596" y="3216"/>
                  </a:lnTo>
                  <a:cubicBezTo>
                    <a:pt x="513" y="3216"/>
                    <a:pt x="441" y="3287"/>
                    <a:pt x="441" y="3382"/>
                  </a:cubicBezTo>
                  <a:lnTo>
                    <a:pt x="441" y="4216"/>
                  </a:lnTo>
                  <a:lnTo>
                    <a:pt x="441" y="5799"/>
                  </a:lnTo>
                  <a:cubicBezTo>
                    <a:pt x="441" y="5882"/>
                    <a:pt x="513" y="5954"/>
                    <a:pt x="596" y="5954"/>
                  </a:cubicBezTo>
                  <a:lnTo>
                    <a:pt x="2978" y="5954"/>
                  </a:lnTo>
                  <a:cubicBezTo>
                    <a:pt x="3073" y="5954"/>
                    <a:pt x="3144" y="5882"/>
                    <a:pt x="3144" y="5799"/>
                  </a:cubicBezTo>
                  <a:lnTo>
                    <a:pt x="3144" y="4204"/>
                  </a:lnTo>
                  <a:lnTo>
                    <a:pt x="3144" y="3370"/>
                  </a:lnTo>
                  <a:cubicBezTo>
                    <a:pt x="3144" y="3275"/>
                    <a:pt x="3073" y="3204"/>
                    <a:pt x="2978" y="3204"/>
                  </a:cubicBezTo>
                  <a:lnTo>
                    <a:pt x="2882" y="3204"/>
                  </a:lnTo>
                  <a:lnTo>
                    <a:pt x="2882" y="2763"/>
                  </a:lnTo>
                  <a:cubicBezTo>
                    <a:pt x="3251" y="2370"/>
                    <a:pt x="3204" y="1644"/>
                    <a:pt x="3204" y="1549"/>
                  </a:cubicBezTo>
                  <a:lnTo>
                    <a:pt x="3204" y="810"/>
                  </a:lnTo>
                  <a:cubicBezTo>
                    <a:pt x="3204" y="572"/>
                    <a:pt x="3013" y="382"/>
                    <a:pt x="2775" y="382"/>
                  </a:cubicBezTo>
                  <a:lnTo>
                    <a:pt x="2763" y="382"/>
                  </a:lnTo>
                  <a:cubicBezTo>
                    <a:pt x="2680" y="382"/>
                    <a:pt x="2608" y="394"/>
                    <a:pt x="2549" y="441"/>
                  </a:cubicBezTo>
                  <a:cubicBezTo>
                    <a:pt x="2477" y="334"/>
                    <a:pt x="2335" y="275"/>
                    <a:pt x="2204" y="275"/>
                  </a:cubicBezTo>
                  <a:lnTo>
                    <a:pt x="2192" y="275"/>
                  </a:lnTo>
                  <a:cubicBezTo>
                    <a:pt x="2120" y="275"/>
                    <a:pt x="2049" y="287"/>
                    <a:pt x="1989" y="322"/>
                  </a:cubicBezTo>
                  <a:cubicBezTo>
                    <a:pt x="1906" y="227"/>
                    <a:pt x="1787" y="168"/>
                    <a:pt x="1656" y="168"/>
                  </a:cubicBezTo>
                  <a:lnTo>
                    <a:pt x="1644" y="168"/>
                  </a:lnTo>
                  <a:cubicBezTo>
                    <a:pt x="1584" y="168"/>
                    <a:pt x="1525" y="179"/>
                    <a:pt x="1465" y="203"/>
                  </a:cubicBezTo>
                  <a:cubicBezTo>
                    <a:pt x="1394" y="84"/>
                    <a:pt x="1251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0"/>
          <p:cNvGrpSpPr/>
          <p:nvPr/>
        </p:nvGrpSpPr>
        <p:grpSpPr>
          <a:xfrm>
            <a:off x="6945627" y="4746673"/>
            <a:ext cx="307654" cy="234919"/>
            <a:chOff x="5776798" y="3409778"/>
            <a:chExt cx="346379" cy="264518"/>
          </a:xfrm>
        </p:grpSpPr>
        <p:sp>
          <p:nvSpPr>
            <p:cNvPr id="773" name="Google Shape;773;p30"/>
            <p:cNvSpPr/>
            <p:nvPr/>
          </p:nvSpPr>
          <p:spPr>
            <a:xfrm>
              <a:off x="589010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1" y="1013"/>
                    <a:pt x="167" y="1013"/>
                  </a:cubicBezTo>
                  <a:cubicBezTo>
                    <a:pt x="250" y="1013"/>
                    <a:pt x="321" y="929"/>
                    <a:pt x="321" y="846"/>
                  </a:cubicBezTo>
                  <a:lnTo>
                    <a:pt x="321" y="143"/>
                  </a:lnTo>
                  <a:cubicBezTo>
                    <a:pt x="321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599809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2" y="1013"/>
                    <a:pt x="167" y="1013"/>
                  </a:cubicBezTo>
                  <a:cubicBezTo>
                    <a:pt x="250" y="1013"/>
                    <a:pt x="322" y="929"/>
                    <a:pt x="322" y="846"/>
                  </a:cubicBezTo>
                  <a:lnTo>
                    <a:pt x="322" y="143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5814673" y="3528367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9"/>
                    <a:pt x="1167" y="489"/>
                    <a:pt x="1191" y="489"/>
                  </a:cubicBezTo>
                  <a:cubicBezTo>
                    <a:pt x="1251" y="489"/>
                    <a:pt x="1310" y="453"/>
                    <a:pt x="1346" y="394"/>
                  </a:cubicBezTo>
                  <a:cubicBezTo>
                    <a:pt x="1358" y="322"/>
                    <a:pt x="1322" y="239"/>
                    <a:pt x="1251" y="191"/>
                  </a:cubicBezTo>
                  <a:cubicBezTo>
                    <a:pt x="882" y="13"/>
                    <a:pt x="191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5797995" y="3631074"/>
              <a:ext cx="10662" cy="42458"/>
            </a:xfrm>
            <a:custGeom>
              <a:avLst/>
              <a:gdLst/>
              <a:ahLst/>
              <a:cxnLst/>
              <a:rect l="l" t="t" r="r" b="b"/>
              <a:pathLst>
                <a:path w="335" h="1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179"/>
                  </a:lnTo>
                  <a:cubicBezTo>
                    <a:pt x="1" y="1262"/>
                    <a:pt x="84" y="1334"/>
                    <a:pt x="167" y="1334"/>
                  </a:cubicBezTo>
                  <a:cubicBezTo>
                    <a:pt x="251" y="1334"/>
                    <a:pt x="334" y="1262"/>
                    <a:pt x="334" y="1179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5776798" y="3409778"/>
              <a:ext cx="346379" cy="264136"/>
            </a:xfrm>
            <a:custGeom>
              <a:avLst/>
              <a:gdLst/>
              <a:ahLst/>
              <a:cxnLst/>
              <a:rect l="l" t="t" r="r" b="b"/>
              <a:pathLst>
                <a:path w="10883" h="8299" extrusionOk="0">
                  <a:moveTo>
                    <a:pt x="9144" y="2512"/>
                  </a:moveTo>
                  <a:cubicBezTo>
                    <a:pt x="9418" y="2512"/>
                    <a:pt x="9656" y="2715"/>
                    <a:pt x="9656" y="2953"/>
                  </a:cubicBezTo>
                  <a:lnTo>
                    <a:pt x="9656" y="2977"/>
                  </a:lnTo>
                  <a:cubicBezTo>
                    <a:pt x="9501" y="2917"/>
                    <a:pt x="9335" y="2869"/>
                    <a:pt x="9144" y="2869"/>
                  </a:cubicBezTo>
                  <a:cubicBezTo>
                    <a:pt x="8965" y="2869"/>
                    <a:pt x="8787" y="2905"/>
                    <a:pt x="8620" y="2977"/>
                  </a:cubicBezTo>
                  <a:lnTo>
                    <a:pt x="8620" y="2953"/>
                  </a:lnTo>
                  <a:cubicBezTo>
                    <a:pt x="8620" y="2727"/>
                    <a:pt x="8858" y="2512"/>
                    <a:pt x="9144" y="2512"/>
                  </a:cubicBezTo>
                  <a:close/>
                  <a:moveTo>
                    <a:pt x="2869" y="3203"/>
                  </a:moveTo>
                  <a:lnTo>
                    <a:pt x="2869" y="3858"/>
                  </a:lnTo>
                  <a:cubicBezTo>
                    <a:pt x="2869" y="3965"/>
                    <a:pt x="2846" y="4060"/>
                    <a:pt x="2798" y="4167"/>
                  </a:cubicBezTo>
                  <a:lnTo>
                    <a:pt x="2727" y="4334"/>
                  </a:lnTo>
                  <a:cubicBezTo>
                    <a:pt x="2715" y="4346"/>
                    <a:pt x="2715" y="4382"/>
                    <a:pt x="2715" y="4405"/>
                  </a:cubicBezTo>
                  <a:lnTo>
                    <a:pt x="2715" y="4751"/>
                  </a:lnTo>
                  <a:cubicBezTo>
                    <a:pt x="2715" y="4989"/>
                    <a:pt x="2619" y="5191"/>
                    <a:pt x="2441" y="5358"/>
                  </a:cubicBezTo>
                  <a:cubicBezTo>
                    <a:pt x="2298" y="5525"/>
                    <a:pt x="2072" y="5596"/>
                    <a:pt x="1834" y="5596"/>
                  </a:cubicBezTo>
                  <a:cubicBezTo>
                    <a:pt x="1369" y="5584"/>
                    <a:pt x="1000" y="5179"/>
                    <a:pt x="1000" y="4703"/>
                  </a:cubicBezTo>
                  <a:lnTo>
                    <a:pt x="1000" y="4405"/>
                  </a:lnTo>
                  <a:cubicBezTo>
                    <a:pt x="1000" y="4382"/>
                    <a:pt x="1000" y="4358"/>
                    <a:pt x="988" y="4334"/>
                  </a:cubicBezTo>
                  <a:lnTo>
                    <a:pt x="881" y="4143"/>
                  </a:lnTo>
                  <a:cubicBezTo>
                    <a:pt x="845" y="4060"/>
                    <a:pt x="822" y="3989"/>
                    <a:pt x="822" y="3905"/>
                  </a:cubicBezTo>
                  <a:lnTo>
                    <a:pt x="822" y="3882"/>
                  </a:lnTo>
                  <a:cubicBezTo>
                    <a:pt x="822" y="3501"/>
                    <a:pt x="1131" y="3203"/>
                    <a:pt x="1500" y="3203"/>
                  </a:cubicBezTo>
                  <a:close/>
                  <a:moveTo>
                    <a:pt x="9144" y="3215"/>
                  </a:moveTo>
                  <a:cubicBezTo>
                    <a:pt x="9704" y="3215"/>
                    <a:pt x="10168" y="3679"/>
                    <a:pt x="10168" y="4239"/>
                  </a:cubicBezTo>
                  <a:cubicBezTo>
                    <a:pt x="10168" y="4346"/>
                    <a:pt x="10156" y="4465"/>
                    <a:pt x="10108" y="4572"/>
                  </a:cubicBezTo>
                  <a:cubicBezTo>
                    <a:pt x="9656" y="4108"/>
                    <a:pt x="8870" y="3929"/>
                    <a:pt x="8823" y="3929"/>
                  </a:cubicBezTo>
                  <a:cubicBezTo>
                    <a:pt x="8814" y="3926"/>
                    <a:pt x="8804" y="3925"/>
                    <a:pt x="8794" y="3925"/>
                  </a:cubicBezTo>
                  <a:cubicBezTo>
                    <a:pt x="8763" y="3925"/>
                    <a:pt x="8727" y="3938"/>
                    <a:pt x="8692" y="3965"/>
                  </a:cubicBezTo>
                  <a:cubicBezTo>
                    <a:pt x="8644" y="3989"/>
                    <a:pt x="8632" y="4036"/>
                    <a:pt x="8632" y="4084"/>
                  </a:cubicBezTo>
                  <a:cubicBezTo>
                    <a:pt x="8632" y="4084"/>
                    <a:pt x="8632" y="4179"/>
                    <a:pt x="8513" y="4298"/>
                  </a:cubicBezTo>
                  <a:cubicBezTo>
                    <a:pt x="8453" y="4358"/>
                    <a:pt x="8453" y="4465"/>
                    <a:pt x="8513" y="4524"/>
                  </a:cubicBezTo>
                  <a:cubicBezTo>
                    <a:pt x="8543" y="4554"/>
                    <a:pt x="8584" y="4569"/>
                    <a:pt x="8626" y="4569"/>
                  </a:cubicBezTo>
                  <a:cubicBezTo>
                    <a:pt x="8668" y="4569"/>
                    <a:pt x="8709" y="4554"/>
                    <a:pt x="8739" y="4524"/>
                  </a:cubicBezTo>
                  <a:cubicBezTo>
                    <a:pt x="8823" y="4441"/>
                    <a:pt x="8882" y="4346"/>
                    <a:pt x="8918" y="4274"/>
                  </a:cubicBezTo>
                  <a:cubicBezTo>
                    <a:pt x="9180" y="4346"/>
                    <a:pt x="9739" y="4560"/>
                    <a:pt x="9989" y="4894"/>
                  </a:cubicBezTo>
                  <a:cubicBezTo>
                    <a:pt x="9906" y="5298"/>
                    <a:pt x="9573" y="5596"/>
                    <a:pt x="9144" y="5596"/>
                  </a:cubicBezTo>
                  <a:cubicBezTo>
                    <a:pt x="8704" y="5596"/>
                    <a:pt x="8334" y="5275"/>
                    <a:pt x="8287" y="4834"/>
                  </a:cubicBezTo>
                  <a:cubicBezTo>
                    <a:pt x="8287" y="4810"/>
                    <a:pt x="8275" y="4798"/>
                    <a:pt x="8263" y="4774"/>
                  </a:cubicBezTo>
                  <a:cubicBezTo>
                    <a:pt x="8156" y="4620"/>
                    <a:pt x="8108" y="4441"/>
                    <a:pt x="8108" y="4239"/>
                  </a:cubicBezTo>
                  <a:cubicBezTo>
                    <a:pt x="8108" y="3679"/>
                    <a:pt x="8573" y="3215"/>
                    <a:pt x="9144" y="3215"/>
                  </a:cubicBezTo>
                  <a:close/>
                  <a:moveTo>
                    <a:pt x="5441" y="298"/>
                  </a:moveTo>
                  <a:cubicBezTo>
                    <a:pt x="6013" y="298"/>
                    <a:pt x="6489" y="488"/>
                    <a:pt x="6858" y="845"/>
                  </a:cubicBezTo>
                  <a:cubicBezTo>
                    <a:pt x="7227" y="1226"/>
                    <a:pt x="7453" y="1738"/>
                    <a:pt x="7501" y="2369"/>
                  </a:cubicBezTo>
                  <a:cubicBezTo>
                    <a:pt x="7620" y="4060"/>
                    <a:pt x="7763" y="5001"/>
                    <a:pt x="7822" y="5334"/>
                  </a:cubicBezTo>
                  <a:lnTo>
                    <a:pt x="7822" y="5346"/>
                  </a:lnTo>
                  <a:cubicBezTo>
                    <a:pt x="7632" y="5453"/>
                    <a:pt x="7310" y="5632"/>
                    <a:pt x="6787" y="5763"/>
                  </a:cubicBezTo>
                  <a:lnTo>
                    <a:pt x="6525" y="5644"/>
                  </a:lnTo>
                  <a:cubicBezTo>
                    <a:pt x="6453" y="5608"/>
                    <a:pt x="6418" y="5548"/>
                    <a:pt x="6418" y="5477"/>
                  </a:cubicBezTo>
                  <a:lnTo>
                    <a:pt x="6418" y="4929"/>
                  </a:lnTo>
                  <a:cubicBezTo>
                    <a:pt x="6918" y="4596"/>
                    <a:pt x="7263" y="4024"/>
                    <a:pt x="7263" y="3370"/>
                  </a:cubicBezTo>
                  <a:lnTo>
                    <a:pt x="7263" y="3072"/>
                  </a:lnTo>
                  <a:cubicBezTo>
                    <a:pt x="7263" y="2869"/>
                    <a:pt x="7180" y="2691"/>
                    <a:pt x="7037" y="2560"/>
                  </a:cubicBezTo>
                  <a:cubicBezTo>
                    <a:pt x="6727" y="2274"/>
                    <a:pt x="6001" y="1798"/>
                    <a:pt x="4751" y="1667"/>
                  </a:cubicBezTo>
                  <a:cubicBezTo>
                    <a:pt x="4744" y="1666"/>
                    <a:pt x="4737" y="1666"/>
                    <a:pt x="4730" y="1666"/>
                  </a:cubicBezTo>
                  <a:cubicBezTo>
                    <a:pt x="4645" y="1666"/>
                    <a:pt x="4583" y="1733"/>
                    <a:pt x="4572" y="1822"/>
                  </a:cubicBezTo>
                  <a:cubicBezTo>
                    <a:pt x="4548" y="1905"/>
                    <a:pt x="4632" y="1977"/>
                    <a:pt x="4715" y="2000"/>
                  </a:cubicBezTo>
                  <a:cubicBezTo>
                    <a:pt x="5882" y="2119"/>
                    <a:pt x="6537" y="2548"/>
                    <a:pt x="6834" y="2798"/>
                  </a:cubicBezTo>
                  <a:cubicBezTo>
                    <a:pt x="6906" y="2858"/>
                    <a:pt x="6953" y="2965"/>
                    <a:pt x="6953" y="3072"/>
                  </a:cubicBezTo>
                  <a:lnTo>
                    <a:pt x="6953" y="3370"/>
                  </a:lnTo>
                  <a:cubicBezTo>
                    <a:pt x="6953" y="4215"/>
                    <a:pt x="6263" y="4894"/>
                    <a:pt x="5417" y="4894"/>
                  </a:cubicBezTo>
                  <a:cubicBezTo>
                    <a:pt x="4572" y="4894"/>
                    <a:pt x="3881" y="4215"/>
                    <a:pt x="3881" y="3370"/>
                  </a:cubicBezTo>
                  <a:lnTo>
                    <a:pt x="3881" y="3227"/>
                  </a:lnTo>
                  <a:cubicBezTo>
                    <a:pt x="3881" y="3167"/>
                    <a:pt x="3917" y="3108"/>
                    <a:pt x="3977" y="3084"/>
                  </a:cubicBezTo>
                  <a:cubicBezTo>
                    <a:pt x="4167" y="2965"/>
                    <a:pt x="4429" y="2750"/>
                    <a:pt x="4548" y="2393"/>
                  </a:cubicBezTo>
                  <a:cubicBezTo>
                    <a:pt x="4584" y="2310"/>
                    <a:pt x="4536" y="2215"/>
                    <a:pt x="4453" y="2203"/>
                  </a:cubicBezTo>
                  <a:cubicBezTo>
                    <a:pt x="4434" y="2198"/>
                    <a:pt x="4415" y="2196"/>
                    <a:pt x="4398" y="2196"/>
                  </a:cubicBezTo>
                  <a:cubicBezTo>
                    <a:pt x="4327" y="2196"/>
                    <a:pt x="4270" y="2234"/>
                    <a:pt x="4251" y="2310"/>
                  </a:cubicBezTo>
                  <a:cubicBezTo>
                    <a:pt x="4167" y="2572"/>
                    <a:pt x="3977" y="2727"/>
                    <a:pt x="3822" y="2810"/>
                  </a:cubicBezTo>
                  <a:cubicBezTo>
                    <a:pt x="3679" y="2905"/>
                    <a:pt x="3572" y="3072"/>
                    <a:pt x="3572" y="3227"/>
                  </a:cubicBezTo>
                  <a:lnTo>
                    <a:pt x="3572" y="3370"/>
                  </a:lnTo>
                  <a:cubicBezTo>
                    <a:pt x="3572" y="4024"/>
                    <a:pt x="3917" y="4584"/>
                    <a:pt x="4417" y="4929"/>
                  </a:cubicBezTo>
                  <a:lnTo>
                    <a:pt x="4417" y="5477"/>
                  </a:lnTo>
                  <a:cubicBezTo>
                    <a:pt x="4417" y="5548"/>
                    <a:pt x="4370" y="5608"/>
                    <a:pt x="4310" y="5644"/>
                  </a:cubicBezTo>
                  <a:lnTo>
                    <a:pt x="4048" y="5763"/>
                  </a:lnTo>
                  <a:cubicBezTo>
                    <a:pt x="3536" y="5632"/>
                    <a:pt x="3215" y="5453"/>
                    <a:pt x="3060" y="5346"/>
                  </a:cubicBezTo>
                  <a:lnTo>
                    <a:pt x="3060" y="5334"/>
                  </a:lnTo>
                  <a:cubicBezTo>
                    <a:pt x="3131" y="5001"/>
                    <a:pt x="3262" y="4060"/>
                    <a:pt x="3393" y="2369"/>
                  </a:cubicBezTo>
                  <a:cubicBezTo>
                    <a:pt x="3441" y="1738"/>
                    <a:pt x="3655" y="1226"/>
                    <a:pt x="4036" y="845"/>
                  </a:cubicBezTo>
                  <a:cubicBezTo>
                    <a:pt x="4393" y="488"/>
                    <a:pt x="4882" y="298"/>
                    <a:pt x="5441" y="298"/>
                  </a:cubicBezTo>
                  <a:close/>
                  <a:moveTo>
                    <a:pt x="2750" y="5465"/>
                  </a:moveTo>
                  <a:cubicBezTo>
                    <a:pt x="2786" y="5501"/>
                    <a:pt x="2810" y="5572"/>
                    <a:pt x="2869" y="5596"/>
                  </a:cubicBezTo>
                  <a:cubicBezTo>
                    <a:pt x="3000" y="5691"/>
                    <a:pt x="3239" y="5822"/>
                    <a:pt x="3584" y="5941"/>
                  </a:cubicBezTo>
                  <a:lnTo>
                    <a:pt x="3155" y="6144"/>
                  </a:lnTo>
                  <a:lnTo>
                    <a:pt x="2655" y="6001"/>
                  </a:lnTo>
                  <a:cubicBezTo>
                    <a:pt x="2512" y="5953"/>
                    <a:pt x="2512" y="5953"/>
                    <a:pt x="2512" y="5906"/>
                  </a:cubicBezTo>
                  <a:lnTo>
                    <a:pt x="2512" y="5691"/>
                  </a:lnTo>
                  <a:cubicBezTo>
                    <a:pt x="2572" y="5656"/>
                    <a:pt x="2619" y="5608"/>
                    <a:pt x="2667" y="5572"/>
                  </a:cubicBezTo>
                  <a:cubicBezTo>
                    <a:pt x="2691" y="5536"/>
                    <a:pt x="2727" y="5513"/>
                    <a:pt x="2750" y="5465"/>
                  </a:cubicBezTo>
                  <a:close/>
                  <a:moveTo>
                    <a:pt x="8096" y="5239"/>
                  </a:moveTo>
                  <a:cubicBezTo>
                    <a:pt x="8180" y="5417"/>
                    <a:pt x="8323" y="5572"/>
                    <a:pt x="8477" y="5691"/>
                  </a:cubicBezTo>
                  <a:lnTo>
                    <a:pt x="8477" y="6025"/>
                  </a:lnTo>
                  <a:lnTo>
                    <a:pt x="8489" y="6025"/>
                  </a:lnTo>
                  <a:lnTo>
                    <a:pt x="7977" y="6287"/>
                  </a:lnTo>
                  <a:cubicBezTo>
                    <a:pt x="7977" y="6287"/>
                    <a:pt x="7965" y="6287"/>
                    <a:pt x="7965" y="6263"/>
                  </a:cubicBezTo>
                  <a:lnTo>
                    <a:pt x="7227" y="5941"/>
                  </a:lnTo>
                  <a:cubicBezTo>
                    <a:pt x="7596" y="5822"/>
                    <a:pt x="7822" y="5667"/>
                    <a:pt x="7942" y="5596"/>
                  </a:cubicBezTo>
                  <a:cubicBezTo>
                    <a:pt x="8049" y="5525"/>
                    <a:pt x="8108" y="5406"/>
                    <a:pt x="8096" y="5275"/>
                  </a:cubicBezTo>
                  <a:lnTo>
                    <a:pt x="8096" y="5239"/>
                  </a:lnTo>
                  <a:close/>
                  <a:moveTo>
                    <a:pt x="2203" y="5870"/>
                  </a:moveTo>
                  <a:lnTo>
                    <a:pt x="2203" y="5929"/>
                  </a:lnTo>
                  <a:cubicBezTo>
                    <a:pt x="2203" y="5953"/>
                    <a:pt x="2203" y="5989"/>
                    <a:pt x="2215" y="6013"/>
                  </a:cubicBezTo>
                  <a:lnTo>
                    <a:pt x="1857" y="6370"/>
                  </a:lnTo>
                  <a:lnTo>
                    <a:pt x="1500" y="6013"/>
                  </a:lnTo>
                  <a:cubicBezTo>
                    <a:pt x="1512" y="5989"/>
                    <a:pt x="1512" y="5953"/>
                    <a:pt x="1512" y="5929"/>
                  </a:cubicBezTo>
                  <a:lnTo>
                    <a:pt x="1512" y="5870"/>
                  </a:lnTo>
                  <a:cubicBezTo>
                    <a:pt x="1619" y="5894"/>
                    <a:pt x="1726" y="5929"/>
                    <a:pt x="1834" y="5929"/>
                  </a:cubicBezTo>
                  <a:lnTo>
                    <a:pt x="1857" y="5929"/>
                  </a:lnTo>
                  <a:cubicBezTo>
                    <a:pt x="1976" y="5929"/>
                    <a:pt x="2096" y="5906"/>
                    <a:pt x="2203" y="5870"/>
                  </a:cubicBezTo>
                  <a:close/>
                  <a:moveTo>
                    <a:pt x="9525" y="5882"/>
                  </a:moveTo>
                  <a:lnTo>
                    <a:pt x="9525" y="6048"/>
                  </a:lnTo>
                  <a:cubicBezTo>
                    <a:pt x="9525" y="6108"/>
                    <a:pt x="9537" y="6144"/>
                    <a:pt x="9573" y="6191"/>
                  </a:cubicBezTo>
                  <a:lnTo>
                    <a:pt x="9394" y="6322"/>
                  </a:lnTo>
                  <a:cubicBezTo>
                    <a:pt x="9323" y="6394"/>
                    <a:pt x="9236" y="6429"/>
                    <a:pt x="9151" y="6429"/>
                  </a:cubicBezTo>
                  <a:cubicBezTo>
                    <a:pt x="9067" y="6429"/>
                    <a:pt x="8983" y="6394"/>
                    <a:pt x="8918" y="6322"/>
                  </a:cubicBezTo>
                  <a:lnTo>
                    <a:pt x="8763" y="6191"/>
                  </a:lnTo>
                  <a:cubicBezTo>
                    <a:pt x="8799" y="6144"/>
                    <a:pt x="8811" y="6084"/>
                    <a:pt x="8811" y="6048"/>
                  </a:cubicBezTo>
                  <a:lnTo>
                    <a:pt x="8811" y="5882"/>
                  </a:lnTo>
                  <a:cubicBezTo>
                    <a:pt x="8918" y="5906"/>
                    <a:pt x="9037" y="5941"/>
                    <a:pt x="9168" y="5941"/>
                  </a:cubicBezTo>
                  <a:cubicBezTo>
                    <a:pt x="9287" y="5941"/>
                    <a:pt x="9406" y="5929"/>
                    <a:pt x="9525" y="5882"/>
                  </a:cubicBezTo>
                  <a:close/>
                  <a:moveTo>
                    <a:pt x="6096" y="5096"/>
                  </a:moveTo>
                  <a:lnTo>
                    <a:pt x="6096" y="5477"/>
                  </a:lnTo>
                  <a:cubicBezTo>
                    <a:pt x="6096" y="5667"/>
                    <a:pt x="6215" y="5846"/>
                    <a:pt x="6394" y="5941"/>
                  </a:cubicBezTo>
                  <a:lnTo>
                    <a:pt x="6632" y="6048"/>
                  </a:lnTo>
                  <a:cubicBezTo>
                    <a:pt x="6406" y="6489"/>
                    <a:pt x="5941" y="6787"/>
                    <a:pt x="5417" y="6787"/>
                  </a:cubicBezTo>
                  <a:cubicBezTo>
                    <a:pt x="4894" y="6787"/>
                    <a:pt x="4441" y="6501"/>
                    <a:pt x="4203" y="6048"/>
                  </a:cubicBezTo>
                  <a:lnTo>
                    <a:pt x="4441" y="5941"/>
                  </a:lnTo>
                  <a:cubicBezTo>
                    <a:pt x="4620" y="5870"/>
                    <a:pt x="4739" y="5691"/>
                    <a:pt x="4739" y="5477"/>
                  </a:cubicBezTo>
                  <a:lnTo>
                    <a:pt x="4739" y="5096"/>
                  </a:lnTo>
                  <a:cubicBezTo>
                    <a:pt x="4941" y="5179"/>
                    <a:pt x="5179" y="5227"/>
                    <a:pt x="5417" y="5227"/>
                  </a:cubicBezTo>
                  <a:cubicBezTo>
                    <a:pt x="5656" y="5227"/>
                    <a:pt x="5894" y="5179"/>
                    <a:pt x="6096" y="5096"/>
                  </a:cubicBezTo>
                  <a:close/>
                  <a:moveTo>
                    <a:pt x="5417" y="0"/>
                  </a:moveTo>
                  <a:cubicBezTo>
                    <a:pt x="4763" y="0"/>
                    <a:pt x="4215" y="226"/>
                    <a:pt x="3786" y="643"/>
                  </a:cubicBezTo>
                  <a:cubicBezTo>
                    <a:pt x="3346" y="1060"/>
                    <a:pt x="3096" y="1655"/>
                    <a:pt x="3048" y="2346"/>
                  </a:cubicBezTo>
                  <a:cubicBezTo>
                    <a:pt x="3036" y="2548"/>
                    <a:pt x="3024" y="2703"/>
                    <a:pt x="3012" y="2881"/>
                  </a:cubicBezTo>
                  <a:lnTo>
                    <a:pt x="1524" y="2881"/>
                  </a:lnTo>
                  <a:cubicBezTo>
                    <a:pt x="964" y="2881"/>
                    <a:pt x="512" y="3334"/>
                    <a:pt x="512" y="3893"/>
                  </a:cubicBezTo>
                  <a:lnTo>
                    <a:pt x="512" y="3917"/>
                  </a:lnTo>
                  <a:cubicBezTo>
                    <a:pt x="512" y="4048"/>
                    <a:pt x="536" y="4167"/>
                    <a:pt x="595" y="4286"/>
                  </a:cubicBezTo>
                  <a:lnTo>
                    <a:pt x="667" y="4453"/>
                  </a:lnTo>
                  <a:lnTo>
                    <a:pt x="667" y="4703"/>
                  </a:lnTo>
                  <a:cubicBezTo>
                    <a:pt x="667" y="5120"/>
                    <a:pt x="881" y="5477"/>
                    <a:pt x="1179" y="5703"/>
                  </a:cubicBezTo>
                  <a:lnTo>
                    <a:pt x="1179" y="5929"/>
                  </a:lnTo>
                  <a:cubicBezTo>
                    <a:pt x="1179" y="5953"/>
                    <a:pt x="1167" y="5989"/>
                    <a:pt x="1131" y="5989"/>
                  </a:cubicBezTo>
                  <a:lnTo>
                    <a:pt x="476" y="6179"/>
                  </a:lnTo>
                  <a:cubicBezTo>
                    <a:pt x="191" y="6251"/>
                    <a:pt x="0" y="6513"/>
                    <a:pt x="0" y="6810"/>
                  </a:cubicBezTo>
                  <a:lnTo>
                    <a:pt x="0" y="8120"/>
                  </a:lnTo>
                  <a:cubicBezTo>
                    <a:pt x="0" y="8215"/>
                    <a:pt x="71" y="8287"/>
                    <a:pt x="167" y="8287"/>
                  </a:cubicBezTo>
                  <a:cubicBezTo>
                    <a:pt x="250" y="8287"/>
                    <a:pt x="333" y="8215"/>
                    <a:pt x="333" y="8120"/>
                  </a:cubicBezTo>
                  <a:lnTo>
                    <a:pt x="333" y="6810"/>
                  </a:lnTo>
                  <a:cubicBezTo>
                    <a:pt x="333" y="6668"/>
                    <a:pt x="429" y="6513"/>
                    <a:pt x="583" y="6477"/>
                  </a:cubicBezTo>
                  <a:lnTo>
                    <a:pt x="1238" y="6287"/>
                  </a:lnTo>
                  <a:cubicBezTo>
                    <a:pt x="1262" y="6287"/>
                    <a:pt x="1286" y="6263"/>
                    <a:pt x="1310" y="6251"/>
                  </a:cubicBezTo>
                  <a:lnTo>
                    <a:pt x="1715" y="6656"/>
                  </a:lnTo>
                  <a:lnTo>
                    <a:pt x="1715" y="8108"/>
                  </a:lnTo>
                  <a:cubicBezTo>
                    <a:pt x="1715" y="8203"/>
                    <a:pt x="1786" y="8275"/>
                    <a:pt x="1881" y="8275"/>
                  </a:cubicBezTo>
                  <a:cubicBezTo>
                    <a:pt x="1965" y="8275"/>
                    <a:pt x="2036" y="8203"/>
                    <a:pt x="2036" y="8108"/>
                  </a:cubicBezTo>
                  <a:lnTo>
                    <a:pt x="2036" y="6656"/>
                  </a:lnTo>
                  <a:lnTo>
                    <a:pt x="2441" y="6251"/>
                  </a:lnTo>
                  <a:cubicBezTo>
                    <a:pt x="2500" y="6287"/>
                    <a:pt x="2548" y="6298"/>
                    <a:pt x="2596" y="6310"/>
                  </a:cubicBezTo>
                  <a:lnTo>
                    <a:pt x="2750" y="6358"/>
                  </a:lnTo>
                  <a:cubicBezTo>
                    <a:pt x="2536" y="6501"/>
                    <a:pt x="2393" y="6751"/>
                    <a:pt x="2393" y="7037"/>
                  </a:cubicBezTo>
                  <a:lnTo>
                    <a:pt x="2393" y="8120"/>
                  </a:lnTo>
                  <a:cubicBezTo>
                    <a:pt x="2393" y="8215"/>
                    <a:pt x="2465" y="8287"/>
                    <a:pt x="2560" y="8287"/>
                  </a:cubicBezTo>
                  <a:cubicBezTo>
                    <a:pt x="2643" y="8287"/>
                    <a:pt x="2727" y="8215"/>
                    <a:pt x="2727" y="8120"/>
                  </a:cubicBezTo>
                  <a:lnTo>
                    <a:pt x="2727" y="7037"/>
                  </a:lnTo>
                  <a:cubicBezTo>
                    <a:pt x="2727" y="6834"/>
                    <a:pt x="2846" y="6656"/>
                    <a:pt x="3036" y="6560"/>
                  </a:cubicBezTo>
                  <a:lnTo>
                    <a:pt x="3941" y="6156"/>
                  </a:lnTo>
                  <a:cubicBezTo>
                    <a:pt x="4227" y="6727"/>
                    <a:pt x="4810" y="7096"/>
                    <a:pt x="5441" y="7096"/>
                  </a:cubicBezTo>
                  <a:cubicBezTo>
                    <a:pt x="6084" y="7096"/>
                    <a:pt x="6668" y="6739"/>
                    <a:pt x="6953" y="6156"/>
                  </a:cubicBezTo>
                  <a:lnTo>
                    <a:pt x="7858" y="6560"/>
                  </a:lnTo>
                  <a:cubicBezTo>
                    <a:pt x="8049" y="6656"/>
                    <a:pt x="8168" y="6834"/>
                    <a:pt x="8168" y="7037"/>
                  </a:cubicBezTo>
                  <a:lnTo>
                    <a:pt x="8168" y="8120"/>
                  </a:lnTo>
                  <a:cubicBezTo>
                    <a:pt x="8168" y="8215"/>
                    <a:pt x="8239" y="8287"/>
                    <a:pt x="8334" y="8287"/>
                  </a:cubicBezTo>
                  <a:cubicBezTo>
                    <a:pt x="8418" y="8287"/>
                    <a:pt x="8501" y="8215"/>
                    <a:pt x="8501" y="8120"/>
                  </a:cubicBezTo>
                  <a:lnTo>
                    <a:pt x="8501" y="7037"/>
                  </a:lnTo>
                  <a:cubicBezTo>
                    <a:pt x="8501" y="6834"/>
                    <a:pt x="8418" y="6656"/>
                    <a:pt x="8299" y="6501"/>
                  </a:cubicBezTo>
                  <a:lnTo>
                    <a:pt x="8537" y="6382"/>
                  </a:lnTo>
                  <a:lnTo>
                    <a:pt x="8715" y="6560"/>
                  </a:lnTo>
                  <a:cubicBezTo>
                    <a:pt x="8858" y="6679"/>
                    <a:pt x="9013" y="6739"/>
                    <a:pt x="9180" y="6739"/>
                  </a:cubicBezTo>
                  <a:cubicBezTo>
                    <a:pt x="9346" y="6739"/>
                    <a:pt x="9513" y="6679"/>
                    <a:pt x="9644" y="6560"/>
                  </a:cubicBezTo>
                  <a:lnTo>
                    <a:pt x="9823" y="6382"/>
                  </a:lnTo>
                  <a:lnTo>
                    <a:pt x="10358" y="6656"/>
                  </a:lnTo>
                  <a:cubicBezTo>
                    <a:pt x="10478" y="6715"/>
                    <a:pt x="10549" y="6834"/>
                    <a:pt x="10549" y="6965"/>
                  </a:cubicBezTo>
                  <a:lnTo>
                    <a:pt x="10549" y="8144"/>
                  </a:lnTo>
                  <a:cubicBezTo>
                    <a:pt x="10549" y="8227"/>
                    <a:pt x="10620" y="8299"/>
                    <a:pt x="10716" y="8299"/>
                  </a:cubicBezTo>
                  <a:cubicBezTo>
                    <a:pt x="10799" y="8299"/>
                    <a:pt x="10882" y="8227"/>
                    <a:pt x="10882" y="8144"/>
                  </a:cubicBezTo>
                  <a:lnTo>
                    <a:pt x="10882" y="6965"/>
                  </a:lnTo>
                  <a:cubicBezTo>
                    <a:pt x="10823" y="6703"/>
                    <a:pt x="10692" y="6477"/>
                    <a:pt x="10466" y="6358"/>
                  </a:cubicBezTo>
                  <a:lnTo>
                    <a:pt x="9823" y="6025"/>
                  </a:lnTo>
                  <a:lnTo>
                    <a:pt x="9823" y="6013"/>
                  </a:lnTo>
                  <a:lnTo>
                    <a:pt x="9823" y="5691"/>
                  </a:lnTo>
                  <a:cubicBezTo>
                    <a:pt x="10097" y="5501"/>
                    <a:pt x="10275" y="5227"/>
                    <a:pt x="10311" y="4882"/>
                  </a:cubicBezTo>
                  <a:cubicBezTo>
                    <a:pt x="10430" y="4679"/>
                    <a:pt x="10489" y="4453"/>
                    <a:pt x="10489" y="4215"/>
                  </a:cubicBezTo>
                  <a:cubicBezTo>
                    <a:pt x="10489" y="3786"/>
                    <a:pt x="10287" y="3381"/>
                    <a:pt x="9954" y="3143"/>
                  </a:cubicBezTo>
                  <a:cubicBezTo>
                    <a:pt x="9977" y="3084"/>
                    <a:pt x="9989" y="3012"/>
                    <a:pt x="9989" y="2953"/>
                  </a:cubicBezTo>
                  <a:cubicBezTo>
                    <a:pt x="9989" y="2536"/>
                    <a:pt x="9620" y="2191"/>
                    <a:pt x="9156" y="2191"/>
                  </a:cubicBezTo>
                  <a:cubicBezTo>
                    <a:pt x="8692" y="2191"/>
                    <a:pt x="8323" y="2524"/>
                    <a:pt x="8323" y="2953"/>
                  </a:cubicBezTo>
                  <a:cubicBezTo>
                    <a:pt x="8323" y="3024"/>
                    <a:pt x="8334" y="3084"/>
                    <a:pt x="8346" y="3143"/>
                  </a:cubicBezTo>
                  <a:cubicBezTo>
                    <a:pt x="8156" y="3286"/>
                    <a:pt x="8013" y="3477"/>
                    <a:pt x="7906" y="3715"/>
                  </a:cubicBezTo>
                  <a:cubicBezTo>
                    <a:pt x="7858" y="3334"/>
                    <a:pt x="7834" y="2869"/>
                    <a:pt x="7787" y="2346"/>
                  </a:cubicBezTo>
                  <a:cubicBezTo>
                    <a:pt x="7739" y="1655"/>
                    <a:pt x="7489" y="1060"/>
                    <a:pt x="7060" y="643"/>
                  </a:cubicBezTo>
                  <a:cubicBezTo>
                    <a:pt x="6644" y="226"/>
                    <a:pt x="6072" y="0"/>
                    <a:pt x="54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6089408" y="3637503"/>
              <a:ext cx="10662" cy="36029"/>
            </a:xfrm>
            <a:custGeom>
              <a:avLst/>
              <a:gdLst/>
              <a:ahLst/>
              <a:cxnLst/>
              <a:rect l="l" t="t" r="r" b="b"/>
              <a:pathLst>
                <a:path w="335" h="1132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977"/>
                  </a:lnTo>
                  <a:cubicBezTo>
                    <a:pt x="1" y="1060"/>
                    <a:pt x="72" y="1132"/>
                    <a:pt x="167" y="1132"/>
                  </a:cubicBezTo>
                  <a:cubicBezTo>
                    <a:pt x="251" y="1132"/>
                    <a:pt x="322" y="1060"/>
                    <a:pt x="322" y="977"/>
                  </a:cubicBezTo>
                  <a:lnTo>
                    <a:pt x="322" y="167"/>
                  </a:ln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Google Shape;716;p30"/>
          <p:cNvSpPr/>
          <p:nvPr/>
        </p:nvSpPr>
        <p:spPr>
          <a:xfrm>
            <a:off x="52104" y="2477964"/>
            <a:ext cx="729000" cy="7290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5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8" name="Google Shape;718;p30"/>
          <p:cNvSpPr/>
          <p:nvPr/>
        </p:nvSpPr>
        <p:spPr>
          <a:xfrm>
            <a:off x="2453980" y="2472787"/>
            <a:ext cx="729000" cy="7290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3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0" name="Google Shape;720;p30"/>
          <p:cNvSpPr/>
          <p:nvPr/>
        </p:nvSpPr>
        <p:spPr>
          <a:xfrm>
            <a:off x="4861688" y="2472787"/>
            <a:ext cx="729000" cy="7290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30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30"/>
          <p:cNvSpPr/>
          <p:nvPr/>
        </p:nvSpPr>
        <p:spPr>
          <a:xfrm>
            <a:off x="1255359" y="2472787"/>
            <a:ext cx="729000" cy="7290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30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30"/>
          <p:cNvSpPr/>
          <p:nvPr/>
        </p:nvSpPr>
        <p:spPr>
          <a:xfrm>
            <a:off x="3652095" y="2472787"/>
            <a:ext cx="729000" cy="7290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30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30"/>
          <p:cNvSpPr/>
          <p:nvPr/>
        </p:nvSpPr>
        <p:spPr>
          <a:xfrm>
            <a:off x="6077163" y="2472787"/>
            <a:ext cx="729000" cy="7290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30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79" name="Google Shape;779;p30"/>
          <p:cNvGrpSpPr/>
          <p:nvPr/>
        </p:nvGrpSpPr>
        <p:grpSpPr>
          <a:xfrm>
            <a:off x="1625794" y="3500737"/>
            <a:ext cx="2067007" cy="663890"/>
            <a:chOff x="744106" y="3560219"/>
            <a:chExt cx="2067007" cy="663890"/>
          </a:xfrm>
        </p:grpSpPr>
        <p:sp>
          <p:nvSpPr>
            <p:cNvPr id="780" name="Google Shape;780;p30"/>
            <p:cNvSpPr txBox="1"/>
            <p:nvPr/>
          </p:nvSpPr>
          <p:spPr>
            <a:xfrm>
              <a:off x="744106" y="3741109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Designe user interface</a:t>
              </a:r>
              <a:endParaRPr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81" name="Google Shape;781;p30"/>
            <p:cNvSpPr txBox="1"/>
            <p:nvPr/>
          </p:nvSpPr>
          <p:spPr>
            <a:xfrm>
              <a:off x="750113" y="3560219"/>
              <a:ext cx="20610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Figma</a:t>
              </a:r>
              <a:endParaRPr sz="16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82" name="Google Shape;782;p30"/>
          <p:cNvGrpSpPr/>
          <p:nvPr/>
        </p:nvGrpSpPr>
        <p:grpSpPr>
          <a:xfrm>
            <a:off x="3988877" y="3484700"/>
            <a:ext cx="2086995" cy="685039"/>
            <a:chOff x="3066820" y="3576561"/>
            <a:chExt cx="2086995" cy="685039"/>
          </a:xfrm>
        </p:grpSpPr>
        <p:sp>
          <p:nvSpPr>
            <p:cNvPr id="783" name="Google Shape;783;p30"/>
            <p:cNvSpPr txBox="1"/>
            <p:nvPr/>
          </p:nvSpPr>
          <p:spPr>
            <a:xfrm>
              <a:off x="3092815" y="37786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Used to store data</a:t>
              </a:r>
              <a:endParaRPr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84" name="Google Shape;784;p30"/>
            <p:cNvSpPr txBox="1"/>
            <p:nvPr/>
          </p:nvSpPr>
          <p:spPr>
            <a:xfrm>
              <a:off x="3066820" y="3576561"/>
              <a:ext cx="20610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MySQL</a:t>
              </a:r>
              <a:endParaRPr sz="16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85" name="Google Shape;785;p30"/>
          <p:cNvGrpSpPr/>
          <p:nvPr/>
        </p:nvGrpSpPr>
        <p:grpSpPr>
          <a:xfrm>
            <a:off x="6426201" y="3501221"/>
            <a:ext cx="2077983" cy="668518"/>
            <a:chOff x="5418535" y="3593082"/>
            <a:chExt cx="2077983" cy="668518"/>
          </a:xfrm>
        </p:grpSpPr>
        <p:sp>
          <p:nvSpPr>
            <p:cNvPr id="786" name="Google Shape;786;p30"/>
            <p:cNvSpPr txBox="1"/>
            <p:nvPr/>
          </p:nvSpPr>
          <p:spPr>
            <a:xfrm>
              <a:off x="5435518" y="37786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r>
                <a:rPr lang="en" sz="1200" dirty="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 style and layout web pages.</a:t>
              </a:r>
              <a:endParaRPr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87" name="Google Shape;787;p30"/>
            <p:cNvSpPr txBox="1"/>
            <p:nvPr/>
          </p:nvSpPr>
          <p:spPr>
            <a:xfrm>
              <a:off x="5418535" y="3593082"/>
              <a:ext cx="20610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CSS</a:t>
              </a:r>
              <a:endParaRPr sz="16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88" name="Google Shape;788;p30"/>
          <p:cNvGrpSpPr/>
          <p:nvPr/>
        </p:nvGrpSpPr>
        <p:grpSpPr>
          <a:xfrm>
            <a:off x="410771" y="1545831"/>
            <a:ext cx="2075896" cy="794625"/>
            <a:chOff x="1637220" y="1161433"/>
            <a:chExt cx="2075896" cy="794625"/>
          </a:xfrm>
        </p:grpSpPr>
        <p:sp>
          <p:nvSpPr>
            <p:cNvPr id="789" name="Google Shape;789;p30"/>
            <p:cNvSpPr txBox="1"/>
            <p:nvPr/>
          </p:nvSpPr>
          <p:spPr>
            <a:xfrm>
              <a:off x="1637220" y="1473058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L</a:t>
              </a:r>
              <a:r>
                <a:rPr lang="en-IN" sz="1200" i="0" dirty="0">
                  <a:solidFill>
                    <a:schemeClr val="accent1"/>
                  </a:solidFill>
                  <a:effectLst/>
                  <a:latin typeface="Montserrat" panose="00000500000000000000" pitchFamily="2" charset="0"/>
                </a:rPr>
                <a:t>anguage for describing the structure of Web page</a:t>
              </a:r>
              <a:endParaRPr sz="1200" dirty="0">
                <a:solidFill>
                  <a:schemeClr val="accen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90" name="Google Shape;790;p30"/>
            <p:cNvSpPr txBox="1"/>
            <p:nvPr/>
          </p:nvSpPr>
          <p:spPr>
            <a:xfrm>
              <a:off x="1652116" y="1161433"/>
              <a:ext cx="20610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1" dirty="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HTML</a:t>
              </a:r>
              <a:endParaRPr sz="16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91" name="Google Shape;791;p30"/>
          <p:cNvGrpSpPr/>
          <p:nvPr/>
        </p:nvGrpSpPr>
        <p:grpSpPr>
          <a:xfrm>
            <a:off x="2769328" y="1511910"/>
            <a:ext cx="2125631" cy="768127"/>
            <a:chOff x="3976184" y="1222485"/>
            <a:chExt cx="2125631" cy="768127"/>
          </a:xfrm>
        </p:grpSpPr>
        <p:sp>
          <p:nvSpPr>
            <p:cNvPr id="792" name="Google Shape;792;p30"/>
            <p:cNvSpPr txBox="1"/>
            <p:nvPr/>
          </p:nvSpPr>
          <p:spPr>
            <a:xfrm>
              <a:off x="3976184" y="1507612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A</a:t>
              </a:r>
              <a:r>
                <a:rPr lang="en-IN" sz="1200" i="0" dirty="0">
                  <a:solidFill>
                    <a:schemeClr val="accent1"/>
                  </a:solidFill>
                  <a:effectLst/>
                  <a:latin typeface="Montserrat" panose="00000500000000000000" pitchFamily="2" charset="0"/>
                </a:rPr>
                <a:t>llows to create a dynamic and interactive web page</a:t>
              </a:r>
              <a:endParaRPr sz="1200" dirty="0">
                <a:solidFill>
                  <a:schemeClr val="accen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93" name="Google Shape;793;p30"/>
            <p:cNvSpPr txBox="1"/>
            <p:nvPr/>
          </p:nvSpPr>
          <p:spPr>
            <a:xfrm>
              <a:off x="4040815" y="1222485"/>
              <a:ext cx="20610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Javascript</a:t>
              </a:r>
              <a:endParaRPr sz="16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94" name="Google Shape;794;p30"/>
          <p:cNvGrpSpPr/>
          <p:nvPr/>
        </p:nvGrpSpPr>
        <p:grpSpPr>
          <a:xfrm>
            <a:off x="5208970" y="1472935"/>
            <a:ext cx="2061000" cy="801563"/>
            <a:chOff x="6333025" y="1147049"/>
            <a:chExt cx="2061000" cy="801563"/>
          </a:xfrm>
        </p:grpSpPr>
        <p:sp>
          <p:nvSpPr>
            <p:cNvPr id="795" name="Google Shape;795;p30"/>
            <p:cNvSpPr txBox="1"/>
            <p:nvPr/>
          </p:nvSpPr>
          <p:spPr>
            <a:xfrm>
              <a:off x="6333025" y="1465612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b="0" i="0" dirty="0">
                  <a:solidFill>
                    <a:schemeClr val="accent1"/>
                  </a:solidFill>
                  <a:effectLst/>
                  <a:latin typeface="Montserrat" panose="00000500000000000000" pitchFamily="2" charset="0"/>
                </a:rPr>
                <a:t>Programming language used to create code to calculate predictions </a:t>
              </a:r>
              <a:endParaRPr sz="1200" dirty="0">
                <a:solidFill>
                  <a:schemeClr val="accen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96" name="Google Shape;796;p30"/>
            <p:cNvSpPr txBox="1"/>
            <p:nvPr/>
          </p:nvSpPr>
          <p:spPr>
            <a:xfrm>
              <a:off x="6333025" y="1147049"/>
              <a:ext cx="20610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Python</a:t>
              </a:r>
              <a:endParaRPr sz="16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6" name="Google Shape;726;p30">
            <a:extLst>
              <a:ext uri="{FF2B5EF4-FFF2-40B4-BE49-F238E27FC236}">
                <a16:creationId xmlns:a16="http://schemas.microsoft.com/office/drawing/2014/main" id="{31669034-FFC8-EC1F-58C5-3FE272EA7D1B}"/>
              </a:ext>
            </a:extLst>
          </p:cNvPr>
          <p:cNvSpPr/>
          <p:nvPr/>
        </p:nvSpPr>
        <p:spPr>
          <a:xfrm>
            <a:off x="7282656" y="2482225"/>
            <a:ext cx="729000" cy="7290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sz="30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" name="Google Shape;731;p30">
            <a:extLst>
              <a:ext uri="{FF2B5EF4-FFF2-40B4-BE49-F238E27FC236}">
                <a16:creationId xmlns:a16="http://schemas.microsoft.com/office/drawing/2014/main" id="{09D9DA71-E89A-1409-2980-267D63B767AB}"/>
              </a:ext>
            </a:extLst>
          </p:cNvPr>
          <p:cNvCxnSpPr>
            <a:cxnSpLocks/>
            <a:stCxn id="726" idx="6"/>
            <a:endCxn id="16" idx="2"/>
          </p:cNvCxnSpPr>
          <p:nvPr/>
        </p:nvCxnSpPr>
        <p:spPr>
          <a:xfrm>
            <a:off x="6806163" y="2837287"/>
            <a:ext cx="476493" cy="94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717;p30">
            <a:extLst>
              <a:ext uri="{FF2B5EF4-FFF2-40B4-BE49-F238E27FC236}">
                <a16:creationId xmlns:a16="http://schemas.microsoft.com/office/drawing/2014/main" id="{364F428C-044E-1026-37B6-E426DC5B0D2E}"/>
              </a:ext>
            </a:extLst>
          </p:cNvPr>
          <p:cNvCxnSpPr/>
          <p:nvPr/>
        </p:nvCxnSpPr>
        <p:spPr>
          <a:xfrm rot="10800000">
            <a:off x="7612460" y="1399225"/>
            <a:ext cx="0" cy="108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4" name="Google Shape;785;p30">
            <a:extLst>
              <a:ext uri="{FF2B5EF4-FFF2-40B4-BE49-F238E27FC236}">
                <a16:creationId xmlns:a16="http://schemas.microsoft.com/office/drawing/2014/main" id="{D310FC21-A41E-49E2-56CB-B5D57CE23430}"/>
              </a:ext>
            </a:extLst>
          </p:cNvPr>
          <p:cNvGrpSpPr/>
          <p:nvPr/>
        </p:nvGrpSpPr>
        <p:grpSpPr>
          <a:xfrm>
            <a:off x="7570530" y="1516241"/>
            <a:ext cx="2061000" cy="653449"/>
            <a:chOff x="5422843" y="3608151"/>
            <a:chExt cx="2061000" cy="653449"/>
          </a:xfrm>
        </p:grpSpPr>
        <p:sp>
          <p:nvSpPr>
            <p:cNvPr id="35" name="Google Shape;786;p30">
              <a:extLst>
                <a:ext uri="{FF2B5EF4-FFF2-40B4-BE49-F238E27FC236}">
                  <a16:creationId xmlns:a16="http://schemas.microsoft.com/office/drawing/2014/main" id="{34B7DE8D-80A9-F0C2-0971-8E55716AA0DF}"/>
                </a:ext>
              </a:extLst>
            </p:cNvPr>
            <p:cNvSpPr txBox="1"/>
            <p:nvPr/>
          </p:nvSpPr>
          <p:spPr>
            <a:xfrm>
              <a:off x="5435518" y="3778600"/>
              <a:ext cx="1874348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Used for c</a:t>
              </a:r>
              <a:r>
                <a:rPr lang="en-IN" sz="1200" b="0" i="0" dirty="0">
                  <a:solidFill>
                    <a:schemeClr val="accent1"/>
                  </a:solidFill>
                  <a:effectLst/>
                  <a:latin typeface="Montserrat" panose="00000500000000000000" pitchFamily="2" charset="0"/>
                </a:rPr>
                <a:t>reating a design system</a:t>
              </a:r>
              <a:endParaRPr sz="1200" dirty="0">
                <a:solidFill>
                  <a:schemeClr val="accen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" name="Google Shape;787;p30">
              <a:extLst>
                <a:ext uri="{FF2B5EF4-FFF2-40B4-BE49-F238E27FC236}">
                  <a16:creationId xmlns:a16="http://schemas.microsoft.com/office/drawing/2014/main" id="{B54F3CC4-6786-A62F-CF75-74DB78950829}"/>
                </a:ext>
              </a:extLst>
            </p:cNvPr>
            <p:cNvSpPr txBox="1"/>
            <p:nvPr/>
          </p:nvSpPr>
          <p:spPr>
            <a:xfrm>
              <a:off x="5422843" y="3608151"/>
              <a:ext cx="20610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1" dirty="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Tailwind</a:t>
              </a:r>
              <a:endParaRPr sz="16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>
            <a:spLocks noGrp="1"/>
          </p:cNvSpPr>
          <p:nvPr>
            <p:ph type="title"/>
          </p:nvPr>
        </p:nvSpPr>
        <p:spPr>
          <a:xfrm>
            <a:off x="1064868" y="328323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</a:t>
            </a:r>
            <a:r>
              <a:rPr lang="en" dirty="0"/>
              <a:t>ser flow</a:t>
            </a:r>
            <a:endParaRPr dirty="0"/>
          </a:p>
        </p:txBody>
      </p:sp>
      <p:grpSp>
        <p:nvGrpSpPr>
          <p:cNvPr id="296" name="Google Shape;296;p21"/>
          <p:cNvGrpSpPr/>
          <p:nvPr/>
        </p:nvGrpSpPr>
        <p:grpSpPr>
          <a:xfrm>
            <a:off x="5351893" y="1413111"/>
            <a:ext cx="3070887" cy="1833945"/>
            <a:chOff x="5351893" y="1413111"/>
            <a:chExt cx="3070887" cy="1833945"/>
          </a:xfrm>
        </p:grpSpPr>
        <p:sp>
          <p:nvSpPr>
            <p:cNvPr id="297" name="Google Shape;297;p21"/>
            <p:cNvSpPr txBox="1"/>
            <p:nvPr/>
          </p:nvSpPr>
          <p:spPr>
            <a:xfrm>
              <a:off x="6578009" y="1413111"/>
              <a:ext cx="1844772" cy="670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</a:t>
              </a:r>
              <a:r>
                <a:rPr lang="en" dirty="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ser selects symptoms they are expereiencing</a:t>
              </a:r>
              <a:endParaRPr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8" name="Google Shape;298;p21"/>
            <p:cNvSpPr txBox="1"/>
            <p:nvPr/>
          </p:nvSpPr>
          <p:spPr>
            <a:xfrm>
              <a:off x="5351893" y="2577277"/>
              <a:ext cx="1687227" cy="6697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DETECT</a:t>
              </a:r>
              <a:endParaRPr sz="16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7181789" y="2593574"/>
              <a:ext cx="637203" cy="63720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00" name="Google Shape;300;p21"/>
          <p:cNvGrpSpPr/>
          <p:nvPr/>
        </p:nvGrpSpPr>
        <p:grpSpPr>
          <a:xfrm>
            <a:off x="719435" y="1404967"/>
            <a:ext cx="4695282" cy="676239"/>
            <a:chOff x="719435" y="1404967"/>
            <a:chExt cx="4695282" cy="676239"/>
          </a:xfrm>
        </p:grpSpPr>
        <p:sp>
          <p:nvSpPr>
            <p:cNvPr id="301" name="Google Shape;301;p21"/>
            <p:cNvSpPr txBox="1"/>
            <p:nvPr/>
          </p:nvSpPr>
          <p:spPr>
            <a:xfrm>
              <a:off x="3727490" y="1411426"/>
              <a:ext cx="1687227" cy="6697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MONITOR</a:t>
              </a:r>
              <a:endParaRPr sz="16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2947996" y="1421389"/>
              <a:ext cx="637203" cy="6372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3" name="Google Shape;303;p21"/>
            <p:cNvSpPr txBox="1"/>
            <p:nvPr/>
          </p:nvSpPr>
          <p:spPr>
            <a:xfrm>
              <a:off x="719435" y="1404967"/>
              <a:ext cx="1844772" cy="670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</a:t>
              </a:r>
              <a:r>
                <a:rPr lang="en" dirty="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ser feeds data on health parameters</a:t>
              </a:r>
              <a:endParaRPr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04" name="Google Shape;304;p21"/>
          <p:cNvGrpSpPr/>
          <p:nvPr/>
        </p:nvGrpSpPr>
        <p:grpSpPr>
          <a:xfrm>
            <a:off x="3727866" y="3726366"/>
            <a:ext cx="4695279" cy="670060"/>
            <a:chOff x="3727866" y="3726366"/>
            <a:chExt cx="4695279" cy="670060"/>
          </a:xfrm>
        </p:grpSpPr>
        <p:sp>
          <p:nvSpPr>
            <p:cNvPr id="305" name="Google Shape;305;p21"/>
            <p:cNvSpPr txBox="1"/>
            <p:nvPr/>
          </p:nvSpPr>
          <p:spPr>
            <a:xfrm>
              <a:off x="3727866" y="3726366"/>
              <a:ext cx="1687227" cy="6697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RESULT</a:t>
              </a:r>
              <a:endParaRPr sz="16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5557387" y="3742788"/>
              <a:ext cx="637203" cy="6372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7" name="Google Shape;307;p21"/>
            <p:cNvSpPr txBox="1"/>
            <p:nvPr/>
          </p:nvSpPr>
          <p:spPr>
            <a:xfrm>
              <a:off x="6578372" y="3726366"/>
              <a:ext cx="1844772" cy="670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r>
                <a:rPr lang="en" dirty="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op 3 results in order of likelihood are shown with description, treatments and suggesting specialists.</a:t>
              </a:r>
              <a:endParaRPr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08" name="Google Shape;308;p21"/>
          <p:cNvGrpSpPr/>
          <p:nvPr/>
        </p:nvGrpSpPr>
        <p:grpSpPr>
          <a:xfrm>
            <a:off x="719810" y="2577277"/>
            <a:ext cx="3070867" cy="1819150"/>
            <a:chOff x="719810" y="2577277"/>
            <a:chExt cx="3070867" cy="1819150"/>
          </a:xfrm>
        </p:grpSpPr>
        <p:sp>
          <p:nvSpPr>
            <p:cNvPr id="309" name="Google Shape;309;p21"/>
            <p:cNvSpPr txBox="1"/>
            <p:nvPr/>
          </p:nvSpPr>
          <p:spPr>
            <a:xfrm>
              <a:off x="719810" y="3726366"/>
              <a:ext cx="1844772" cy="670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en" dirty="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ith the data collected ny the user using feedback forms, hotspots are calculated.</a:t>
              </a:r>
              <a:endParaRPr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2103451" y="2577277"/>
              <a:ext cx="1687227" cy="6697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HOTSPOTS </a:t>
              </a:r>
              <a:endParaRPr sz="16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1323594" y="2593574"/>
              <a:ext cx="637203" cy="637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312" name="Google Shape;312;p21"/>
          <p:cNvCxnSpPr>
            <a:stCxn id="297" idx="2"/>
            <a:endCxn id="299" idx="0"/>
          </p:cNvCxnSpPr>
          <p:nvPr/>
        </p:nvCxnSpPr>
        <p:spPr>
          <a:xfrm>
            <a:off x="7500395" y="2083171"/>
            <a:ext cx="0" cy="510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21"/>
          <p:cNvCxnSpPr>
            <a:stCxn id="309" idx="0"/>
            <a:endCxn id="311" idx="4"/>
          </p:cNvCxnSpPr>
          <p:nvPr/>
        </p:nvCxnSpPr>
        <p:spPr>
          <a:xfrm rot="10800000">
            <a:off x="1642196" y="3230766"/>
            <a:ext cx="0" cy="495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21"/>
          <p:cNvCxnSpPr>
            <a:stCxn id="306" idx="6"/>
            <a:endCxn id="307" idx="1"/>
          </p:cNvCxnSpPr>
          <p:nvPr/>
        </p:nvCxnSpPr>
        <p:spPr>
          <a:xfrm>
            <a:off x="6194590" y="4061390"/>
            <a:ext cx="383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21"/>
          <p:cNvCxnSpPr>
            <a:stCxn id="303" idx="3"/>
            <a:endCxn id="302" idx="2"/>
          </p:cNvCxnSpPr>
          <p:nvPr/>
        </p:nvCxnSpPr>
        <p:spPr>
          <a:xfrm>
            <a:off x="2564208" y="1739997"/>
            <a:ext cx="383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6" name="Google Shape;316;p21"/>
          <p:cNvGrpSpPr/>
          <p:nvPr/>
        </p:nvGrpSpPr>
        <p:grpSpPr>
          <a:xfrm>
            <a:off x="4084528" y="2425310"/>
            <a:ext cx="973499" cy="973868"/>
            <a:chOff x="2182679" y="2292572"/>
            <a:chExt cx="792300" cy="792600"/>
          </a:xfrm>
        </p:grpSpPr>
        <p:sp>
          <p:nvSpPr>
            <p:cNvPr id="317" name="Google Shape;317;p21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9" name="Google Shape;319;p21"/>
          <p:cNvCxnSpPr>
            <a:stCxn id="310" idx="0"/>
            <a:endCxn id="301" idx="2"/>
          </p:cNvCxnSpPr>
          <p:nvPr/>
        </p:nvCxnSpPr>
        <p:spPr>
          <a:xfrm rot="-5400000">
            <a:off x="3510914" y="1517227"/>
            <a:ext cx="496200" cy="16239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21"/>
          <p:cNvCxnSpPr>
            <a:stCxn id="301" idx="2"/>
            <a:endCxn id="298" idx="0"/>
          </p:cNvCxnSpPr>
          <p:nvPr/>
        </p:nvCxnSpPr>
        <p:spPr>
          <a:xfrm rot="-5400000" flipH="1">
            <a:off x="5135254" y="1517056"/>
            <a:ext cx="496200" cy="16245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21"/>
          <p:cNvCxnSpPr>
            <a:stCxn id="298" idx="2"/>
            <a:endCxn id="305" idx="0"/>
          </p:cNvCxnSpPr>
          <p:nvPr/>
        </p:nvCxnSpPr>
        <p:spPr>
          <a:xfrm rot="5400000">
            <a:off x="5143857" y="2674806"/>
            <a:ext cx="479400" cy="16239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21"/>
          <p:cNvCxnSpPr>
            <a:stCxn id="305" idx="0"/>
            <a:endCxn id="310" idx="2"/>
          </p:cNvCxnSpPr>
          <p:nvPr/>
        </p:nvCxnSpPr>
        <p:spPr>
          <a:xfrm rot="5400000" flipH="1">
            <a:off x="3519529" y="2674416"/>
            <a:ext cx="479400" cy="16245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3" name="Google Shape;323;p21"/>
          <p:cNvGrpSpPr/>
          <p:nvPr/>
        </p:nvGrpSpPr>
        <p:grpSpPr>
          <a:xfrm>
            <a:off x="4379432" y="2720381"/>
            <a:ext cx="383692" cy="383725"/>
            <a:chOff x="4891198" y="2925108"/>
            <a:chExt cx="334634" cy="334634"/>
          </a:xfrm>
        </p:grpSpPr>
        <p:sp>
          <p:nvSpPr>
            <p:cNvPr id="324" name="Google Shape;324;p21"/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Future scopes</a:t>
            </a:r>
            <a:endParaRPr dirty="0"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702925" y="1133350"/>
            <a:ext cx="77382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+mj-lt"/>
              <a:buAutoNum type="arabicPeriod"/>
            </a:pPr>
            <a:r>
              <a:rPr lang="en-IN" sz="1400" dirty="0"/>
              <a:t>Linking smart watch to regularly monitor health parameters.</a:t>
            </a:r>
          </a:p>
          <a:p>
            <a:pPr marL="3810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+mj-lt"/>
              <a:buAutoNum type="arabicPeriod"/>
            </a:pPr>
            <a:r>
              <a:rPr lang="en-IN" sz="1400" dirty="0"/>
              <a:t>Integrate maps to suggest routes avoiding hotspots. (like for walks)</a:t>
            </a:r>
          </a:p>
          <a:p>
            <a:pPr marL="3810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+mj-lt"/>
              <a:buAutoNum type="arabicPeriod"/>
            </a:pPr>
            <a:r>
              <a:rPr lang="en-IN" sz="1400" dirty="0"/>
              <a:t>Use data entered by users in feedback form, data from nearest clinics and other environmental factors to calculate and update hotspots.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11300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702925" y="1133350"/>
            <a:ext cx="77382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+mj-lt"/>
              <a:buAutoNum type="arabicPeriod"/>
            </a:pPr>
            <a:r>
              <a:rPr lang="en-IN" sz="1400" dirty="0" err="1"/>
              <a:t>Priyam</a:t>
            </a:r>
            <a:r>
              <a:rPr lang="en-IN" sz="1400" dirty="0"/>
              <a:t> Maini(frontend and backend)</a:t>
            </a:r>
          </a:p>
          <a:p>
            <a:pPr marL="3810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+mj-lt"/>
              <a:buAutoNum type="arabicPeriod"/>
            </a:pPr>
            <a:r>
              <a:rPr lang="en-IN" sz="1400" dirty="0" err="1"/>
              <a:t>Sanya</a:t>
            </a:r>
            <a:r>
              <a:rPr lang="en-IN" sz="1400" dirty="0"/>
              <a:t> Malhotra(UI and Python)</a:t>
            </a:r>
          </a:p>
          <a:p>
            <a:pPr marL="3810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+mj-lt"/>
              <a:buAutoNum type="arabicPeriod"/>
            </a:pPr>
            <a:r>
              <a:rPr lang="en-IN" sz="1400" dirty="0"/>
              <a:t>Laiba Ahsan(Research and frontend)</a:t>
            </a:r>
          </a:p>
          <a:p>
            <a:pPr marL="381000" indent="-228600">
              <a:lnSpc>
                <a:spcPct val="200000"/>
              </a:lnSpc>
              <a:buSzPts val="1200"/>
              <a:buFont typeface="+mj-lt"/>
              <a:buAutoNum type="arabicPeriod"/>
            </a:pPr>
            <a:r>
              <a:rPr lang="en-IN" sz="1400" dirty="0"/>
              <a:t>Anmol </a:t>
            </a:r>
            <a:r>
              <a:rPr lang="en-IN" sz="1400" dirty="0" err="1"/>
              <a:t>Sirola</a:t>
            </a:r>
            <a:r>
              <a:rPr lang="en-IN" sz="1400" dirty="0"/>
              <a:t>(frontend and backend)</a:t>
            </a:r>
          </a:p>
          <a:p>
            <a:pPr marL="3810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+mj-lt"/>
              <a:buAutoNum type="arabicPeriod"/>
            </a:pPr>
            <a:endParaRPr lang="en-IN" sz="1400" dirty="0"/>
          </a:p>
          <a:p>
            <a:pPr marL="152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07064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2699505" y="2571750"/>
            <a:ext cx="77382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</a:pPr>
            <a:r>
              <a:rPr lang="en-IN" sz="4000" dirty="0"/>
              <a:t>THANK YOU 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180704304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595959"/>
      </a:accent4>
      <a:accent5>
        <a:srgbClr val="C2C2C2"/>
      </a:accent5>
      <a:accent6>
        <a:srgbClr val="F2F2F2"/>
      </a:accent6>
      <a:hlink>
        <a:srgbClr val="75C4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236</Words>
  <Application>Microsoft Office PowerPoint</Application>
  <PresentationFormat>On-screen Show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Montserrat</vt:lpstr>
      <vt:lpstr>Livine Meeting Infographics by Slidesgo</vt:lpstr>
      <vt:lpstr>HealthUp</vt:lpstr>
      <vt:lpstr>ABOUT</vt:lpstr>
      <vt:lpstr>Tech stack used</vt:lpstr>
      <vt:lpstr>User flow</vt:lpstr>
      <vt:lpstr>Future scopes</vt:lpstr>
      <vt:lpstr>Team Members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HealthUp</dc:title>
  <dc:creator>laiba</dc:creator>
  <cp:lastModifiedBy>LAIBA AHSAN</cp:lastModifiedBy>
  <cp:revision>2</cp:revision>
  <dcterms:modified xsi:type="dcterms:W3CDTF">2023-01-19T02:38:12Z</dcterms:modified>
</cp:coreProperties>
</file>