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13306" y="1515974"/>
            <a:ext cx="73025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17252" y="3420110"/>
            <a:ext cx="7513319" cy="3427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2.png" /><Relationship Id="rId4" Type="http://schemas.openxmlformats.org/officeDocument/2006/relationships/image" Target="../media/image1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5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18.jp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2CD5-77DD-4F52-A438-D3492EABC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E8074-A0FF-C5B7-BE0D-A6D1E7E4FD16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168CC9-6FAB-71F6-718E-FCFA3D201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0"/>
            <a:ext cx="18141950" cy="1002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1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6191" y="2743695"/>
            <a:ext cx="14344650" cy="3898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200"/>
              </a:lnSpc>
              <a:spcBef>
                <a:spcPts val="105"/>
              </a:spcBef>
            </a:pPr>
            <a:r>
              <a:rPr lang="en-US" sz="8450" spc="-65" dirty="0"/>
              <a:t>Optimizing</a:t>
            </a:r>
            <a:r>
              <a:rPr lang="en-US" sz="8450" spc="-365" dirty="0"/>
              <a:t> </a:t>
            </a:r>
            <a:r>
              <a:rPr lang="en-US" sz="8450" spc="-165" dirty="0"/>
              <a:t>Blood</a:t>
            </a:r>
            <a:r>
              <a:rPr lang="en-US" sz="8450" spc="-300" dirty="0"/>
              <a:t> </a:t>
            </a:r>
            <a:r>
              <a:rPr lang="en-US" sz="8450" spc="-160" dirty="0"/>
              <a:t>Donation:</a:t>
            </a:r>
            <a:r>
              <a:rPr lang="en-US" sz="8450" spc="-305" dirty="0"/>
              <a:t> </a:t>
            </a:r>
            <a:r>
              <a:rPr lang="en-US" sz="8450" spc="-50" dirty="0"/>
              <a:t>A </a:t>
            </a:r>
            <a:r>
              <a:rPr lang="en-US" sz="8450" spc="-180" dirty="0"/>
              <a:t>Comprehensive</a:t>
            </a:r>
            <a:r>
              <a:rPr lang="en-US" sz="8450" spc="-290" dirty="0"/>
              <a:t> </a:t>
            </a:r>
            <a:r>
              <a:rPr lang="en-US" sz="8450" spc="-265" dirty="0"/>
              <a:t>Overview</a:t>
            </a:r>
            <a:r>
              <a:rPr lang="en-US" sz="8450" spc="-250" dirty="0"/>
              <a:t> </a:t>
            </a:r>
            <a:r>
              <a:rPr lang="en-US" sz="8450" dirty="0"/>
              <a:t>of</a:t>
            </a:r>
            <a:r>
              <a:rPr lang="en-US" sz="8450" spc="-370" dirty="0"/>
              <a:t> </a:t>
            </a:r>
            <a:r>
              <a:rPr lang="en-US" sz="8450" spc="-25" dirty="0"/>
              <a:t>Our </a:t>
            </a:r>
            <a:r>
              <a:rPr lang="en-US" sz="8450" spc="-200" dirty="0"/>
              <a:t>Innovative</a:t>
            </a:r>
            <a:r>
              <a:rPr lang="en-US" sz="8450" spc="-235" dirty="0"/>
              <a:t> </a:t>
            </a:r>
            <a:r>
              <a:rPr lang="en-US" sz="8450" spc="-25" dirty="0"/>
              <a:t>App</a:t>
            </a:r>
            <a:endParaRPr lang="en-US" sz="8450" dirty="0"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765" y="2112149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53776" y="4779581"/>
            <a:ext cx="1860867" cy="27588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49649" y="5208206"/>
            <a:ext cx="1428407" cy="27588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500140" y="5662600"/>
            <a:ext cx="1428330" cy="24058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405228" y="3414751"/>
            <a:ext cx="7386955" cy="34270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0"/>
              </a:spcBef>
              <a:tabLst>
                <a:tab pos="3764915" algn="l"/>
                <a:tab pos="4001135" algn="l"/>
              </a:tabLst>
            </a:pP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Welcome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our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presentation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on </a:t>
            </a:r>
            <a:r>
              <a:rPr sz="2850" i="1" dirty="0">
                <a:solidFill>
                  <a:srgbClr val="332C2C"/>
                </a:solidFill>
                <a:latin typeface="Verdana"/>
                <a:cs typeface="Verdana"/>
              </a:rPr>
              <a:t>Optimizing</a:t>
            </a:r>
            <a:r>
              <a:rPr sz="2850" i="1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50" i="1" dirty="0">
                <a:solidFill>
                  <a:srgbClr val="332C2C"/>
                </a:solidFill>
                <a:latin typeface="Verdana"/>
                <a:cs typeface="Verdana"/>
              </a:rPr>
              <a:t>Blood</a:t>
            </a:r>
            <a:r>
              <a:rPr sz="2850" i="1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50" i="1" spc="-50" dirty="0">
                <a:solidFill>
                  <a:srgbClr val="332C2C"/>
                </a:solidFill>
                <a:latin typeface="Verdana"/>
                <a:cs typeface="Verdana"/>
              </a:rPr>
              <a:t>Donation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!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will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explore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innovative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features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our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app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aim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	the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blood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0" dirty="0">
                <a:solidFill>
                  <a:srgbClr val="332C2C"/>
                </a:solidFill>
                <a:latin typeface="Verdana"/>
                <a:cs typeface="Verdana"/>
              </a:rPr>
              <a:t>donation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process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donor</a:t>
            </a:r>
            <a:r>
              <a:rPr sz="27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participation.</a:t>
            </a:r>
            <a:endParaRPr sz="2750">
              <a:latin typeface="Verdana"/>
              <a:cs typeface="Verdana"/>
            </a:endParaRPr>
          </a:p>
          <a:p>
            <a:pPr marL="12700" marR="467359" indent="-635" algn="just">
              <a:lnSpc>
                <a:spcPts val="3379"/>
              </a:lnSpc>
              <a:spcBef>
                <a:spcPts val="10"/>
              </a:spcBef>
              <a:tabLst>
                <a:tab pos="5608955" algn="l"/>
              </a:tabLst>
            </a:pP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Our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app</a:t>
            </a:r>
            <a:r>
              <a:rPr sz="27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sz="27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designed</a:t>
            </a:r>
            <a:r>
              <a:rPr sz="27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donors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with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blood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banks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provide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real-</a:t>
            </a:r>
            <a:r>
              <a:rPr sz="2750" spc="40" dirty="0">
                <a:solidFill>
                  <a:srgbClr val="332C2C"/>
                </a:solidFill>
                <a:latin typeface="Verdana"/>
                <a:cs typeface="Verdana"/>
              </a:rPr>
              <a:t>time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updates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on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donation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opportunities.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382010" y="1429499"/>
            <a:ext cx="40487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Donor</a:t>
            </a:r>
            <a:r>
              <a:rPr spc="-204" dirty="0"/>
              <a:t> </a:t>
            </a:r>
            <a:r>
              <a:rPr spc="-90" dirty="0"/>
              <a:t>Registration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90120" y="5630875"/>
            <a:ext cx="2140534" cy="2776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972665" y="4784940"/>
            <a:ext cx="1583055" cy="27586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617252" y="3420110"/>
            <a:ext cx="7427595" cy="34270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39750">
              <a:lnSpc>
                <a:spcPct val="100600"/>
              </a:lnSpc>
              <a:spcBef>
                <a:spcPts val="85"/>
              </a:spcBef>
              <a:tabLst>
                <a:tab pos="4509135" algn="l"/>
              </a:tabLst>
            </a:pP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Our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app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offers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simple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secure </a:t>
            </a:r>
            <a:r>
              <a:rPr sz="2850" i="1" spc="-65" dirty="0">
                <a:solidFill>
                  <a:srgbClr val="332C2C"/>
                </a:solidFill>
                <a:latin typeface="Verdana"/>
                <a:cs typeface="Verdana"/>
              </a:rPr>
              <a:t>registration</a:t>
            </a:r>
            <a:r>
              <a:rPr sz="2850" i="1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50" i="1" spc="-65" dirty="0">
                <a:solidFill>
                  <a:srgbClr val="332C2C"/>
                </a:solidFill>
                <a:latin typeface="Verdana"/>
                <a:cs typeface="Verdana"/>
              </a:rPr>
              <a:t>process</a:t>
            </a:r>
            <a:r>
              <a:rPr sz="2850" i="1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donors.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By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providing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 essential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information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preferences,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donors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easily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donation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appointments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receive personalized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app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also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ct val="102299"/>
              </a:lnSpc>
            </a:pP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allows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users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track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their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donation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history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impact.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Blood</a:t>
            </a:r>
            <a:r>
              <a:rPr spc="-185" dirty="0"/>
              <a:t> </a:t>
            </a:r>
            <a:r>
              <a:rPr spc="-140" dirty="0"/>
              <a:t>Bank</a:t>
            </a:r>
            <a:r>
              <a:rPr spc="-185" dirty="0"/>
              <a:t> </a:t>
            </a:r>
            <a:r>
              <a:rPr spc="-70" dirty="0"/>
              <a:t>Integration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64138" y="3508590"/>
            <a:ext cx="1707642" cy="3420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806676" y="4784940"/>
            <a:ext cx="1638554" cy="3438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190980" y="5248859"/>
            <a:ext cx="1483360" cy="30679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617265" y="3420110"/>
            <a:ext cx="7490459" cy="34270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424180">
              <a:lnSpc>
                <a:spcPct val="101499"/>
              </a:lnSpc>
              <a:spcBef>
                <a:spcPts val="55"/>
              </a:spcBef>
              <a:tabLst>
                <a:tab pos="3465829" algn="l"/>
              </a:tabLst>
            </a:pP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have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with</a:t>
            </a:r>
            <a:r>
              <a:rPr sz="27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leading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blood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banks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integrate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their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services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into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our </a:t>
            </a:r>
            <a:r>
              <a:rPr sz="2750" spc="-55" dirty="0">
                <a:solidFill>
                  <a:srgbClr val="332C2C"/>
                </a:solidFill>
                <a:latin typeface="Verdana"/>
                <a:cs typeface="Verdana"/>
              </a:rPr>
              <a:t>app.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enables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users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locate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nearby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blood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332C2C"/>
                </a:solidFill>
                <a:latin typeface="Verdana"/>
                <a:cs typeface="Verdana"/>
              </a:rPr>
              <a:t>banks,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check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real-</a:t>
            </a:r>
            <a:r>
              <a:rPr sz="2750" spc="40" dirty="0">
                <a:solidFill>
                  <a:srgbClr val="332C2C"/>
                </a:solidFill>
                <a:latin typeface="Verdana"/>
                <a:cs typeface="Verdana"/>
              </a:rPr>
              <a:t>time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ct val="101499"/>
              </a:lnSpc>
              <a:spcBef>
                <a:spcPts val="25"/>
              </a:spcBef>
              <a:tabLst>
                <a:tab pos="6144895" algn="l"/>
              </a:tabLst>
            </a:pPr>
            <a:r>
              <a:rPr sz="2750" spc="-114" dirty="0">
                <a:solidFill>
                  <a:srgbClr val="332C2C"/>
                </a:solidFill>
                <a:latin typeface="Verdana"/>
                <a:cs typeface="Verdana"/>
              </a:rPr>
              <a:t>levels,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receive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0" dirty="0">
                <a:solidFill>
                  <a:srgbClr val="332C2C"/>
                </a:solidFill>
                <a:latin typeface="Verdana"/>
                <a:cs typeface="Verdana"/>
              </a:rPr>
              <a:t>urgent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for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speciﬁc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blood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types.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app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facilitates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seamless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communication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between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donors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blood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banks.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41884" y="3503231"/>
            <a:ext cx="2051812" cy="3438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66090" y="5208206"/>
            <a:ext cx="1491361" cy="3438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05228" y="3414751"/>
            <a:ext cx="7516495" cy="384619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60"/>
              </a:spcBef>
              <a:tabLst>
                <a:tab pos="6363970" algn="l"/>
                <a:tab pos="6761480" algn="l"/>
              </a:tabLst>
            </a:pP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Our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app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5" dirty="0">
                <a:solidFill>
                  <a:srgbClr val="332C2C"/>
                </a:solidFill>
                <a:latin typeface="Verdana"/>
                <a:cs typeface="Verdana"/>
              </a:rPr>
              <a:t>fosters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sense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	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by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enabling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users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share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their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0" dirty="0">
                <a:solidFill>
                  <a:srgbClr val="332C2C"/>
                </a:solidFill>
                <a:latin typeface="Verdana"/>
                <a:cs typeface="Verdana"/>
              </a:rPr>
              <a:t>donation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experiences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achievements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on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social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media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platforms.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Additionally,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it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provides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educational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resources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stories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encourage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new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donors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join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6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332C2C"/>
                </a:solidFill>
                <a:latin typeface="Verdana"/>
                <a:cs typeface="Verdana"/>
              </a:rPr>
              <a:t>cause.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Through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this,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aim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create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a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supportive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engaged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donor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community.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379315" y="1439024"/>
            <a:ext cx="7492365" cy="9055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750" spc="-55" dirty="0"/>
              <a:t>Community</a:t>
            </a:r>
            <a:r>
              <a:rPr sz="5750" spc="-250" dirty="0"/>
              <a:t> </a:t>
            </a:r>
            <a:r>
              <a:rPr sz="5750" spc="-100" dirty="0"/>
              <a:t>Engagement</a:t>
            </a:r>
            <a:endParaRPr sz="57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Real-time</a:t>
            </a:r>
            <a:r>
              <a:rPr spc="-140" dirty="0"/>
              <a:t> </a:t>
            </a:r>
            <a:r>
              <a:rPr spc="-100" dirty="0"/>
              <a:t>Updates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65937" y="3937215"/>
            <a:ext cx="1404239" cy="34208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50"/>
              </a:spcBef>
              <a:tabLst>
                <a:tab pos="5340350" algn="l"/>
              </a:tabLst>
            </a:pPr>
            <a:r>
              <a:rPr spc="85" dirty="0"/>
              <a:t>One</a:t>
            </a:r>
            <a:r>
              <a:rPr spc="-210" dirty="0"/>
              <a:t> </a:t>
            </a:r>
            <a:r>
              <a:rPr dirty="0"/>
              <a:t>of</a:t>
            </a:r>
            <a:r>
              <a:rPr spc="-204" dirty="0"/>
              <a:t> </a:t>
            </a:r>
            <a:r>
              <a:rPr dirty="0"/>
              <a:t>the</a:t>
            </a:r>
            <a:r>
              <a:rPr spc="-210" dirty="0"/>
              <a:t> </a:t>
            </a:r>
            <a:r>
              <a:rPr spc="-75" dirty="0"/>
              <a:t>key</a:t>
            </a:r>
            <a:r>
              <a:rPr spc="-204" dirty="0"/>
              <a:t> </a:t>
            </a:r>
            <a:r>
              <a:rPr spc="-35" dirty="0"/>
              <a:t>features</a:t>
            </a:r>
            <a:r>
              <a:rPr spc="-210" dirty="0"/>
              <a:t> </a:t>
            </a:r>
            <a:r>
              <a:rPr dirty="0"/>
              <a:t>of</a:t>
            </a:r>
            <a:r>
              <a:rPr spc="-204" dirty="0"/>
              <a:t> </a:t>
            </a:r>
            <a:r>
              <a:rPr dirty="0"/>
              <a:t>our</a:t>
            </a:r>
            <a:r>
              <a:rPr spc="-204" dirty="0"/>
              <a:t> </a:t>
            </a:r>
            <a:r>
              <a:rPr spc="85" dirty="0"/>
              <a:t>app</a:t>
            </a:r>
            <a:r>
              <a:rPr spc="-210" dirty="0"/>
              <a:t> </a:t>
            </a:r>
            <a:r>
              <a:rPr spc="-70" dirty="0"/>
              <a:t>is</a:t>
            </a:r>
            <a:r>
              <a:rPr spc="-204" dirty="0"/>
              <a:t> </a:t>
            </a:r>
            <a:r>
              <a:rPr spc="-25" dirty="0"/>
              <a:t>the </a:t>
            </a:r>
            <a:r>
              <a:rPr spc="-10" dirty="0"/>
              <a:t>provision</a:t>
            </a:r>
            <a:r>
              <a:rPr spc="-229" dirty="0"/>
              <a:t> </a:t>
            </a:r>
            <a:r>
              <a:rPr dirty="0"/>
              <a:t>of</a:t>
            </a:r>
            <a:r>
              <a:rPr spc="-225" dirty="0"/>
              <a:t> </a:t>
            </a:r>
            <a:r>
              <a:rPr spc="-80" dirty="0"/>
              <a:t>real-</a:t>
            </a:r>
            <a:r>
              <a:rPr spc="40" dirty="0"/>
              <a:t>time</a:t>
            </a:r>
            <a:r>
              <a:rPr dirty="0"/>
              <a:t>	</a:t>
            </a:r>
            <a:r>
              <a:rPr spc="80" dirty="0"/>
              <a:t>on</a:t>
            </a:r>
            <a:r>
              <a:rPr spc="-245" dirty="0"/>
              <a:t> </a:t>
            </a:r>
            <a:r>
              <a:rPr spc="60" dirty="0"/>
              <a:t>blood </a:t>
            </a:r>
            <a:r>
              <a:rPr spc="50" dirty="0"/>
              <a:t>donation</a:t>
            </a:r>
            <a:r>
              <a:rPr spc="-225" dirty="0"/>
              <a:t> </a:t>
            </a:r>
            <a:r>
              <a:rPr spc="-90" dirty="0"/>
              <a:t>events,</a:t>
            </a:r>
            <a:r>
              <a:rPr spc="-220" dirty="0"/>
              <a:t> </a:t>
            </a:r>
            <a:r>
              <a:rPr spc="50" dirty="0"/>
              <a:t>urgent</a:t>
            </a:r>
            <a:r>
              <a:rPr spc="-220" dirty="0"/>
              <a:t> </a:t>
            </a:r>
            <a:r>
              <a:rPr spc="-45" dirty="0"/>
              <a:t>needs,</a:t>
            </a:r>
            <a:r>
              <a:rPr spc="-220" dirty="0"/>
              <a:t> </a:t>
            </a:r>
            <a:r>
              <a:rPr spc="50" dirty="0"/>
              <a:t>and donation</a:t>
            </a:r>
            <a:r>
              <a:rPr spc="-200" dirty="0"/>
              <a:t> </a:t>
            </a:r>
            <a:r>
              <a:rPr spc="-35" dirty="0"/>
              <a:t>milestones.</a:t>
            </a:r>
            <a:r>
              <a:rPr spc="-200" dirty="0"/>
              <a:t> </a:t>
            </a:r>
            <a:r>
              <a:rPr spc="-30" dirty="0"/>
              <a:t>Users</a:t>
            </a:r>
            <a:r>
              <a:rPr spc="-200" dirty="0"/>
              <a:t> </a:t>
            </a:r>
            <a:r>
              <a:rPr spc="-35" dirty="0"/>
              <a:t>receive</a:t>
            </a:r>
            <a:r>
              <a:rPr spc="-195" dirty="0"/>
              <a:t> </a:t>
            </a:r>
            <a:r>
              <a:rPr spc="-10" dirty="0"/>
              <a:t>instant </a:t>
            </a:r>
            <a:r>
              <a:rPr dirty="0"/>
              <a:t>notiﬁcations</a:t>
            </a:r>
            <a:r>
              <a:rPr spc="-180" dirty="0"/>
              <a:t> </a:t>
            </a:r>
            <a:r>
              <a:rPr spc="55" dirty="0"/>
              <a:t>about</a:t>
            </a:r>
            <a:r>
              <a:rPr spc="-175" dirty="0"/>
              <a:t> </a:t>
            </a:r>
            <a:r>
              <a:rPr spc="-20" dirty="0"/>
              <a:t>nearby</a:t>
            </a:r>
            <a:r>
              <a:rPr spc="-175" dirty="0"/>
              <a:t> </a:t>
            </a:r>
            <a:r>
              <a:rPr spc="50" dirty="0"/>
              <a:t>donation</a:t>
            </a:r>
            <a:r>
              <a:rPr spc="-180" dirty="0"/>
              <a:t> </a:t>
            </a:r>
            <a:r>
              <a:rPr spc="-50" dirty="0"/>
              <a:t>drives, </a:t>
            </a:r>
            <a:r>
              <a:rPr dirty="0"/>
              <a:t>emergency</a:t>
            </a:r>
            <a:r>
              <a:rPr spc="-135" dirty="0"/>
              <a:t> </a:t>
            </a:r>
            <a:r>
              <a:rPr spc="-50" dirty="0"/>
              <a:t>appeals,</a:t>
            </a:r>
            <a:r>
              <a:rPr spc="-135" dirty="0"/>
              <a:t> </a:t>
            </a:r>
            <a:r>
              <a:rPr spc="75" dirty="0"/>
              <a:t>and</a:t>
            </a:r>
            <a:r>
              <a:rPr spc="-130" dirty="0"/>
              <a:t> </a:t>
            </a:r>
            <a:r>
              <a:rPr dirty="0"/>
              <a:t>the</a:t>
            </a:r>
            <a:r>
              <a:rPr spc="-135" dirty="0"/>
              <a:t> </a:t>
            </a:r>
            <a:r>
              <a:rPr spc="75" dirty="0"/>
              <a:t>impact</a:t>
            </a:r>
            <a:r>
              <a:rPr spc="-130" dirty="0"/>
              <a:t> </a:t>
            </a:r>
            <a:r>
              <a:rPr spc="-25" dirty="0"/>
              <a:t>of </a:t>
            </a:r>
            <a:r>
              <a:rPr dirty="0"/>
              <a:t>their</a:t>
            </a:r>
            <a:r>
              <a:rPr spc="-210" dirty="0"/>
              <a:t> </a:t>
            </a:r>
            <a:r>
              <a:rPr dirty="0"/>
              <a:t>contributions.</a:t>
            </a:r>
            <a:r>
              <a:rPr spc="-210" dirty="0"/>
              <a:t> </a:t>
            </a:r>
            <a:r>
              <a:rPr spc="-40" dirty="0"/>
              <a:t>This</a:t>
            </a:r>
            <a:r>
              <a:rPr spc="-210" dirty="0"/>
              <a:t> </a:t>
            </a:r>
            <a:r>
              <a:rPr spc="-20" dirty="0"/>
              <a:t>ensures</a:t>
            </a:r>
            <a:r>
              <a:rPr spc="-210" dirty="0"/>
              <a:t> </a:t>
            </a:r>
            <a:r>
              <a:rPr spc="-10" dirty="0"/>
              <a:t>timely </a:t>
            </a:r>
            <a:r>
              <a:rPr spc="75" dirty="0"/>
              <a:t>and</a:t>
            </a:r>
            <a:r>
              <a:rPr spc="-140" dirty="0"/>
              <a:t> </a:t>
            </a:r>
            <a:r>
              <a:rPr spc="-35" dirty="0"/>
              <a:t>relevant</a:t>
            </a:r>
            <a:r>
              <a:rPr spc="-140" dirty="0"/>
              <a:t> </a:t>
            </a:r>
            <a:r>
              <a:rPr dirty="0"/>
              <a:t>information</a:t>
            </a:r>
            <a:r>
              <a:rPr spc="-140" dirty="0"/>
              <a:t> </a:t>
            </a:r>
            <a:r>
              <a:rPr spc="-35" dirty="0"/>
              <a:t>for</a:t>
            </a:r>
            <a:r>
              <a:rPr spc="-140" dirty="0"/>
              <a:t> </a:t>
            </a:r>
            <a:r>
              <a:rPr spc="-10" dirty="0"/>
              <a:t>donors.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8913" y="4195028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9993"/>
            <a:ext cx="18288000" cy="10277475"/>
            <a:chOff x="0" y="9993"/>
            <a:chExt cx="18288000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46092" y="4351058"/>
              <a:ext cx="2219248" cy="3438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8900" y="6484658"/>
              <a:ext cx="1225727" cy="34208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15236" y="3414852"/>
            <a:ext cx="7400290" cy="38461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50"/>
              </a:spcBef>
              <a:tabLst>
                <a:tab pos="4761865" algn="l"/>
              </a:tabLst>
            </a:pP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conclusion,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our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innovative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app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poised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revolutionize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blood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0" dirty="0">
                <a:solidFill>
                  <a:srgbClr val="332C2C"/>
                </a:solidFill>
                <a:latin typeface="Verdana"/>
                <a:cs typeface="Verdana"/>
              </a:rPr>
              <a:t>donation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landscape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by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donors,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enhancing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blood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bank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operations,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fostering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strong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sense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community.</a:t>
            </a:r>
            <a:endParaRPr sz="2750">
              <a:latin typeface="Verdana"/>
              <a:cs typeface="Verdana"/>
            </a:endParaRPr>
          </a:p>
          <a:p>
            <a:pPr marL="12700" marR="198755">
              <a:lnSpc>
                <a:spcPts val="3379"/>
              </a:lnSpc>
              <a:spcBef>
                <a:spcPts val="45"/>
              </a:spcBef>
            </a:pPr>
            <a:r>
              <a:rPr sz="2750" spc="95" dirty="0">
                <a:solidFill>
                  <a:srgbClr val="332C2C"/>
                </a:solidFill>
                <a:latin typeface="Verdana"/>
                <a:cs typeface="Verdana"/>
              </a:rPr>
              <a:t>With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its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user-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friendly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interface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comprehensive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features,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our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app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set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endParaRPr sz="2750">
              <a:latin typeface="Verdana"/>
              <a:cs typeface="Verdana"/>
            </a:endParaRPr>
          </a:p>
          <a:p>
            <a:pPr marL="12700" marR="971550">
              <a:lnSpc>
                <a:spcPts val="3300"/>
              </a:lnSpc>
              <a:spcBef>
                <a:spcPts val="45"/>
              </a:spcBef>
              <a:tabLst>
                <a:tab pos="4865370" algn="l"/>
              </a:tabLst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make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meaningful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on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blood donation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efforts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worldwide.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91280" y="1429588"/>
            <a:ext cx="35820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325</Words>
  <Application>Microsoft Office PowerPoint</Application>
  <PresentationFormat>Custom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Optimizing Blood Donation: A Comprehensive Overview of Our Innovative App</vt:lpstr>
      <vt:lpstr>Introduction</vt:lpstr>
      <vt:lpstr>Donor Registration</vt:lpstr>
      <vt:lpstr>Blood Bank Integration</vt:lpstr>
      <vt:lpstr>Community Engagement</vt:lpstr>
      <vt:lpstr>Real-time Updates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Tamil Selvi</dc:creator>
  <cp:lastModifiedBy>prabhamuruga2020@gmail.com</cp:lastModifiedBy>
  <cp:revision>2</cp:revision>
  <dcterms:created xsi:type="dcterms:W3CDTF">2024-06-11T06:11:21Z</dcterms:created>
  <dcterms:modified xsi:type="dcterms:W3CDTF">2024-06-11T06:33:55Z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2024-06-11T00:00:00Z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2024-06-11T00:00:00Z</vt:filetime>
  </property>
  <property fmtid="{D5CDD505-2E9C-101B-9397-08002B2CF9AE}" pid="5" name="Producer">
    <vt:lpwstr>GPL Ghostscript 10.02.0</vt:lpwstr>
  </property>
</Properties>
</file>