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Encapsulation &amp; Object Handling in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Setter, Getter, this Keyword, and Private Attributes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Declared using 'private' keyword</a:t>
            </a:r>
          </a:p>
          <a:p>
            <a:r>
              <a:t>• Accessible only within the same class</a:t>
            </a:r>
          </a:p>
          <a:p>
            <a:r>
              <a:t>• Used to implement encapsulation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Access Private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❌ Direct Access: emp.salary = 5000; → Error</a:t>
            </a:r>
          </a:p>
          <a:p>
            <a:r>
              <a:t>• ✅ Use Setters/Getters:</a:t>
            </a:r>
          </a:p>
          <a:p>
            <a:r>
              <a:t>  emp.setSalary(5000);</a:t>
            </a:r>
          </a:p>
          <a:p>
            <a:r>
              <a:t>  System.out.println(emp.getSalary());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with private variable</a:t>
            </a:r>
          </a:p>
          <a:p>
            <a:r>
              <a:t>• Setter/Getter using `this` keyword</a:t>
            </a:r>
          </a:p>
          <a:p>
            <a:r>
              <a:t>class Student { private String name;</a:t>
            </a:r>
          </a:p>
          <a:p>
            <a:r>
              <a:t>public void setName(String name) { this.name = name; }</a:t>
            </a:r>
          </a:p>
          <a:p>
            <a:r>
              <a:t>public String getName() { return name; }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control of data</a:t>
            </a:r>
          </a:p>
          <a:p>
            <a:r>
              <a:t>• Hides complexity</a:t>
            </a:r>
          </a:p>
          <a:p>
            <a:r>
              <a:t>• Reusable &amp; maintainable code</a:t>
            </a:r>
          </a:p>
          <a:p>
            <a:r>
              <a:t>• Secure &amp; flexible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Car class with:</a:t>
            </a:r>
          </a:p>
          <a:p>
            <a:r>
              <a:t>  - private model and speed</a:t>
            </a:r>
          </a:p>
          <a:p>
            <a:r>
              <a:t>  - setter/getter methods</a:t>
            </a:r>
          </a:p>
          <a:p>
            <a:r>
              <a:t>  - use of `this` keyword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the use of `this` keyword?</a:t>
            </a:r>
          </a:p>
          <a:p>
            <a:r>
              <a:t>2. Can private variables be accessed outside the class?</a:t>
            </a:r>
          </a:p>
          <a:p>
            <a:r>
              <a:t>3. What’s the main benefit of a setter?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Encapsulation keeps data safe</a:t>
            </a:r>
          </a:p>
          <a:p>
            <a:r>
              <a:t>• Private attributes = hidden data</a:t>
            </a:r>
          </a:p>
          <a:p>
            <a:r>
              <a:t>• Setters/Getters = controlled access</a:t>
            </a:r>
          </a:p>
          <a:p>
            <a:r>
              <a:t>• `this` = reference to current object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+ 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Any Questions?</a:t>
            </a:r>
          </a:p>
          <a:p>
            <a:r>
              <a:t>• Write clean, safe, and maintainable code!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Data Encapsulation?</a:t>
            </a:r>
          </a:p>
          <a:p>
            <a:r>
              <a:t>• Why Encapsulation is Important?</a:t>
            </a:r>
          </a:p>
          <a:p>
            <a:r>
              <a:t>• Setters &amp; Getters</a:t>
            </a:r>
          </a:p>
          <a:p>
            <a:r>
              <a:t>• The `this` Keyword</a:t>
            </a:r>
          </a:p>
          <a:p>
            <a:r>
              <a:t>• Private Attributes</a:t>
            </a:r>
          </a:p>
          <a:p>
            <a:r>
              <a:t>• Code Examples (Real-Time)</a:t>
            </a:r>
          </a:p>
          <a:p>
            <a:r>
              <a:t>• Quick Quiz &amp;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Wrapping data + methods in a single unit (class)</a:t>
            </a:r>
          </a:p>
          <a:p>
            <a:r>
              <a:t>• Hides internal state of the object</a:t>
            </a:r>
          </a:p>
          <a:p>
            <a:r>
              <a:t>• Fundamental concept of 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ATM Machine Example: PIN is hidden, interface is visible</a:t>
            </a:r>
          </a:p>
          <a:p>
            <a:r>
              <a:t>• Code Analogy: Data (variables) + Logic (methods) =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Protects data from unauthorized access</a:t>
            </a:r>
          </a:p>
          <a:p>
            <a:r>
              <a:t>• Improves code maintainability</a:t>
            </a:r>
          </a:p>
          <a:p>
            <a:r>
              <a:t>• Increases flexibility</a:t>
            </a:r>
          </a:p>
          <a:p>
            <a:r>
              <a:t>• Makes unit testing easier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Setters and 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Setter: Method to set value</a:t>
            </a:r>
          </a:p>
          <a:p>
            <a:r>
              <a:t>• Getter: Method to get value</a:t>
            </a:r>
          </a:p>
          <a:p>
            <a:r>
              <a:t>Example:</a:t>
            </a:r>
          </a:p>
          <a:p>
            <a:r>
              <a:t>  public void setName(String name) { this.name = name; }</a:t>
            </a:r>
          </a:p>
          <a:p>
            <a:r>
              <a:t>  public String getName() { return name;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Setters/Getters Instead of Direct Access?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validation or logic before assigning value</a:t>
            </a:r>
          </a:p>
          <a:p>
            <a:r>
              <a:t>• Control read/write access</a:t>
            </a:r>
          </a:p>
          <a:p>
            <a:r>
              <a:t>• Maintain data integrity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`this`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Refers to the current object</a:t>
            </a:r>
          </a:p>
          <a:p>
            <a:r>
              <a:t>• Resolves conflict between local &amp; instance variables</a:t>
            </a:r>
          </a:p>
          <a:p>
            <a:r>
              <a:t>Example: this.name = name;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Analogy of `this`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If two people have the same name, 'this Alex' refers to yourself</a:t>
            </a:r>
          </a:p>
          <a:p>
            <a:r>
              <a:t>• Helps differentiate between instance &amp; local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