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C++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History, Differences from C, Program Structure, Namespace, cin &amp; cout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by Bjarne Stroustrup in 1979 at Bell Labs.</a:t>
            </a:r>
          </a:p>
          <a:p>
            <a:r>
              <a:t>Originally called 'C with Classes'.</a:t>
            </a:r>
          </a:p>
          <a:p>
            <a:r>
              <a:t>Developed as an extension of the C language.</a:t>
            </a:r>
          </a:p>
          <a:p>
            <a:r>
              <a:t>Added Object-Oriented Programming features.</a:t>
            </a:r>
          </a:p>
          <a:p>
            <a:r>
              <a:t>Standardized versions: C++98, C++03, C++11, C++14, C++17, C++20, C++23.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between C and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 is a Procedural Programming Language.</a:t>
            </a:r>
          </a:p>
          <a:p>
            <a:r>
              <a:t>C++ supports both Procedural and Object-Oriented Programming.</a:t>
            </a:r>
          </a:p>
          <a:p>
            <a:r>
              <a:t>C doesn't support function overloading; C++ does.</a:t>
            </a:r>
          </a:p>
          <a:p>
            <a:r>
              <a:t>C uses stdio.h; C++ uses iostream.</a:t>
            </a:r>
          </a:p>
          <a:p>
            <a:r>
              <a:t>C uses printf/scanf; C++ uses cout/cin.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cout &lt;&lt; "Hello World!";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#include &lt;iostream&gt; – includes input/output stream.</a:t>
            </a:r>
          </a:p>
          <a:p>
            <a:r>
              <a:t>using namespace std; – allows direct use of standard functions.</a:t>
            </a:r>
          </a:p>
          <a:p>
            <a:r>
              <a:t>int main() – main function where execution begins.</a:t>
            </a:r>
          </a:p>
          <a:p>
            <a:r>
              <a:t>cout &lt;&lt; – prints output to the console.</a:t>
            </a:r>
          </a:p>
          <a:p>
            <a:r>
              <a:t>return 0; – ends the main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namespace std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std is the standard namespace.</a:t>
            </a:r>
          </a:p>
          <a:p>
            <a:r>
              <a:t>Contains all standard C++ library functions and objects.</a:t>
            </a:r>
          </a:p>
          <a:p>
            <a:r>
              <a:t>Without it, we must write std::cout instead of cout.</a:t>
            </a:r>
          </a:p>
          <a:p>
            <a:r>
              <a:t>Helps to avoid typing 'std::' repeatedly.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cout and 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cout: Used for output (console output).</a:t>
            </a:r>
          </a:p>
          <a:p>
            <a:r>
              <a:t>cin: Used for input (user input).</a:t>
            </a:r>
          </a:p>
          <a:p>
            <a:r>
              <a:t>cout uses &lt;&lt; insertion operator.</a:t>
            </a:r>
          </a:p>
          <a:p>
            <a:r>
              <a:t>cin uses &gt;&gt; extraction operator.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cin and cout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string name;</a:t>
            </a:r>
          </a:p>
          <a:p>
            <a:r>
              <a:t>    cout &lt;&lt; "Enter your name: ";</a:t>
            </a:r>
          </a:p>
          <a:p>
            <a:r>
              <a:t>    cin &gt;&gt; name;</a:t>
            </a:r>
          </a:p>
          <a:p>
            <a:r>
              <a:t>    cout &lt;&lt; "Hello " &lt;&lt; name;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C++ is an extension of C with object-oriented features.</a:t>
            </a:r>
          </a:p>
          <a:p>
            <a:r>
              <a:t>Differences include support for OOP, iostream, function overloading.</a:t>
            </a:r>
          </a:p>
          <a:p>
            <a:r>
              <a:t>Basic structure includes headers, main function, and std namespace.</a:t>
            </a:r>
          </a:p>
          <a:p>
            <a:r>
              <a:t>cout and cin are used for input and output.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