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67C1-A0DF-AF3F-9A9F-CD2BA0C7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46B62-64C1-3F7D-476F-A901E1E99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3146-0D3B-5216-2200-4CA6D3B7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9899-33D9-AEE1-AEF0-CA89012C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732E-FAB4-99A6-8A9F-09691B4B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0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D643-2B4D-72E5-B4CE-C4C17004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CDBBA-4F80-2FE3-FC63-AA09B6175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7B65-8B3C-A628-124A-E038E35A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8108-E080-9227-3156-67FD1A69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CE7D3-CAF8-BE20-8DB9-B90EAC86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8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9A788-14E6-C20F-D162-8A0F8D4DB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829B1-0F8D-946B-2105-490CA6B8E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F510-F7C0-4370-7EE9-21797956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430F-FE8F-477B-9E85-62C9B467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69CF-CF95-CD00-3C94-69C6EB25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C58F-32FF-C139-D7A4-CAAEE8A8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5CA-6521-D815-4936-CDD5586F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50F9-89FD-01BC-4FE1-B45BEE7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34DB-ECA2-547A-E7F7-E57C2EC8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9967B-252F-8854-DBF0-EDAC1F5D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D829-999D-8387-6B5D-F1430C27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F41D2-CFA4-FCCB-1B3F-1D2714BF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2AC0-FAF4-1ED4-3596-53DF2F5E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E83C-E07A-7DCD-5A1A-0AE29B63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1580-8B30-C378-DD35-C19FE3E2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B757-C003-BCDC-879A-6763692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34B4-9A1D-3467-D725-5A205BF7E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691CF-E661-7E99-818A-7BB48E5B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D93D3-9B47-7F19-039F-94E29954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979D-AFF1-83E8-4382-52B9C9C2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63C66-EE68-C0C1-10C2-9FD00818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33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9B45-A168-D7FE-A1BF-C63F491C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F2F4-223E-B3C3-5FCA-B91DD8DB2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672FE-9898-45CD-E5BC-56B7D07D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C9068-E621-73FE-4132-2823479F3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868D5-11ED-CA58-D9A0-F6B011394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01D6E-3870-EE45-B508-A261A2B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4F30E-371C-55EF-DD25-411EC501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1EEB9-57F3-F2C4-02BE-2ABEDDB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B58E-D5EB-83D6-A9C7-0B0569FA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E63BD-BE4E-9040-54E8-341E78CF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73CB8-9D64-7551-1EE1-21CD1990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BCD7C-6827-8FDE-B4D7-9CF58AEF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5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5A2D5-F5CA-9CA9-501F-1DA28D79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DC1CA-B246-4002-4727-EA3988E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DCC30-0E12-C28B-4AC9-AA13D81E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BDFB-F75C-4D0B-ECDE-64EFC6C9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4966-BACF-D20E-CAD3-86937620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1D01-25FF-36B7-94EC-FB8EB23DA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6853-F260-63CA-A9CD-752E9EC3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369E6-F554-F64C-4CDE-DCA74007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0B42E-5534-6CE7-542B-9A8F8CAA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3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F8AB-748A-3DC9-146C-6D816CBE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C45D5-EDAD-3D90-338A-D524DC02C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20F91-A477-C8F2-BFDD-AC51E070E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8FC37-990D-EEDC-CEF3-A781390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D36B-F68F-A7CE-BC10-F8D8B575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2618A-E53B-3BD1-3466-62FBE413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58031-9F2B-7199-1FFD-57913389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B8DD5-3F57-ACBE-158B-8336154D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70EF-B872-F719-5336-D6F456A32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8E3A0-E35A-4AAF-981F-E4733051202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5240-EE2D-0326-300A-8CAE5EEBE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DC45-DD3E-958A-9E12-9E8F4CFC3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0823-B132-45DD-9429-AF9A71F4C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9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F79B-177F-4B40-70A2-0D22FEAC7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8BF8-0836-5EB9-989E-8BA3819F5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1C46A-E3D8-A32A-EAE8-47EEE08A5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45"/>
            <a:ext cx="12192000" cy="66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C8B7-2F8E-53C4-8790-37C891691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C8D2B-76FF-9932-BAD0-80D966FE0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FA981-6A65-4C81-E2C3-F164D6756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9"/>
            <a:ext cx="12192000" cy="680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0019-CDCB-40F3-85AF-4F6B000D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2392D-7E03-2E6E-BDBE-F3DA186A1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B7A26-BE77-E5A6-AD5E-8C5C1598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94"/>
            <a:ext cx="12192000" cy="65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2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AA8-C791-1D89-3CAB-268DFD54D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EA17D-0C58-52AB-1D81-86D11F51F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11BF2-9547-112E-205C-86C7CDC20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39"/>
            <a:ext cx="12192000" cy="66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8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D526-8048-8E56-E2AF-BB13496EC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514C-2197-DF7E-B4DF-08D4618BB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346FF-2665-6F37-B562-A4AE3D44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85"/>
            <a:ext cx="12192000" cy="67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AC2B-8A01-E86F-0D0C-4196CFB2C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7A75-B8F5-A1C4-8BC4-1E7B94E6B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03F33-265C-398C-B22F-6BAA219A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35"/>
            <a:ext cx="12192000" cy="67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1ADD-2486-2F2F-4930-40B8EBA36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F40E-70AC-50EA-1CBB-9D041F16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74F30-1314-A716-7842-468A47F51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" y="0"/>
            <a:ext cx="11992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0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6E87-C7CB-6A7A-B8CF-9680BCDDC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2B8B5-C575-C7FA-BE7D-9C923D097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9397C-855F-5D67-9FA4-EB54BED7C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" y="0"/>
            <a:ext cx="12185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7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prabhat kumar</dc:creator>
  <cp:lastModifiedBy>prabhat kumar</cp:lastModifiedBy>
  <cp:revision>1</cp:revision>
  <dcterms:created xsi:type="dcterms:W3CDTF">2024-09-05T04:29:27Z</dcterms:created>
  <dcterms:modified xsi:type="dcterms:W3CDTF">2024-09-05T04:31:38Z</dcterms:modified>
</cp:coreProperties>
</file>