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Arial Narrow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4tPjX4svNh0CmFiq7AGgt6xNR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bold.fntdata"/><Relationship Id="rId10" Type="http://schemas.openxmlformats.org/officeDocument/2006/relationships/font" Target="fonts/ArialNarrow-regular.fntdata"/><Relationship Id="rId13" Type="http://schemas.openxmlformats.org/officeDocument/2006/relationships/font" Target="fonts/ArialNarrow-boldItalic.fntdata"/><Relationship Id="rId12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233"/>
            <a:ext cx="12192000" cy="684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787"/>
            <a:ext cx="12227379" cy="683821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496193" y="2443369"/>
            <a:ext cx="7234989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Leader- Siddhesh Salve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Members-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Prateek Das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Prabhat Dutta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 flipH="1">
            <a:off x="2722455" y="2220763"/>
            <a:ext cx="6747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Appliance Control and Automation: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rial Narrow"/>
              <a:buAutoNum type="alphaLcParenR"/>
            </a:pPr>
            <a:r>
              <a:rPr lang="en-IN" sz="3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Smart Plugs and Switches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b)  Usage Pattern Learning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c)  Automated Energy Optimization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d)  Personalized Energy Profiles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e)  Mobile and Voice Control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6" name="Google Shape;10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790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4074695" y="3612624"/>
            <a:ext cx="404261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Google Home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Amazon Alexa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272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2855493" y="2566184"/>
            <a:ext cx="656122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Database management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UI/UX design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IOT Devices and Sensors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Machine learning and Deep learning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lang="en-IN" sz="36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Web or Mobile Applications</a:t>
            </a:r>
            <a:endParaRPr/>
          </a:p>
          <a:p>
            <a:pPr indent="-114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2023-06-02T10:55:41Z</dcterms:created>
  <dc:creator>Prateek Das</dc:creator>
</cp:coreProperties>
</file>