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7301-EFD9-8A52-5AC2-7963D013A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16FA1-CCF8-B310-9BBB-8A0496B4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90E0-9EBB-AC2A-6B10-68591BDD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02F7-F64A-E17E-5EF7-7CDF3BD7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3D89-CDAA-FB2F-78AB-21C9D9E0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339-51D2-DB7F-031C-9A36283D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240D-A32B-297B-1E64-E71393D69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4836-CF5A-6A37-0C80-FEAF43DC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AC95-7727-04A8-FC04-EF132255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E6F-7E50-B6A7-C764-E78DC62E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59958-378A-50C0-CD39-8F03EA457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B91C7-134D-5349-5B37-0C45BB9C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7942-F259-556E-E449-5547565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DC1B-50E3-DACE-8BAD-AB90B08C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4618-C07B-EDCE-62D0-F4A23E44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4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F1B0-339C-B06B-5E20-20D611B0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A03D-8E09-409F-92C0-13417E60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1601-95FA-F16D-7855-F60D9F7C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DE29-30C5-FB45-82E4-821626A8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39D85-4CCC-D52F-C7F6-18CA3BFE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3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053A-4DD2-160F-A0F5-F6FA2A4D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2CC77-D485-BA3F-8E11-5E63325D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09BE-E147-A421-C685-DBE8DE05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9D80-D854-46DD-F02D-6BE7028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A655-8814-B9AB-4E33-483A38B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EA4-7168-2E74-7BF1-2B99F615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8BDC-5414-0C8A-D5AE-D4038B2F3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88498-677B-FC4C-0C40-F0AB7100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F5784-1B02-26B0-2431-0BD4EEF7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C02F-42B8-647D-DA31-AF32EC4B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1384-C4C9-503B-31B8-1B8D330C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54E5-A2E4-56A6-735F-9117160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9432B-B2AA-4257-FF97-452BCED0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FF7A-0EAC-9250-2CB3-B3600A7E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B6487-282A-FA36-4C4D-A2E90454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7F84-4E31-352C-5016-F31C254C6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6753D-1BF2-16D3-157F-23515656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DB559-D03A-1D66-DDFB-1280A195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E046B-C404-574C-F91F-D17560E2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6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6FE7-AB99-09DF-5FB0-430348D2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03F74-7EC5-18A2-FBB7-5E28E210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6BAFF-CB6A-97D6-CE31-3C07BB5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CAAC-0539-D2C6-8840-A5977E9D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7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92D88-C670-C94C-AAB2-E8382420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8DBC-5F3C-F593-6C6F-0CC132D1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3C59-EA9D-71E2-3FC7-8D25E0CC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C08B-0E05-1D7A-8338-A00D2A4A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8BDA-43A5-0081-45CC-51FF470C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7E03-9A14-3C52-7C40-76504A93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B121C-FAE4-84F4-3460-F966DF8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E0066-D873-9858-BA8A-4A16C5C0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2FA8-6C13-A14D-A53A-B25C80F9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7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1B6D-33C3-CF46-0DC7-67124373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44D63-5E64-2A40-63DB-7516E47A5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C43B7-56AD-C021-E9BF-4BC04ADE5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0BD6C-A978-56A5-A60E-A22FD83D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53A4-7EF7-EE03-E4A3-B77E199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EB91-C312-08E0-715E-CB124085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9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A3C7E-7D3C-C95A-0E65-671B4131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4B4F-4985-52A9-4D15-D21AB07D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A525-4417-C17A-19CD-88BA038F3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A574-CD2B-4721-A418-C8F0B8DC493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B15B-AA9B-4148-9F74-69E92953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3C86-20DE-9DF3-E9A3-0A32B12E6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37A2-A0E4-41AD-9AEF-A9226DC8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D945A-AC4B-EF33-A210-D02BD2E3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F8BE1-6046-1836-8582-AA9DE6A43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B7EB1-EE7D-7D0C-06CD-9A310953F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57CF7-FC4B-3840-5389-6A012130263B}"/>
              </a:ext>
            </a:extLst>
          </p:cNvPr>
          <p:cNvSpPr/>
          <p:nvPr/>
        </p:nvSpPr>
        <p:spPr>
          <a:xfrm>
            <a:off x="3406563" y="568623"/>
            <a:ext cx="5020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REMOTE HEALTH</a:t>
            </a:r>
          </a:p>
        </p:txBody>
      </p:sp>
    </p:spTree>
    <p:extLst>
      <p:ext uri="{BB962C8B-B14F-4D97-AF65-F5344CB8AC3E}">
        <p14:creationId xmlns:p14="http://schemas.microsoft.com/office/powerpoint/2010/main" val="250698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PRABIN MISHRA</dc:creator>
  <cp:lastModifiedBy>PRABIN MISHRA</cp:lastModifiedBy>
  <cp:revision>1</cp:revision>
  <dcterms:created xsi:type="dcterms:W3CDTF">2022-11-27T13:20:32Z</dcterms:created>
  <dcterms:modified xsi:type="dcterms:W3CDTF">2022-11-27T13:20:58Z</dcterms:modified>
</cp:coreProperties>
</file>