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1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8F4F-1864-4410-9ED4-F108519126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FAFD-0B51-40BD-88C8-47E6FA53C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35629" y="2060619"/>
            <a:ext cx="4984123" cy="2305319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15944" y="2318197"/>
            <a:ext cx="291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AWS Training in Chennai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6" y="2833352"/>
            <a:ext cx="1506828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8331" y="3215285"/>
            <a:ext cx="144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4.9 (43541)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5215944" y="3290551"/>
            <a:ext cx="257577" cy="2125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5441324" y="3290551"/>
            <a:ext cx="257577" cy="2125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673144" y="3281963"/>
            <a:ext cx="257577" cy="2125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918915" y="3281963"/>
            <a:ext cx="257577" cy="2125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6171126" y="3290551"/>
            <a:ext cx="257577" cy="2125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30722" y="3915177"/>
            <a:ext cx="1925392" cy="34773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information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4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2024-08-26T06:52:21Z</dcterms:created>
  <dcterms:modified xsi:type="dcterms:W3CDTF">2024-08-26T06:52:39Z</dcterms:modified>
</cp:coreProperties>
</file>