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78BC"/>
    <a:srgbClr val="0078D2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>
      <p:cViewPr varScale="1">
        <p:scale>
          <a:sx n="65" d="100"/>
          <a:sy n="65" d="100"/>
        </p:scale>
        <p:origin x="-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A5DA-D79C-4709-A74B-593A806DBA14}" type="datetimeFigureOut">
              <a:rPr lang="en-US" smtClean="0"/>
              <a:t>26/Aug/2024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05CB-F65E-4246-8868-1192EE31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2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A5DA-D79C-4709-A74B-593A806DBA14}" type="datetimeFigureOut">
              <a:rPr lang="en-US" smtClean="0"/>
              <a:t>26/Aug/2024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05CB-F65E-4246-8868-1192EE31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9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A5DA-D79C-4709-A74B-593A806DBA14}" type="datetimeFigureOut">
              <a:rPr lang="en-US" smtClean="0"/>
              <a:t>26/Aug/2024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05CB-F65E-4246-8868-1192EE31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3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A5DA-D79C-4709-A74B-593A806DBA14}" type="datetimeFigureOut">
              <a:rPr lang="en-US" smtClean="0"/>
              <a:t>26/Aug/2024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05CB-F65E-4246-8868-1192EE31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5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A5DA-D79C-4709-A74B-593A806DBA14}" type="datetimeFigureOut">
              <a:rPr lang="en-US" smtClean="0"/>
              <a:t>26/Aug/2024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05CB-F65E-4246-8868-1192EE31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5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A5DA-D79C-4709-A74B-593A806DBA14}" type="datetimeFigureOut">
              <a:rPr lang="en-US" smtClean="0"/>
              <a:t>26/Aug/2024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05CB-F65E-4246-8868-1192EE31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0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A5DA-D79C-4709-A74B-593A806DBA14}" type="datetimeFigureOut">
              <a:rPr lang="en-US" smtClean="0"/>
              <a:t>26/Aug/2024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05CB-F65E-4246-8868-1192EE31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7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A5DA-D79C-4709-A74B-593A806DBA14}" type="datetimeFigureOut">
              <a:rPr lang="en-US" smtClean="0"/>
              <a:t>26/Aug/2024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05CB-F65E-4246-8868-1192EE31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6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A5DA-D79C-4709-A74B-593A806DBA14}" type="datetimeFigureOut">
              <a:rPr lang="en-US" smtClean="0"/>
              <a:t>26/Aug/2024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05CB-F65E-4246-8868-1192EE31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7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A5DA-D79C-4709-A74B-593A806DBA14}" type="datetimeFigureOut">
              <a:rPr lang="en-US" smtClean="0"/>
              <a:t>26/Aug/2024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05CB-F65E-4246-8868-1192EE31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3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A5DA-D79C-4709-A74B-593A806DBA14}" type="datetimeFigureOut">
              <a:rPr lang="en-US" smtClean="0"/>
              <a:t>26/Aug/2024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05CB-F65E-4246-8868-1192EE31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DA5DA-D79C-4709-A74B-593A806DBA14}" type="datetimeFigureOut">
              <a:rPr lang="en-US" smtClean="0"/>
              <a:t>26/Aug/2024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05CB-F65E-4246-8868-1192EE31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7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9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21383456">
            <a:off x="-623239" y="822245"/>
            <a:ext cx="13180340" cy="55974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1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7</cp:revision>
  <dcterms:created xsi:type="dcterms:W3CDTF">2024-08-22T07:54:34Z</dcterms:created>
  <dcterms:modified xsi:type="dcterms:W3CDTF">2024-08-26T10:30:41Z</dcterms:modified>
</cp:coreProperties>
</file>