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DED2-A58F-729C-22B2-06D14BAE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B9ED-367D-89EA-17E0-897B19DF9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CFED-3A99-490D-FFF9-2315DA6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CD60-ACC9-39E7-09E6-816A257C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1729-D47F-596E-1F1F-B70FF4F6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5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20D3-170E-7955-7B22-B62CD19F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541C-9ADD-ED98-B9DF-4FFDAF2F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9FB4-FD26-7AF3-7065-4238D038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1515-5C59-2ADB-51ED-4EB47A7F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74A8-5DDA-EAB5-FED3-AD3E4D73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5BEF3-6737-5075-016B-DB155F922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7B63-ACDE-78EE-E69C-9E6F66D0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1F9C-A07E-7333-5EE2-2AA9B70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56C9-C655-E0B7-2595-352C84D8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9EEF-2FBD-72A1-2E89-F6E218E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4B4D-66AD-F23C-AC76-44667C40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C1B-B1BB-7E57-FBC9-E178994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61F7-2ED4-F318-A31F-4A879F9C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3A8D-3782-FD78-C99D-5968B234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2CE6-1500-4216-93EC-2AE455E7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024A-EE75-4C17-1BFE-3DECC59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3CEB-4E42-BAB8-0C22-9B154CD9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3516-3001-178E-DEAA-E17BC1B6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05F7-B014-63F3-CCAF-BEC0A905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9A45-6F73-74AC-29D1-BB43E552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7522-9192-6C33-342E-F94B129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07D7-5F10-0319-0D3A-6A048D23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6763-805E-A13F-A4AE-987AFF2B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624B7-A805-47EC-1CDE-84A2E742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4D4DD-D629-8D5C-3609-8796C89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4B7BA-D70F-C25B-2654-D8B435F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0769-9BB1-CFAB-1A0A-94DB641B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1FF6-9959-FF50-4E20-87DD3D04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21D81-483C-FFFB-5216-DAAA218D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69DC3-DB74-50CF-CE2A-560A2F956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DF0-274D-6A24-F3FF-5ED3B8B3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DC4A3-E025-E5EF-58C2-B47E3EDD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603A-C8B2-8C67-A06A-F7A728A0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4E498-49B8-F4B1-80F9-872EB40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E6FB-7A1A-5F8F-7EC5-40E72318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D3790-AEBB-505F-8BFA-81E20B3B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E4750-42BC-51CA-019E-A87EF8E3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8FCE2-86B4-C77B-3D4D-C8739E4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2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2BF57-5388-C56E-CFC9-FA7B5E46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1FE4-B566-53BC-5C30-915CE7A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F3EE-7354-0B7F-B99A-769729C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3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1396-8FF7-FE8C-13C7-7EBBBCEF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DE5-D28A-1DA0-D8CC-CC135F83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882B-772F-7EA7-4C0D-E44F024C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05F0-9620-6398-F546-90EACDC6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1D9D3-63F0-33B5-1091-4329CB48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41C5-5164-7765-AF2E-60BEC13F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C516-7885-8C19-DE3B-C8B7180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1DB43-4090-6771-9B9A-29A87F077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996D-A150-7263-4524-5266F242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06764-B1D0-381A-DA9A-54869D31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437EB-925D-AC3F-E9FE-CF7F1DC3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6195-0D61-7BCC-0B3A-5722AAD7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69831-B8AE-5CFB-FC12-6BEA2516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F549-C249-327B-38E4-1290D143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0A75-B33B-8098-E3C4-2C143971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66B7-A152-4A40-991D-24359AD9BFE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8A9F-A23A-9D1F-AEB6-3863DDC26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DC05-E657-F694-5D7F-CB98B8D9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6648-D3A6-4129-BFB5-586FC1E7A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E3E11-BB5A-70D2-84F8-2BD81453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772"/>
            <a:ext cx="12192000" cy="547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57739-7B86-4287-5F43-563DD859AD84}"/>
              </a:ext>
            </a:extLst>
          </p:cNvPr>
          <p:cNvSpPr txBox="1"/>
          <p:nvPr/>
        </p:nvSpPr>
        <p:spPr>
          <a:xfrm>
            <a:off x="0" y="157316"/>
            <a:ext cx="4316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Code: 1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7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285D-0388-9AA1-3312-8B2FE1EA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04"/>
            <a:ext cx="10515600" cy="1325563"/>
          </a:xfrm>
        </p:spPr>
        <p:txBody>
          <a:bodyPr/>
          <a:lstStyle/>
          <a:p>
            <a:r>
              <a:rPr lang="en-US" dirty="0"/>
              <a:t>Code: 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CB865-31B8-9FAC-E65B-72D7E138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667"/>
            <a:ext cx="12192000" cy="55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Code: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Reddy</dc:creator>
  <cp:lastModifiedBy>Rahul Reddy</cp:lastModifiedBy>
  <cp:revision>1</cp:revision>
  <dcterms:created xsi:type="dcterms:W3CDTF">2024-12-04T03:14:53Z</dcterms:created>
  <dcterms:modified xsi:type="dcterms:W3CDTF">2024-12-04T03:14:55Z</dcterms:modified>
</cp:coreProperties>
</file>