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80" r:id="rId4"/>
    <p:sldId id="279" r:id="rId5"/>
    <p:sldId id="305" r:id="rId6"/>
    <p:sldId id="304" r:id="rId7"/>
    <p:sldId id="306" r:id="rId8"/>
    <p:sldId id="270" r:id="rId9"/>
    <p:sldId id="324" r:id="rId10"/>
    <p:sldId id="325" r:id="rId11"/>
    <p:sldId id="307" r:id="rId12"/>
    <p:sldId id="308" r:id="rId13"/>
    <p:sldId id="309" r:id="rId14"/>
    <p:sldId id="310" r:id="rId15"/>
    <p:sldId id="311" r:id="rId16"/>
    <p:sldId id="312" r:id="rId17"/>
    <p:sldId id="321" r:id="rId18"/>
    <p:sldId id="289" r:id="rId19"/>
    <p:sldId id="282" r:id="rId20"/>
    <p:sldId id="313" r:id="rId21"/>
    <p:sldId id="264" r:id="rId22"/>
    <p:sldId id="314" r:id="rId23"/>
    <p:sldId id="315" r:id="rId24"/>
    <p:sldId id="316" r:id="rId25"/>
    <p:sldId id="319" r:id="rId26"/>
    <p:sldId id="265" r:id="rId27"/>
    <p:sldId id="323" r:id="rId28"/>
    <p:sldId id="322" r:id="rId29"/>
    <p:sldId id="317" r:id="rId30"/>
    <p:sldId id="318" r:id="rId31"/>
    <p:sldId id="326" r:id="rId32"/>
    <p:sldId id="281" r:id="rId33"/>
    <p:sldId id="320" r:id="rId34"/>
    <p:sldId id="260" r:id="rId35"/>
    <p:sldId id="26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A1A4"/>
    <a:srgbClr val="D42428"/>
    <a:srgbClr val="3B5998"/>
    <a:srgbClr val="EE9524"/>
    <a:srgbClr val="E6E7E9"/>
    <a:srgbClr val="EF3078"/>
    <a:srgbClr val="D9D9D9"/>
    <a:srgbClr val="26A6D1"/>
    <a:srgbClr val="E6E6E6"/>
    <a:srgbClr val="385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1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B03F-EB71-410D-A9C3-2D2AC60C8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7EC6C-FF8E-4AAE-B6E8-226BD551F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6A6717-B0C0-44C1-A7AA-8C117B3E922B}"/>
              </a:ext>
            </a:extLst>
          </p:cNvPr>
          <p:cNvSpPr>
            <a:spLocks noGrp="1"/>
          </p:cNvSpPr>
          <p:nvPr>
            <p:ph type="dt" sz="half" idx="10"/>
          </p:nvPr>
        </p:nvSpPr>
        <p:spPr/>
        <p:txBody>
          <a:bodyPr/>
          <a:lstStyle/>
          <a:p>
            <a:fld id="{4630115F-65E7-4948-BBBD-A84F05213A84}" type="datetimeFigureOut">
              <a:rPr lang="en-US" smtClean="0"/>
              <a:t>9/1/2019</a:t>
            </a:fld>
            <a:endParaRPr lang="en-US"/>
          </a:p>
        </p:txBody>
      </p:sp>
      <p:sp>
        <p:nvSpPr>
          <p:cNvPr id="5" name="Footer Placeholder 4">
            <a:extLst>
              <a:ext uri="{FF2B5EF4-FFF2-40B4-BE49-F238E27FC236}">
                <a16:creationId xmlns:a16="http://schemas.microsoft.com/office/drawing/2014/main" id="{8ECE5E5D-80C9-46B8-B697-9A54A575C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041BB-7A72-43E2-9893-1FF9F3694FD1}"/>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393138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CB62-DE42-49E8-BA74-67778CC92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D53F0-4002-468C-A76A-D5B2444BF6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49F17-23EF-4437-9DAC-2E8D15EF1986}"/>
              </a:ext>
            </a:extLst>
          </p:cNvPr>
          <p:cNvSpPr>
            <a:spLocks noGrp="1"/>
          </p:cNvSpPr>
          <p:nvPr>
            <p:ph type="dt" sz="half" idx="10"/>
          </p:nvPr>
        </p:nvSpPr>
        <p:spPr/>
        <p:txBody>
          <a:bodyPr/>
          <a:lstStyle/>
          <a:p>
            <a:fld id="{4630115F-65E7-4948-BBBD-A84F05213A84}" type="datetimeFigureOut">
              <a:rPr lang="en-US" smtClean="0"/>
              <a:t>9/1/2019</a:t>
            </a:fld>
            <a:endParaRPr lang="en-US"/>
          </a:p>
        </p:txBody>
      </p:sp>
      <p:sp>
        <p:nvSpPr>
          <p:cNvPr id="5" name="Footer Placeholder 4">
            <a:extLst>
              <a:ext uri="{FF2B5EF4-FFF2-40B4-BE49-F238E27FC236}">
                <a16:creationId xmlns:a16="http://schemas.microsoft.com/office/drawing/2014/main" id="{D723A19B-6D9A-433C-B5EF-B8E2C7921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71ADC-190F-451D-9E92-EC6F2D559A07}"/>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79092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51EC9-B24C-4BC9-82E4-0B3B7C3CE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198D9-BA81-4EAE-AFB9-D4959FA4F4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E91E6-EDA5-4866-AE21-838EE23C096D}"/>
              </a:ext>
            </a:extLst>
          </p:cNvPr>
          <p:cNvSpPr>
            <a:spLocks noGrp="1"/>
          </p:cNvSpPr>
          <p:nvPr>
            <p:ph type="dt" sz="half" idx="10"/>
          </p:nvPr>
        </p:nvSpPr>
        <p:spPr/>
        <p:txBody>
          <a:bodyPr/>
          <a:lstStyle/>
          <a:p>
            <a:fld id="{4630115F-65E7-4948-BBBD-A84F05213A84}" type="datetimeFigureOut">
              <a:rPr lang="en-US" smtClean="0"/>
              <a:t>9/1/2019</a:t>
            </a:fld>
            <a:endParaRPr lang="en-US"/>
          </a:p>
        </p:txBody>
      </p:sp>
      <p:sp>
        <p:nvSpPr>
          <p:cNvPr id="5" name="Footer Placeholder 4">
            <a:extLst>
              <a:ext uri="{FF2B5EF4-FFF2-40B4-BE49-F238E27FC236}">
                <a16:creationId xmlns:a16="http://schemas.microsoft.com/office/drawing/2014/main" id="{DCC1A2FF-A882-4128-94DB-655A820AE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BF748-DD2E-44B3-8F36-441D6726E5A7}"/>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212813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5551-51AF-4DDB-B83F-67EF20484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8FF0E7-6F29-41A1-9A79-467FE0B860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19DA6-7E4C-4D81-87A3-3E9AB00DCA9D}"/>
              </a:ext>
            </a:extLst>
          </p:cNvPr>
          <p:cNvSpPr>
            <a:spLocks noGrp="1"/>
          </p:cNvSpPr>
          <p:nvPr>
            <p:ph type="dt" sz="half" idx="10"/>
          </p:nvPr>
        </p:nvSpPr>
        <p:spPr/>
        <p:txBody>
          <a:bodyPr/>
          <a:lstStyle/>
          <a:p>
            <a:fld id="{4630115F-65E7-4948-BBBD-A84F05213A84}" type="datetimeFigureOut">
              <a:rPr lang="en-US" smtClean="0"/>
              <a:t>9/1/2019</a:t>
            </a:fld>
            <a:endParaRPr lang="en-US"/>
          </a:p>
        </p:txBody>
      </p:sp>
      <p:sp>
        <p:nvSpPr>
          <p:cNvPr id="5" name="Footer Placeholder 4">
            <a:extLst>
              <a:ext uri="{FF2B5EF4-FFF2-40B4-BE49-F238E27FC236}">
                <a16:creationId xmlns:a16="http://schemas.microsoft.com/office/drawing/2014/main" id="{285352FA-B019-45A0-B5B3-429DA0C7A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ABD4C-CCFF-4EA8-B0D9-78E1EE447A8E}"/>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425795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6797-CD77-463D-B20B-E31409F430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73734E-B29A-41DF-966C-F6F9807EC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7AC8D4-16DF-418A-B561-315CFB7D198A}"/>
              </a:ext>
            </a:extLst>
          </p:cNvPr>
          <p:cNvSpPr>
            <a:spLocks noGrp="1"/>
          </p:cNvSpPr>
          <p:nvPr>
            <p:ph type="dt" sz="half" idx="10"/>
          </p:nvPr>
        </p:nvSpPr>
        <p:spPr/>
        <p:txBody>
          <a:bodyPr/>
          <a:lstStyle/>
          <a:p>
            <a:fld id="{4630115F-65E7-4948-BBBD-A84F05213A84}" type="datetimeFigureOut">
              <a:rPr lang="en-US" smtClean="0"/>
              <a:t>9/1/2019</a:t>
            </a:fld>
            <a:endParaRPr lang="en-US"/>
          </a:p>
        </p:txBody>
      </p:sp>
      <p:sp>
        <p:nvSpPr>
          <p:cNvPr id="5" name="Footer Placeholder 4">
            <a:extLst>
              <a:ext uri="{FF2B5EF4-FFF2-40B4-BE49-F238E27FC236}">
                <a16:creationId xmlns:a16="http://schemas.microsoft.com/office/drawing/2014/main" id="{B8ED482F-CD8A-417A-9180-C3CB13EB5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8BC6B-2238-4F42-8A20-2BBF6D86A4F2}"/>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233571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E1D6-8F5E-4D5E-8590-DDF4F314B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BD5BF-F646-45A0-9D45-839B57ECDE79}"/>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C1CB740-2940-49DF-A4ED-1A3FCD551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05D94-BE73-455C-9FC9-0E9D94662234}"/>
              </a:ext>
            </a:extLst>
          </p:cNvPr>
          <p:cNvSpPr>
            <a:spLocks noGrp="1"/>
          </p:cNvSpPr>
          <p:nvPr>
            <p:ph type="dt" sz="half" idx="10"/>
          </p:nvPr>
        </p:nvSpPr>
        <p:spPr/>
        <p:txBody>
          <a:bodyPr/>
          <a:lstStyle/>
          <a:p>
            <a:fld id="{4630115F-65E7-4948-BBBD-A84F05213A84}" type="datetimeFigureOut">
              <a:rPr lang="en-US" smtClean="0"/>
              <a:t>9/1/2019</a:t>
            </a:fld>
            <a:endParaRPr lang="en-US"/>
          </a:p>
        </p:txBody>
      </p:sp>
      <p:sp>
        <p:nvSpPr>
          <p:cNvPr id="6" name="Footer Placeholder 5">
            <a:extLst>
              <a:ext uri="{FF2B5EF4-FFF2-40B4-BE49-F238E27FC236}">
                <a16:creationId xmlns:a16="http://schemas.microsoft.com/office/drawing/2014/main" id="{88A971C2-0268-4127-8441-E825F0BC0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998E0-5F09-4DB4-8AF6-93C73343311B}"/>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88567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42A6-5CDE-4103-878C-3FD05FDC8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FB54EB-FD62-4AD1-A7BA-94BF3A00A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17967F-F563-4822-B8C7-F9531DF5B0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A9A81E-D741-4C20-AF41-834F0764ED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AE94A0-45ED-473B-A985-354EA7DDFE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646A99-4B06-40C6-BC1F-6DCF5051CE3B}"/>
              </a:ext>
            </a:extLst>
          </p:cNvPr>
          <p:cNvSpPr>
            <a:spLocks noGrp="1"/>
          </p:cNvSpPr>
          <p:nvPr>
            <p:ph type="dt" sz="half" idx="10"/>
          </p:nvPr>
        </p:nvSpPr>
        <p:spPr/>
        <p:txBody>
          <a:bodyPr/>
          <a:lstStyle/>
          <a:p>
            <a:fld id="{4630115F-65E7-4948-BBBD-A84F05213A84}" type="datetimeFigureOut">
              <a:rPr lang="en-US" smtClean="0"/>
              <a:t>9/1/2019</a:t>
            </a:fld>
            <a:endParaRPr lang="en-US"/>
          </a:p>
        </p:txBody>
      </p:sp>
      <p:sp>
        <p:nvSpPr>
          <p:cNvPr id="8" name="Footer Placeholder 7">
            <a:extLst>
              <a:ext uri="{FF2B5EF4-FFF2-40B4-BE49-F238E27FC236}">
                <a16:creationId xmlns:a16="http://schemas.microsoft.com/office/drawing/2014/main" id="{5F149601-28C7-46D3-98E9-C01731F34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211C91-D0F4-43AB-A65B-B3A4A6CC3951}"/>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294854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C96D-9259-4193-AA29-9C555513A5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99C55-D785-4815-844F-10552A8B0A52}"/>
              </a:ext>
            </a:extLst>
          </p:cNvPr>
          <p:cNvSpPr>
            <a:spLocks noGrp="1"/>
          </p:cNvSpPr>
          <p:nvPr>
            <p:ph type="dt" sz="half" idx="10"/>
          </p:nvPr>
        </p:nvSpPr>
        <p:spPr/>
        <p:txBody>
          <a:bodyPr/>
          <a:lstStyle/>
          <a:p>
            <a:fld id="{4630115F-65E7-4948-BBBD-A84F05213A84}" type="datetimeFigureOut">
              <a:rPr lang="en-US" smtClean="0"/>
              <a:t>9/1/2019</a:t>
            </a:fld>
            <a:endParaRPr lang="en-US"/>
          </a:p>
        </p:txBody>
      </p:sp>
      <p:sp>
        <p:nvSpPr>
          <p:cNvPr id="4" name="Footer Placeholder 3">
            <a:extLst>
              <a:ext uri="{FF2B5EF4-FFF2-40B4-BE49-F238E27FC236}">
                <a16:creationId xmlns:a16="http://schemas.microsoft.com/office/drawing/2014/main" id="{9F5A0546-62B4-4A71-945D-0CDDF00BE0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D1FA51-7F1E-4675-A594-ED6AE654CFEE}"/>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123258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64601B-CDAA-417C-896A-3EBBF83595CB}"/>
              </a:ext>
            </a:extLst>
          </p:cNvPr>
          <p:cNvSpPr>
            <a:spLocks noGrp="1"/>
          </p:cNvSpPr>
          <p:nvPr>
            <p:ph type="dt" sz="half" idx="10"/>
          </p:nvPr>
        </p:nvSpPr>
        <p:spPr/>
        <p:txBody>
          <a:bodyPr/>
          <a:lstStyle/>
          <a:p>
            <a:fld id="{4630115F-65E7-4948-BBBD-A84F05213A84}" type="datetimeFigureOut">
              <a:rPr lang="en-US" smtClean="0"/>
              <a:t>9/1/2019</a:t>
            </a:fld>
            <a:endParaRPr lang="en-US"/>
          </a:p>
        </p:txBody>
      </p:sp>
      <p:sp>
        <p:nvSpPr>
          <p:cNvPr id="3" name="Footer Placeholder 2">
            <a:extLst>
              <a:ext uri="{FF2B5EF4-FFF2-40B4-BE49-F238E27FC236}">
                <a16:creationId xmlns:a16="http://schemas.microsoft.com/office/drawing/2014/main" id="{1291B993-D7C5-4B2F-978A-53C1EAAC53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AB1606-B9AC-4E4C-BDB5-EFB17BF6D109}"/>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385761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16A5-B55C-4E0A-8E80-86F8981F7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DB415D-BD3B-4BF1-8702-ACB73F739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A1B6E5-8961-47C3-82F6-84F820986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E15EFA-9CDB-407E-A02C-559361022255}"/>
              </a:ext>
            </a:extLst>
          </p:cNvPr>
          <p:cNvSpPr>
            <a:spLocks noGrp="1"/>
          </p:cNvSpPr>
          <p:nvPr>
            <p:ph type="dt" sz="half" idx="10"/>
          </p:nvPr>
        </p:nvSpPr>
        <p:spPr/>
        <p:txBody>
          <a:bodyPr/>
          <a:lstStyle/>
          <a:p>
            <a:fld id="{4630115F-65E7-4948-BBBD-A84F05213A84}" type="datetimeFigureOut">
              <a:rPr lang="en-US" smtClean="0"/>
              <a:t>9/1/2019</a:t>
            </a:fld>
            <a:endParaRPr lang="en-US"/>
          </a:p>
        </p:txBody>
      </p:sp>
      <p:sp>
        <p:nvSpPr>
          <p:cNvPr id="6" name="Footer Placeholder 5">
            <a:extLst>
              <a:ext uri="{FF2B5EF4-FFF2-40B4-BE49-F238E27FC236}">
                <a16:creationId xmlns:a16="http://schemas.microsoft.com/office/drawing/2014/main" id="{41583BD7-A3AB-4146-B913-49E0021E1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EE8AB-4161-4B83-B736-16A17329CC27}"/>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99152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0B64-16D0-4DD1-B453-AF6665549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C15406-DEC9-4387-8D9E-76AD25AAB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3FE20B-13AB-4D94-A3C2-7925ACFD0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D83F7-4D58-48EE-854B-BBCAA06750AF}"/>
              </a:ext>
            </a:extLst>
          </p:cNvPr>
          <p:cNvSpPr>
            <a:spLocks noGrp="1"/>
          </p:cNvSpPr>
          <p:nvPr>
            <p:ph type="dt" sz="half" idx="10"/>
          </p:nvPr>
        </p:nvSpPr>
        <p:spPr/>
        <p:txBody>
          <a:bodyPr/>
          <a:lstStyle/>
          <a:p>
            <a:fld id="{4630115F-65E7-4948-BBBD-A84F05213A84}" type="datetimeFigureOut">
              <a:rPr lang="en-US" smtClean="0"/>
              <a:t>9/1/2019</a:t>
            </a:fld>
            <a:endParaRPr lang="en-US"/>
          </a:p>
        </p:txBody>
      </p:sp>
      <p:sp>
        <p:nvSpPr>
          <p:cNvPr id="6" name="Footer Placeholder 5">
            <a:extLst>
              <a:ext uri="{FF2B5EF4-FFF2-40B4-BE49-F238E27FC236}">
                <a16:creationId xmlns:a16="http://schemas.microsoft.com/office/drawing/2014/main" id="{1C89F3C9-528D-4723-9868-C8EC2755C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1BBCA-FD3A-4E60-8E98-F1C2B61934C8}"/>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28749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809AC-7EC4-49E0-990C-A6C64F487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94B1242-C231-4EEF-BCE9-DA025AF02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75FF5F-AE2C-4B42-B0CC-0596B671F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0115F-65E7-4948-BBBD-A84F05213A84}" type="datetimeFigureOut">
              <a:rPr lang="en-US" smtClean="0"/>
              <a:t>9/1/2019</a:t>
            </a:fld>
            <a:endParaRPr lang="en-US"/>
          </a:p>
        </p:txBody>
      </p:sp>
      <p:sp>
        <p:nvSpPr>
          <p:cNvPr id="5" name="Footer Placeholder 4">
            <a:extLst>
              <a:ext uri="{FF2B5EF4-FFF2-40B4-BE49-F238E27FC236}">
                <a16:creationId xmlns:a16="http://schemas.microsoft.com/office/drawing/2014/main" id="{175D5724-EF5C-4A01-9DE7-01578DB37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A064B1-DC35-4C35-A879-FEE290790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1DDA6-1DBC-4F4A-8EE5-258398DC1DCD}" type="slidenum">
              <a:rPr lang="en-US" smtClean="0"/>
              <a:t>‹#›</a:t>
            </a:fld>
            <a:endParaRPr lang="en-US"/>
          </a:p>
        </p:txBody>
      </p:sp>
    </p:spTree>
    <p:extLst>
      <p:ext uri="{BB962C8B-B14F-4D97-AF65-F5344CB8AC3E}">
        <p14:creationId xmlns:p14="http://schemas.microsoft.com/office/powerpoint/2010/main" val="711015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https://mk0scanditaguit7knb9.kinstacdn.com/wp-content/uploads/2015/01/Jan-27-2015-Types-of-Barcodes-Choosing-the-Right-Barcode-EAN13-CODE.png" TargetMode="External"/><Relationship Id="rId7"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https://mk0scanditaguit7knb9.kinstacdn.com/wp-content/uploads/2015/01/Jan-27-2015-Types-of-Barcodes-Choosing-the-Right-Barcode-39CODE.png" TargetMode="External"/><Relationship Id="rId4" Type="http://schemas.openxmlformats.org/officeDocument/2006/relationships/image" Target="../media/image22.png"/><Relationship Id="rId9"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jpe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hyperlink" Target="https://doi.org/10.1109/ICONSTEM.%202018.8261257"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79375" y="2370809"/>
            <a:ext cx="12192000" cy="1015663"/>
          </a:xfrm>
          <a:prstGeom prst="rect">
            <a:avLst/>
          </a:prstGeom>
          <a:noFill/>
        </p:spPr>
        <p:txBody>
          <a:bodyPr wrap="square" rtlCol="0">
            <a:spAutoFit/>
          </a:bodyPr>
          <a:lstStyle/>
          <a:p>
            <a:pPr algn="ctr"/>
            <a:r>
              <a:rPr lang="en-US" sz="6000" dirty="0">
                <a:solidFill>
                  <a:srgbClr val="EF3078"/>
                </a:solidFill>
                <a:latin typeface="Tw Cen MT" panose="020B0602020104020603" pitchFamily="34" charset="0"/>
              </a:rPr>
              <a:t>Vision Rehabilitation Assistance Device</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4394853" y="5600217"/>
            <a:ext cx="3402294" cy="451824"/>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B8583709-595F-4CE2-B8B0-C47733F186E5}"/>
              </a:ext>
            </a:extLst>
          </p:cNvPr>
          <p:cNvSpPr txBox="1"/>
          <p:nvPr/>
        </p:nvSpPr>
        <p:spPr>
          <a:xfrm>
            <a:off x="2456403" y="3429000"/>
            <a:ext cx="7278915" cy="723275"/>
          </a:xfrm>
          <a:prstGeom prst="rect">
            <a:avLst/>
          </a:prstGeom>
          <a:noFill/>
        </p:spPr>
        <p:txBody>
          <a:bodyPr wrap="square" rtlCol="0">
            <a:spAutoFit/>
          </a:bodyPr>
          <a:lstStyle/>
          <a:p>
            <a:pPr algn="ctr"/>
            <a:r>
              <a:rPr lang="en-US" sz="4100" dirty="0">
                <a:solidFill>
                  <a:srgbClr val="03A1A4"/>
                </a:solidFill>
                <a:latin typeface="Tw Cen MT" panose="020B0602020104020603" pitchFamily="34" charset="0"/>
              </a:rPr>
              <a:t>For Visually Impaired Individual</a:t>
            </a:r>
          </a:p>
        </p:txBody>
      </p:sp>
      <p:sp>
        <p:nvSpPr>
          <p:cNvPr id="29" name="TextBox 28">
            <a:extLst>
              <a:ext uri="{FF2B5EF4-FFF2-40B4-BE49-F238E27FC236}">
                <a16:creationId xmlns:a16="http://schemas.microsoft.com/office/drawing/2014/main" id="{CF3F83E4-1978-462D-82E9-2028E8170B29}"/>
              </a:ext>
            </a:extLst>
          </p:cNvPr>
          <p:cNvSpPr txBox="1"/>
          <p:nvPr/>
        </p:nvSpPr>
        <p:spPr>
          <a:xfrm>
            <a:off x="8362950" y="4267677"/>
            <a:ext cx="3829050" cy="523220"/>
          </a:xfrm>
          <a:prstGeom prst="rect">
            <a:avLst/>
          </a:prstGeom>
          <a:noFill/>
        </p:spPr>
        <p:txBody>
          <a:bodyPr wrap="square" rtlCol="0">
            <a:spAutoFit/>
          </a:bodyPr>
          <a:lstStyle/>
          <a:p>
            <a:pPr algn="ctr"/>
            <a:r>
              <a:rPr lang="en-US" sz="2800" dirty="0">
                <a:solidFill>
                  <a:schemeClr val="bg1">
                    <a:lumMod val="50000"/>
                  </a:schemeClr>
                </a:solidFill>
                <a:latin typeface="Tw Cen MT" panose="020B0602020104020603" pitchFamily="34" charset="0"/>
              </a:rPr>
              <a:t>Under the Supervision Of</a:t>
            </a:r>
          </a:p>
        </p:txBody>
      </p:sp>
      <p:sp>
        <p:nvSpPr>
          <p:cNvPr id="11" name="Rectangle 10">
            <a:extLst>
              <a:ext uri="{FF2B5EF4-FFF2-40B4-BE49-F238E27FC236}">
                <a16:creationId xmlns:a16="http://schemas.microsoft.com/office/drawing/2014/main" id="{4B3C1E5C-CDCA-40F1-BE68-8C2B50F6DDE0}"/>
              </a:ext>
            </a:extLst>
          </p:cNvPr>
          <p:cNvSpPr/>
          <p:nvPr/>
        </p:nvSpPr>
        <p:spPr>
          <a:xfrm>
            <a:off x="477838" y="66675"/>
            <a:ext cx="11247437" cy="1532188"/>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pic>
        <p:nvPicPr>
          <p:cNvPr id="12" name="Picture 4" descr="Image">
            <a:extLst>
              <a:ext uri="{FF2B5EF4-FFF2-40B4-BE49-F238E27FC236}">
                <a16:creationId xmlns:a16="http://schemas.microsoft.com/office/drawing/2014/main" id="{6B7D730C-69B5-4E73-BB7C-CAD677BE1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3675" y="157163"/>
            <a:ext cx="137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0">
            <a:extLst>
              <a:ext uri="{FF2B5EF4-FFF2-40B4-BE49-F238E27FC236}">
                <a16:creationId xmlns:a16="http://schemas.microsoft.com/office/drawing/2014/main" id="{C95D10FA-BE55-4CCD-BFE7-D8DB98F16996}"/>
              </a:ext>
            </a:extLst>
          </p:cNvPr>
          <p:cNvSpPr txBox="1">
            <a:spLocks/>
          </p:cNvSpPr>
          <p:nvPr/>
        </p:nvSpPr>
        <p:spPr>
          <a:xfrm>
            <a:off x="1679575" y="99145"/>
            <a:ext cx="8674100" cy="1505065"/>
          </a:xfrm>
          <a:prstGeom prst="rect">
            <a:avLst/>
          </a:prstGeom>
          <a:solidFill>
            <a:schemeClr val="bg1"/>
          </a:solidFill>
        </p:spPr>
        <p:txBody>
          <a:bodyPr anchor="ctr">
            <a:normAutofit fontScale="97500"/>
          </a:bodyPr>
          <a:lstStyle/>
          <a:p>
            <a:pPr algn="ctr" eaLnBrk="1" fontAlgn="auto" hangingPunct="1">
              <a:spcBef>
                <a:spcPts val="0"/>
              </a:spcBef>
              <a:spcAft>
                <a:spcPts val="0"/>
              </a:spcAft>
              <a:defRPr/>
            </a:pPr>
            <a:r>
              <a:rPr lang="en-US" sz="2500" b="1" dirty="0">
                <a:solidFill>
                  <a:srgbClr val="002060"/>
                </a:solidFill>
                <a:latin typeface="Bookman Old Style" pitchFamily="18" charset="0"/>
                <a:ea typeface="+mj-ea"/>
                <a:cs typeface="+mj-cs"/>
              </a:rPr>
              <a:t>MYSURU ROYAL INSTITUTE OF TECHNOLOGY</a:t>
            </a:r>
            <a:r>
              <a:rPr lang="en-US" dirty="0">
                <a:latin typeface="Bookman Old Style" pitchFamily="18" charset="0"/>
                <a:ea typeface="+mj-ea"/>
                <a:cs typeface="+mj-cs"/>
              </a:rPr>
              <a:t/>
            </a:r>
            <a:br>
              <a:rPr lang="en-US" dirty="0">
                <a:latin typeface="Bookman Old Style" pitchFamily="18" charset="0"/>
                <a:ea typeface="+mj-ea"/>
                <a:cs typeface="+mj-cs"/>
              </a:rPr>
            </a:br>
            <a:r>
              <a:rPr lang="en-US" sz="1100" dirty="0">
                <a:solidFill>
                  <a:schemeClr val="tx1">
                    <a:lumMod val="95000"/>
                    <a:lumOff val="5000"/>
                  </a:schemeClr>
                </a:solidFill>
                <a:latin typeface="Bookman Old Style" pitchFamily="18" charset="0"/>
              </a:rPr>
              <a:t>(Affiliated to VTU, </a:t>
            </a:r>
            <a:r>
              <a:rPr lang="en-US" sz="1100" dirty="0" err="1">
                <a:solidFill>
                  <a:schemeClr val="tx1">
                    <a:lumMod val="95000"/>
                    <a:lumOff val="5000"/>
                  </a:schemeClr>
                </a:solidFill>
                <a:latin typeface="Bookman Old Style" pitchFamily="18" charset="0"/>
              </a:rPr>
              <a:t>Belagavi</a:t>
            </a:r>
            <a:r>
              <a:rPr lang="en-US" sz="1100" dirty="0">
                <a:solidFill>
                  <a:schemeClr val="tx1">
                    <a:lumMod val="95000"/>
                    <a:lumOff val="5000"/>
                  </a:schemeClr>
                </a:solidFill>
                <a:latin typeface="Bookman Old Style" pitchFamily="18" charset="0"/>
              </a:rPr>
              <a:t>, Approved by AICTE, New Delhi &amp; Govt. of Karnataka)</a:t>
            </a:r>
            <a:r>
              <a:rPr lang="en-US" dirty="0">
                <a:solidFill>
                  <a:schemeClr val="tx1">
                    <a:lumMod val="95000"/>
                    <a:lumOff val="5000"/>
                  </a:schemeClr>
                </a:solidFill>
                <a:latin typeface="Bookman Old Style" pitchFamily="18" charset="0"/>
              </a:rPr>
              <a:t/>
            </a:r>
            <a:br>
              <a:rPr lang="en-US" dirty="0">
                <a:solidFill>
                  <a:schemeClr val="tx1">
                    <a:lumMod val="95000"/>
                    <a:lumOff val="5000"/>
                  </a:schemeClr>
                </a:solidFill>
                <a:latin typeface="Bookman Old Style" pitchFamily="18" charset="0"/>
              </a:rPr>
            </a:br>
            <a:r>
              <a:rPr lang="en-US" sz="1200" b="1" dirty="0" err="1">
                <a:solidFill>
                  <a:schemeClr val="tx1">
                    <a:lumMod val="95000"/>
                    <a:lumOff val="5000"/>
                  </a:schemeClr>
                </a:solidFill>
                <a:latin typeface="Bookman Old Style" pitchFamily="18" charset="0"/>
              </a:rPr>
              <a:t>Lakshmipura</a:t>
            </a:r>
            <a:r>
              <a:rPr lang="en-US" sz="1200" b="1" dirty="0">
                <a:solidFill>
                  <a:schemeClr val="tx1">
                    <a:lumMod val="95000"/>
                    <a:lumOff val="5000"/>
                  </a:schemeClr>
                </a:solidFill>
                <a:latin typeface="Bookman Old Style" pitchFamily="18" charset="0"/>
              </a:rPr>
              <a:t> Road, Off-Mysuru-Bengaluru Highway, Srirangapatna</a:t>
            </a:r>
          </a:p>
          <a:p>
            <a:pPr algn="ctr" eaLnBrk="1" fontAlgn="auto" hangingPunct="1">
              <a:spcBef>
                <a:spcPts val="0"/>
              </a:spcBef>
              <a:spcAft>
                <a:spcPts val="0"/>
              </a:spcAft>
              <a:defRPr/>
            </a:pPr>
            <a:endParaRPr lang="en-US" sz="1200" b="1" dirty="0">
              <a:solidFill>
                <a:schemeClr val="tx1">
                  <a:lumMod val="95000"/>
                  <a:lumOff val="5000"/>
                </a:schemeClr>
              </a:solidFill>
              <a:latin typeface="Bookman Old Style" pitchFamily="18" charset="0"/>
            </a:endParaRPr>
          </a:p>
          <a:p>
            <a:pPr algn="ctr" eaLnBrk="1" fontAlgn="auto" hangingPunct="1">
              <a:spcBef>
                <a:spcPts val="0"/>
              </a:spcBef>
              <a:spcAft>
                <a:spcPts val="0"/>
              </a:spcAft>
              <a:defRPr/>
            </a:pPr>
            <a:r>
              <a:rPr lang="en-US" sz="2100" b="1" dirty="0">
                <a:solidFill>
                  <a:schemeClr val="tx1">
                    <a:lumMod val="95000"/>
                    <a:lumOff val="5000"/>
                  </a:schemeClr>
                </a:solidFill>
                <a:latin typeface="Bookman Old Style" pitchFamily="18" charset="0"/>
              </a:rPr>
              <a:t>DEPARTMENT OF COMPUTER SCIENCE AND ENGINEERING</a:t>
            </a:r>
          </a:p>
          <a:p>
            <a:pPr algn="ctr" eaLnBrk="1" fontAlgn="auto" hangingPunct="1">
              <a:spcBef>
                <a:spcPts val="0"/>
              </a:spcBef>
              <a:spcAft>
                <a:spcPts val="0"/>
              </a:spcAft>
              <a:defRPr/>
            </a:pPr>
            <a:endParaRPr lang="en-US" sz="600" b="1" dirty="0">
              <a:latin typeface="Bookman Old Style" pitchFamily="18" charset="0"/>
              <a:ea typeface="+mj-ea"/>
              <a:cs typeface="+mj-cs"/>
            </a:endParaRPr>
          </a:p>
        </p:txBody>
      </p:sp>
      <p:pic>
        <p:nvPicPr>
          <p:cNvPr id="14" name="Picture 5">
            <a:extLst>
              <a:ext uri="{FF2B5EF4-FFF2-40B4-BE49-F238E27FC236}">
                <a16:creationId xmlns:a16="http://schemas.microsoft.com/office/drawing/2014/main" id="{644A40AE-50D4-4384-9F06-5DD6721429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375" y="128588"/>
            <a:ext cx="1317625"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a:extLst>
              <a:ext uri="{FF2B5EF4-FFF2-40B4-BE49-F238E27FC236}">
                <a16:creationId xmlns:a16="http://schemas.microsoft.com/office/drawing/2014/main" id="{D892184B-718A-42BD-9487-04C96C40C366}"/>
              </a:ext>
            </a:extLst>
          </p:cNvPr>
          <p:cNvSpPr txBox="1"/>
          <p:nvPr/>
        </p:nvSpPr>
        <p:spPr>
          <a:xfrm>
            <a:off x="2552656" y="1621567"/>
            <a:ext cx="7278915" cy="723275"/>
          </a:xfrm>
          <a:prstGeom prst="rect">
            <a:avLst/>
          </a:prstGeom>
          <a:noFill/>
        </p:spPr>
        <p:txBody>
          <a:bodyPr wrap="square" rtlCol="0">
            <a:spAutoFit/>
          </a:bodyPr>
          <a:lstStyle/>
          <a:p>
            <a:pPr algn="ctr"/>
            <a:r>
              <a:rPr lang="en-US" sz="4100" dirty="0">
                <a:solidFill>
                  <a:srgbClr val="03A1A4"/>
                </a:solidFill>
                <a:latin typeface="Tw Cen MT" panose="020B0602020104020603" pitchFamily="34" charset="0"/>
              </a:rPr>
              <a:t>Project Presentation on</a:t>
            </a:r>
          </a:p>
        </p:txBody>
      </p:sp>
      <p:sp>
        <p:nvSpPr>
          <p:cNvPr id="22" name="TextBox 21">
            <a:extLst>
              <a:ext uri="{FF2B5EF4-FFF2-40B4-BE49-F238E27FC236}">
                <a16:creationId xmlns:a16="http://schemas.microsoft.com/office/drawing/2014/main" id="{C0C72484-F203-4F1E-99B4-4463023C9D61}"/>
              </a:ext>
            </a:extLst>
          </p:cNvPr>
          <p:cNvSpPr txBox="1"/>
          <p:nvPr/>
        </p:nvSpPr>
        <p:spPr>
          <a:xfrm>
            <a:off x="8362950" y="4815387"/>
            <a:ext cx="3829050" cy="1569660"/>
          </a:xfrm>
          <a:prstGeom prst="rect">
            <a:avLst/>
          </a:prstGeom>
          <a:noFill/>
        </p:spPr>
        <p:txBody>
          <a:bodyPr wrap="square" rtlCol="0">
            <a:spAutoFit/>
          </a:bodyPr>
          <a:lstStyle/>
          <a:p>
            <a:pPr algn="ctr"/>
            <a:r>
              <a:rPr lang="en-US" sz="2400" b="1" dirty="0">
                <a:solidFill>
                  <a:srgbClr val="EE9524"/>
                </a:solidFill>
                <a:effectLst>
                  <a:outerShdw blurRad="38100" dist="38100" dir="2700000" algn="tl">
                    <a:srgbClr val="000000">
                      <a:alpha val="43137"/>
                    </a:srgbClr>
                  </a:outerShdw>
                </a:effectLst>
                <a:latin typeface="Tw Cen MT" panose="020B0602020104020603" pitchFamily="34" charset="0"/>
              </a:rPr>
              <a:t>Internal Guide</a:t>
            </a:r>
          </a:p>
          <a:p>
            <a:pPr algn="ctr">
              <a:spcBef>
                <a:spcPct val="0"/>
              </a:spcBef>
            </a:pPr>
            <a:r>
              <a:rPr lang="en-US" altLang="en-US" sz="2400" dirty="0">
                <a:solidFill>
                  <a:srgbClr val="0070C0"/>
                </a:solidFill>
                <a:latin typeface="Tw Cen MT" panose="020B0602020104020603" pitchFamily="34" charset="0"/>
              </a:rPr>
              <a:t>Dr. Lokesh M R</a:t>
            </a:r>
          </a:p>
          <a:p>
            <a:pPr algn="ctr">
              <a:spcBef>
                <a:spcPct val="0"/>
              </a:spcBef>
            </a:pPr>
            <a:r>
              <a:rPr lang="en-US" altLang="en-US" sz="2400" dirty="0">
                <a:solidFill>
                  <a:srgbClr val="002060"/>
                </a:solidFill>
                <a:latin typeface="Tw Cen MT" panose="020B0602020104020603" pitchFamily="34" charset="0"/>
              </a:rPr>
              <a:t>Professor</a:t>
            </a:r>
          </a:p>
          <a:p>
            <a:pPr algn="ctr">
              <a:spcBef>
                <a:spcPct val="0"/>
              </a:spcBef>
            </a:pPr>
            <a:r>
              <a:rPr lang="en-US" altLang="en-US" sz="2400" dirty="0">
                <a:solidFill>
                  <a:srgbClr val="002060"/>
                </a:solidFill>
                <a:latin typeface="Tw Cen MT" panose="020B0602020104020603" pitchFamily="34" charset="0"/>
              </a:rPr>
              <a:t>Dept of CSE, MRIT</a:t>
            </a:r>
            <a:endParaRPr lang="en-US" sz="2400" dirty="0">
              <a:solidFill>
                <a:srgbClr val="002060"/>
              </a:solidFill>
              <a:latin typeface="Tw Cen MT" panose="020B0602020104020603" pitchFamily="34" charset="0"/>
            </a:endParaRPr>
          </a:p>
        </p:txBody>
      </p:sp>
      <p:sp>
        <p:nvSpPr>
          <p:cNvPr id="24" name="TextBox 23">
            <a:extLst>
              <a:ext uri="{FF2B5EF4-FFF2-40B4-BE49-F238E27FC236}">
                <a16:creationId xmlns:a16="http://schemas.microsoft.com/office/drawing/2014/main" id="{3AF64472-DCDA-4D55-BF07-DEBE7FE63739}"/>
              </a:ext>
            </a:extLst>
          </p:cNvPr>
          <p:cNvSpPr txBox="1"/>
          <p:nvPr/>
        </p:nvSpPr>
        <p:spPr>
          <a:xfrm>
            <a:off x="1" y="4529287"/>
            <a:ext cx="734518" cy="523220"/>
          </a:xfrm>
          <a:prstGeom prst="rect">
            <a:avLst/>
          </a:prstGeom>
          <a:noFill/>
        </p:spPr>
        <p:txBody>
          <a:bodyPr wrap="square" rtlCol="0">
            <a:spAutoFit/>
          </a:bodyPr>
          <a:lstStyle/>
          <a:p>
            <a:pPr algn="ctr"/>
            <a:r>
              <a:rPr lang="en-US" sz="2800" dirty="0">
                <a:solidFill>
                  <a:schemeClr val="bg1">
                    <a:lumMod val="50000"/>
                  </a:schemeClr>
                </a:solidFill>
                <a:latin typeface="Tw Cen MT" panose="020B0602020104020603" pitchFamily="34" charset="0"/>
              </a:rPr>
              <a:t>By,</a:t>
            </a:r>
          </a:p>
        </p:txBody>
      </p:sp>
      <p:sp>
        <p:nvSpPr>
          <p:cNvPr id="25" name="TextBox 24">
            <a:extLst>
              <a:ext uri="{FF2B5EF4-FFF2-40B4-BE49-F238E27FC236}">
                <a16:creationId xmlns:a16="http://schemas.microsoft.com/office/drawing/2014/main" id="{7A2A9AA9-9993-4C08-8B14-C7B1A74CC0C2}"/>
              </a:ext>
            </a:extLst>
          </p:cNvPr>
          <p:cNvSpPr txBox="1"/>
          <p:nvPr/>
        </p:nvSpPr>
        <p:spPr>
          <a:xfrm>
            <a:off x="0" y="5076997"/>
            <a:ext cx="5352047" cy="1569660"/>
          </a:xfrm>
          <a:prstGeom prst="rect">
            <a:avLst/>
          </a:prstGeom>
          <a:noFill/>
        </p:spPr>
        <p:txBody>
          <a:bodyPr wrap="square" rtlCol="0">
            <a:spAutoFit/>
          </a:bodyPr>
          <a:lstStyle/>
          <a:p>
            <a:r>
              <a:rPr lang="en-US" sz="2400" b="1" dirty="0">
                <a:solidFill>
                  <a:schemeClr val="tx2">
                    <a:lumMod val="50000"/>
                  </a:schemeClr>
                </a:solidFill>
                <a:effectLst>
                  <a:outerShdw blurRad="38100" dist="38100" dir="2700000" algn="tl">
                    <a:srgbClr val="000000">
                      <a:alpha val="43137"/>
                    </a:srgbClr>
                  </a:outerShdw>
                </a:effectLst>
                <a:latin typeface="Tw Cen MT" panose="020B0602020104020603" pitchFamily="34" charset="0"/>
              </a:rPr>
              <a:t>Ankith G(4MU15CS004)</a:t>
            </a:r>
          </a:p>
          <a:p>
            <a:r>
              <a:rPr lang="en-US" sz="2400" b="1" dirty="0">
                <a:solidFill>
                  <a:schemeClr val="tx2">
                    <a:lumMod val="50000"/>
                  </a:schemeClr>
                </a:solidFill>
                <a:effectLst>
                  <a:outerShdw blurRad="38100" dist="38100" dir="2700000" algn="tl">
                    <a:srgbClr val="000000">
                      <a:alpha val="43137"/>
                    </a:srgbClr>
                  </a:outerShdw>
                </a:effectLst>
                <a:latin typeface="Tw Cen MT" panose="020B0602020104020603" pitchFamily="34" charset="0"/>
              </a:rPr>
              <a:t>Dhananjaya G (4MU15CS015)</a:t>
            </a:r>
          </a:p>
          <a:p>
            <a:r>
              <a:rPr lang="en-US" sz="2400" b="1" dirty="0">
                <a:solidFill>
                  <a:schemeClr val="tx2">
                    <a:lumMod val="50000"/>
                  </a:schemeClr>
                </a:solidFill>
                <a:effectLst>
                  <a:outerShdw blurRad="38100" dist="38100" dir="2700000" algn="tl">
                    <a:srgbClr val="000000">
                      <a:alpha val="43137"/>
                    </a:srgbClr>
                  </a:outerShdw>
                </a:effectLst>
                <a:latin typeface="Tw Cen MT" panose="020B0602020104020603" pitchFamily="34" charset="0"/>
              </a:rPr>
              <a:t>Maheshwara S J (4MU15CS033)</a:t>
            </a:r>
          </a:p>
          <a:p>
            <a:r>
              <a:rPr lang="en-US" sz="2400" b="1" dirty="0">
                <a:solidFill>
                  <a:schemeClr val="tx2">
                    <a:lumMod val="50000"/>
                  </a:schemeClr>
                </a:solidFill>
                <a:effectLst>
                  <a:outerShdw blurRad="38100" dist="38100" dir="2700000" algn="tl">
                    <a:srgbClr val="000000">
                      <a:alpha val="43137"/>
                    </a:srgbClr>
                  </a:outerShdw>
                </a:effectLst>
                <a:latin typeface="Tw Cen MT" panose="020B0602020104020603" pitchFamily="34" charset="0"/>
              </a:rPr>
              <a:t>Musthahid Ahmed (4MU15CS038)</a:t>
            </a:r>
            <a:endParaRPr lang="en-US" sz="2400" dirty="0">
              <a:solidFill>
                <a:schemeClr val="tx2">
                  <a:lumMod val="50000"/>
                </a:schemeClr>
              </a:solidFill>
              <a:latin typeface="Tw Cen MT" panose="020B0602020104020603" pitchFamily="34" charset="0"/>
            </a:endParaRPr>
          </a:p>
        </p:txBody>
      </p:sp>
    </p:spTree>
    <p:extLst>
      <p:ext uri="{BB962C8B-B14F-4D97-AF65-F5344CB8AC3E}">
        <p14:creationId xmlns:p14="http://schemas.microsoft.com/office/powerpoint/2010/main" val="66964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1+#ppt_w/2"/>
                                          </p:val>
                                        </p:tav>
                                        <p:tav tm="100000">
                                          <p:val>
                                            <p:strVal val="#ppt_x"/>
                                          </p:val>
                                        </p:tav>
                                      </p:tavLst>
                                    </p:anim>
                                    <p:anim calcmode="lin" valueType="num">
                                      <p:cBhvr additive="base">
                                        <p:cTn id="25" dur="500" fill="hold"/>
                                        <p:tgtEl>
                                          <p:spTgt spid="21"/>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0-#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1+#ppt_w/2"/>
                                          </p:val>
                                        </p:tav>
                                        <p:tav tm="100000">
                                          <p:val>
                                            <p:strVal val="#ppt_x"/>
                                          </p:val>
                                        </p:tav>
                                      </p:tavLst>
                                    </p:anim>
                                    <p:anim calcmode="lin" valueType="num">
                                      <p:cBhvr additive="base">
                                        <p:cTn id="33" dur="500" fill="hold"/>
                                        <p:tgtEl>
                                          <p:spTgt spid="28"/>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anim calcmode="lin" valueType="num">
                                      <p:cBhvr>
                                        <p:cTn id="38" dur="500" fill="hold"/>
                                        <p:tgtEl>
                                          <p:spTgt spid="24"/>
                                        </p:tgtEl>
                                        <p:attrNameLst>
                                          <p:attrName>ppt_x</p:attrName>
                                        </p:attrNameLst>
                                      </p:cBhvr>
                                      <p:tavLst>
                                        <p:tav tm="0">
                                          <p:val>
                                            <p:strVal val="#ppt_x"/>
                                          </p:val>
                                        </p:tav>
                                        <p:tav tm="100000">
                                          <p:val>
                                            <p:strVal val="#ppt_x"/>
                                          </p:val>
                                        </p:tav>
                                      </p:tavLst>
                                    </p:anim>
                                    <p:anim calcmode="lin" valueType="num">
                                      <p:cBhvr>
                                        <p:cTn id="39" dur="500" fill="hold"/>
                                        <p:tgtEl>
                                          <p:spTgt spid="24"/>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42" presetClass="entr" presetSubtype="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anim calcmode="lin" valueType="num">
                                      <p:cBhvr>
                                        <p:cTn id="44" dur="500" fill="hold"/>
                                        <p:tgtEl>
                                          <p:spTgt spid="25"/>
                                        </p:tgtEl>
                                        <p:attrNameLst>
                                          <p:attrName>ppt_x</p:attrName>
                                        </p:attrNameLst>
                                      </p:cBhvr>
                                      <p:tavLst>
                                        <p:tav tm="0">
                                          <p:val>
                                            <p:strVal val="#ppt_x"/>
                                          </p:val>
                                        </p:tav>
                                        <p:tav tm="100000">
                                          <p:val>
                                            <p:strVal val="#ppt_x"/>
                                          </p:val>
                                        </p:tav>
                                      </p:tavLst>
                                    </p:anim>
                                    <p:anim calcmode="lin" valueType="num">
                                      <p:cBhvr>
                                        <p:cTn id="45" dur="500" fill="hold"/>
                                        <p:tgtEl>
                                          <p:spTgt spid="25"/>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anim calcmode="lin" valueType="num">
                                      <p:cBhvr>
                                        <p:cTn id="50" dur="500" fill="hold"/>
                                        <p:tgtEl>
                                          <p:spTgt spid="29"/>
                                        </p:tgtEl>
                                        <p:attrNameLst>
                                          <p:attrName>ppt_x</p:attrName>
                                        </p:attrNameLst>
                                      </p:cBhvr>
                                      <p:tavLst>
                                        <p:tav tm="0">
                                          <p:val>
                                            <p:strVal val="#ppt_x"/>
                                          </p:val>
                                        </p:tav>
                                        <p:tav tm="100000">
                                          <p:val>
                                            <p:strVal val="#ppt_x"/>
                                          </p:val>
                                        </p:tav>
                                      </p:tavLst>
                                    </p:anim>
                                    <p:anim calcmode="lin" valueType="num">
                                      <p:cBhvr>
                                        <p:cTn id="51" dur="500" fill="hold"/>
                                        <p:tgtEl>
                                          <p:spTgt spid="29"/>
                                        </p:tgtEl>
                                        <p:attrNameLst>
                                          <p:attrName>ppt_y</p:attrName>
                                        </p:attrNameLst>
                                      </p:cBhvr>
                                      <p:tavLst>
                                        <p:tav tm="0">
                                          <p:val>
                                            <p:strVal val="#ppt_y+.1"/>
                                          </p:val>
                                        </p:tav>
                                        <p:tav tm="100000">
                                          <p:val>
                                            <p:strVal val="#ppt_y"/>
                                          </p:val>
                                        </p:tav>
                                      </p:tavLst>
                                    </p:anim>
                                  </p:childTnLst>
                                </p:cTn>
                              </p:par>
                            </p:childTnLst>
                          </p:cTn>
                        </p:par>
                        <p:par>
                          <p:cTn id="52" fill="hold">
                            <p:stCondLst>
                              <p:cond delay="2500"/>
                            </p:stCondLst>
                            <p:childTnLst>
                              <p:par>
                                <p:cTn id="53" presetID="42"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anim calcmode="lin" valueType="num">
                                      <p:cBhvr>
                                        <p:cTn id="56" dur="500" fill="hold"/>
                                        <p:tgtEl>
                                          <p:spTgt spid="22"/>
                                        </p:tgtEl>
                                        <p:attrNameLst>
                                          <p:attrName>ppt_x</p:attrName>
                                        </p:attrNameLst>
                                      </p:cBhvr>
                                      <p:tavLst>
                                        <p:tav tm="0">
                                          <p:val>
                                            <p:strVal val="#ppt_x"/>
                                          </p:val>
                                        </p:tav>
                                        <p:tav tm="100000">
                                          <p:val>
                                            <p:strVal val="#ppt_x"/>
                                          </p:val>
                                        </p:tav>
                                      </p:tavLst>
                                    </p:anim>
                                    <p:anim calcmode="lin" valueType="num">
                                      <p:cBhvr>
                                        <p:cTn id="57" dur="500" fill="hold"/>
                                        <p:tgtEl>
                                          <p:spTgt spid="22"/>
                                        </p:tgtEl>
                                        <p:attrNameLst>
                                          <p:attrName>ppt_y</p:attrName>
                                        </p:attrNameLst>
                                      </p:cBhvr>
                                      <p:tavLst>
                                        <p:tav tm="0">
                                          <p:val>
                                            <p:strVal val="#ppt_y+.1"/>
                                          </p:val>
                                        </p:tav>
                                        <p:tav tm="100000">
                                          <p:val>
                                            <p:strVal val="#ppt_y"/>
                                          </p:val>
                                        </p:tav>
                                      </p:tavLst>
                                    </p:anim>
                                  </p:childTnLst>
                                </p:cTn>
                              </p:par>
                            </p:childTnLst>
                          </p:cTn>
                        </p:par>
                        <p:par>
                          <p:cTn id="58" fill="hold">
                            <p:stCondLst>
                              <p:cond delay="3000"/>
                            </p:stCondLst>
                            <p:childTnLst>
                              <p:par>
                                <p:cTn id="59" presetID="53" presetClass="entr" presetSubtype="16" fill="hold" nodeType="after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Effect transition="in" filter="fade">
                                      <p:cBhvr>
                                        <p:cTn id="6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p:bldP spid="29" grpId="0"/>
      <p:bldP spid="11" grpId="0" animBg="1"/>
      <p:bldP spid="13" grpId="0" animBg="1"/>
      <p:bldP spid="21" grpId="0"/>
      <p:bldP spid="22" grpId="0"/>
      <p:bldP spid="24"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09300D-8AB6-4E03-B811-C4F9322744DD}"/>
              </a:ext>
            </a:extLst>
          </p:cNvPr>
          <p:cNvSpPr txBox="1"/>
          <p:nvPr/>
        </p:nvSpPr>
        <p:spPr>
          <a:xfrm>
            <a:off x="721895" y="131812"/>
            <a:ext cx="10700084" cy="707886"/>
          </a:xfrm>
          <a:prstGeom prst="rect">
            <a:avLst/>
          </a:prstGeom>
          <a:noFill/>
        </p:spPr>
        <p:txBody>
          <a:bodyPr wrap="square" rtlCol="0">
            <a:spAutoFit/>
          </a:bodyPr>
          <a:lstStyle/>
          <a:p>
            <a:pPr algn="ctr"/>
            <a:r>
              <a:rPr lang="en-US" sz="4000" b="1" dirty="0">
                <a:solidFill>
                  <a:srgbClr val="002060"/>
                </a:solidFill>
                <a:latin typeface="Tw Cen MT" panose="020B0602020104020603" pitchFamily="34" charset="0"/>
              </a:rPr>
              <a:t>Existing System</a:t>
            </a:r>
          </a:p>
        </p:txBody>
      </p:sp>
      <p:sp>
        <p:nvSpPr>
          <p:cNvPr id="3" name="Oval 2">
            <a:extLst>
              <a:ext uri="{FF2B5EF4-FFF2-40B4-BE49-F238E27FC236}">
                <a16:creationId xmlns:a16="http://schemas.microsoft.com/office/drawing/2014/main" id="{E25DC5CD-5732-4FCB-AD1E-EE44250822B6}"/>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59DE18E2-32F9-4357-B9B5-E6848C3D2BD6}"/>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D5E54C4-F1F8-43A0-A7AE-2E2CE6CF576A}"/>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083AA69-6ED1-47FE-9B38-E8AA4B3901DA}"/>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662009F-7681-421E-B552-7363567D2F0E}"/>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8A0BF63-590B-4DBA-B51A-3ECF3C4ED280}"/>
              </a:ext>
            </a:extLst>
          </p:cNvPr>
          <p:cNvSpPr/>
          <p:nvPr/>
        </p:nvSpPr>
        <p:spPr>
          <a:xfrm>
            <a:off x="281579" y="1108779"/>
            <a:ext cx="11740531" cy="2723823"/>
          </a:xfrm>
          <a:prstGeom prst="rect">
            <a:avLst/>
          </a:prstGeom>
        </p:spPr>
        <p:txBody>
          <a:bodyPr wrap="square">
            <a:spAutoFit/>
          </a:bodyPr>
          <a:lstStyle/>
          <a:p>
            <a:pPr marR="50800" indent="450215" algn="just">
              <a:lnSpc>
                <a:spcPct val="150000"/>
              </a:lnSpc>
              <a:spcAft>
                <a:spcPts val="0"/>
              </a:spcAft>
            </a:pPr>
            <a:r>
              <a:rPr lang="en-IN" dirty="0">
                <a:latin typeface="Tw Cen MT" panose="020B0602020104020603" pitchFamily="34" charset="0"/>
                <a:ea typeface="Arial" panose="020B0604020202020204" pitchFamily="34" charset="0"/>
                <a:cs typeface="Times New Roman" panose="02020603050405020304" pitchFamily="18" charset="0"/>
              </a:rPr>
              <a:t>In [7] </a:t>
            </a:r>
            <a:r>
              <a:rPr lang="en-IN" b="1" dirty="0">
                <a:latin typeface="Tw Cen MT" panose="020B0602020104020603" pitchFamily="34" charset="0"/>
                <a:ea typeface="Arial" panose="020B0604020202020204" pitchFamily="34" charset="0"/>
                <a:cs typeface="Times New Roman" panose="02020603050405020304" pitchFamily="18" charset="0"/>
              </a:rPr>
              <a:t>“Virtual-Blind-Road Following Based Wearable Navigation Device for Blind People,”</a:t>
            </a:r>
            <a:endParaRPr lang="en-IN" sz="1600" dirty="0">
              <a:latin typeface="Tw Cen MT" panose="020B0602020104020603" pitchFamily="34" charset="0"/>
              <a:ea typeface="Calibri" panose="020F0502020204030204" pitchFamily="34" charset="0"/>
              <a:cs typeface="Times New Roman" panose="02020603050405020304" pitchFamily="18" charset="0"/>
            </a:endParaRPr>
          </a:p>
          <a:p>
            <a:pPr marR="50800" indent="450215" algn="just">
              <a:spcAft>
                <a:spcPts val="0"/>
              </a:spcAft>
            </a:pPr>
            <a:r>
              <a:rPr lang="en-IN" dirty="0">
                <a:latin typeface="Tw Cen MT" panose="020B0602020104020603" pitchFamily="34" charset="0"/>
                <a:ea typeface="Arial" panose="020B0604020202020204" pitchFamily="34" charset="0"/>
                <a:cs typeface="Times New Roman" panose="02020603050405020304" pitchFamily="18" charset="0"/>
              </a:rPr>
              <a:t>The paper provides module utilizes that the RGB image and the depth image to build the virtual-blind-road (offline) and locate the user (online). After the virtual-blind-road is tagged with some key positions (offline), it becomes a sparse map (i.e. </a:t>
            </a:r>
            <a:r>
              <a:rPr lang="en-IN" dirty="0" err="1">
                <a:latin typeface="Tw Cen MT" panose="020B0602020104020603" pitchFamily="34" charset="0"/>
                <a:ea typeface="Arial" panose="020B0604020202020204" pitchFamily="34" charset="0"/>
                <a:cs typeface="Times New Roman" panose="02020603050405020304" pitchFamily="18" charset="0"/>
              </a:rPr>
              <a:t>PoI</a:t>
            </a:r>
            <a:r>
              <a:rPr lang="en-IN" dirty="0">
                <a:latin typeface="Tw Cen MT" panose="020B0602020104020603" pitchFamily="34" charset="0"/>
                <a:ea typeface="Arial" panose="020B0604020202020204" pitchFamily="34" charset="0"/>
                <a:cs typeface="Times New Roman" panose="02020603050405020304" pitchFamily="18" charset="0"/>
              </a:rPr>
              <a:t>-graph).  the virtual-blind-road is built, the </a:t>
            </a:r>
            <a:r>
              <a:rPr lang="en-IN" dirty="0" err="1">
                <a:latin typeface="Tw Cen MT" panose="020B0602020104020603" pitchFamily="34" charset="0"/>
                <a:ea typeface="Arial" panose="020B0604020202020204" pitchFamily="34" charset="0"/>
                <a:cs typeface="Times New Roman" panose="02020603050405020304" pitchFamily="18" charset="0"/>
              </a:rPr>
              <a:t>PoI</a:t>
            </a:r>
            <a:r>
              <a:rPr lang="en-IN" dirty="0">
                <a:latin typeface="Tw Cen MT" panose="020B0602020104020603" pitchFamily="34" charset="0"/>
                <a:ea typeface="Arial" panose="020B0604020202020204" pitchFamily="34" charset="0"/>
                <a:cs typeface="Times New Roman" panose="02020603050405020304" pitchFamily="18" charset="0"/>
              </a:rPr>
              <a:t>-graph will be generated through tagging some </a:t>
            </a:r>
            <a:r>
              <a:rPr lang="en-IN" dirty="0" err="1">
                <a:latin typeface="Tw Cen MT" panose="020B0602020104020603" pitchFamily="34" charset="0"/>
                <a:ea typeface="Arial" panose="020B0604020202020204" pitchFamily="34" charset="0"/>
                <a:cs typeface="Times New Roman" panose="02020603050405020304" pitchFamily="18" charset="0"/>
              </a:rPr>
              <a:t>PoI</a:t>
            </a:r>
            <a:r>
              <a:rPr lang="en-IN" dirty="0">
                <a:latin typeface="Tw Cen MT" panose="020B0602020104020603" pitchFamily="34" charset="0"/>
                <a:ea typeface="Arial" panose="020B0604020202020204" pitchFamily="34" charset="0"/>
                <a:cs typeface="Times New Roman" panose="02020603050405020304" pitchFamily="18" charset="0"/>
              </a:rPr>
              <a:t> such as rooms, toilet, bar, hallway junctions as the nodes on the virtual-blind-road. The edge connecting two nodes in </a:t>
            </a:r>
            <a:r>
              <a:rPr lang="en-IN" dirty="0" err="1">
                <a:latin typeface="Tw Cen MT" panose="020B0602020104020603" pitchFamily="34" charset="0"/>
                <a:ea typeface="Arial" panose="020B0604020202020204" pitchFamily="34" charset="0"/>
                <a:cs typeface="Times New Roman" panose="02020603050405020304" pitchFamily="18" charset="0"/>
              </a:rPr>
              <a:t>PoI</a:t>
            </a:r>
            <a:r>
              <a:rPr lang="en-IN" dirty="0">
                <a:latin typeface="Tw Cen MT" panose="020B0602020104020603" pitchFamily="34" charset="0"/>
                <a:ea typeface="Arial" panose="020B0604020202020204" pitchFamily="34" charset="0"/>
                <a:cs typeface="Times New Roman" panose="02020603050405020304" pitchFamily="18" charset="0"/>
              </a:rPr>
              <a:t>-graph has a weight equal to the real distance between the nodes.</a:t>
            </a:r>
            <a:endParaRPr lang="en-IN" sz="1600" dirty="0">
              <a:latin typeface="Tw Cen MT" panose="020B0602020104020603" pitchFamily="34" charset="0"/>
              <a:ea typeface="Calibri" panose="020F0502020204030204" pitchFamily="34" charset="0"/>
              <a:cs typeface="Times New Roman" panose="02020603050405020304" pitchFamily="18" charset="0"/>
            </a:endParaRPr>
          </a:p>
          <a:p>
            <a:pPr marL="270510" marR="50800" indent="450215" algn="just">
              <a:spcAft>
                <a:spcPts val="0"/>
              </a:spcAft>
            </a:pPr>
            <a:r>
              <a:rPr lang="en-IN" dirty="0">
                <a:latin typeface="Tw Cen MT" panose="020B0602020104020603" pitchFamily="34" charset="0"/>
                <a:ea typeface="Arial" panose="020B0604020202020204" pitchFamily="34" charset="0"/>
                <a:cs typeface="Times New Roman" panose="02020603050405020304" pitchFamily="18" charset="0"/>
              </a:rPr>
              <a:t>	1. Building the virtual-blind-road.</a:t>
            </a:r>
            <a:endParaRPr lang="en-IN" sz="1600" dirty="0">
              <a:latin typeface="Tw Cen MT" panose="020B0602020104020603" pitchFamily="34" charset="0"/>
              <a:ea typeface="Calibri" panose="020F0502020204030204" pitchFamily="34" charset="0"/>
              <a:cs typeface="Times New Roman" panose="02020603050405020304" pitchFamily="18" charset="0"/>
            </a:endParaRPr>
          </a:p>
          <a:p>
            <a:pPr marL="270510" marR="50800" indent="450215" algn="just">
              <a:spcAft>
                <a:spcPts val="0"/>
              </a:spcAft>
            </a:pPr>
            <a:r>
              <a:rPr lang="en-IN" dirty="0">
                <a:latin typeface="Tw Cen MT" panose="020B0602020104020603" pitchFamily="34" charset="0"/>
                <a:ea typeface="Arial" panose="020B0604020202020204" pitchFamily="34" charset="0"/>
                <a:cs typeface="Times New Roman" panose="02020603050405020304" pitchFamily="18" charset="0"/>
              </a:rPr>
              <a:t>	2. Locating the user.</a:t>
            </a:r>
            <a:endParaRPr lang="en-IN" sz="1600" dirty="0">
              <a:latin typeface="Tw Cen MT" panose="020B0602020104020603" pitchFamily="34" charset="0"/>
              <a:ea typeface="Calibri" panose="020F0502020204030204" pitchFamily="34" charset="0"/>
              <a:cs typeface="Times New Roman" panose="02020603050405020304" pitchFamily="18" charset="0"/>
            </a:endParaRPr>
          </a:p>
          <a:p>
            <a:pPr marL="270510" marR="50800" indent="450215" algn="just">
              <a:spcAft>
                <a:spcPts val="0"/>
              </a:spcAft>
            </a:pPr>
            <a:r>
              <a:rPr lang="en-IN" dirty="0">
                <a:latin typeface="Tw Cen MT" panose="020B0602020104020603" pitchFamily="34" charset="0"/>
                <a:ea typeface="Arial" panose="020B0604020202020204" pitchFamily="34" charset="0"/>
                <a:cs typeface="Times New Roman" panose="02020603050405020304" pitchFamily="18" charset="0"/>
              </a:rPr>
              <a:t>	3. Obstacle distance measured by the ultrasonic rangefinder.</a:t>
            </a:r>
            <a:endParaRPr lang="en-IN" sz="1600" dirty="0">
              <a:effectLst/>
              <a:latin typeface="Tw Cen MT" panose="020B0602020104020603"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43040CFC-BE8B-49CC-A300-342D01DA29D1}"/>
              </a:ext>
            </a:extLst>
          </p:cNvPr>
          <p:cNvSpPr/>
          <p:nvPr/>
        </p:nvSpPr>
        <p:spPr>
          <a:xfrm>
            <a:off x="281579" y="3742662"/>
            <a:ext cx="11740531" cy="1615827"/>
          </a:xfrm>
          <a:prstGeom prst="rect">
            <a:avLst/>
          </a:prstGeom>
        </p:spPr>
        <p:txBody>
          <a:bodyPr wrap="square">
            <a:spAutoFit/>
          </a:bodyPr>
          <a:lstStyle/>
          <a:p>
            <a:pPr marR="50800" indent="450215" algn="just">
              <a:lnSpc>
                <a:spcPct val="150000"/>
              </a:lnSpc>
              <a:spcAft>
                <a:spcPts val="0"/>
              </a:spcAft>
            </a:pPr>
            <a:r>
              <a:rPr lang="en-IN" dirty="0">
                <a:latin typeface="Tw Cen MT" panose="020B0602020104020603" pitchFamily="34" charset="0"/>
                <a:ea typeface="Arial" panose="020B0604020202020204" pitchFamily="34" charset="0"/>
                <a:cs typeface="Times New Roman" panose="02020603050405020304" pitchFamily="18" charset="0"/>
              </a:rPr>
              <a:t>In [8]  </a:t>
            </a:r>
            <a:r>
              <a:rPr lang="en-IN" b="1" dirty="0">
                <a:latin typeface="Tw Cen MT" panose="020B0602020104020603" pitchFamily="34" charset="0"/>
                <a:ea typeface="Arial" panose="020B0604020202020204" pitchFamily="34" charset="0"/>
                <a:cs typeface="Times New Roman" panose="02020603050405020304" pitchFamily="18" charset="0"/>
              </a:rPr>
              <a:t>“Voice Operated Outdoor Navigation System for Visually Impaired Persons”</a:t>
            </a:r>
            <a:endParaRPr lang="en-IN" sz="1600" dirty="0">
              <a:latin typeface="Tw Cen MT" panose="020B0602020104020603" pitchFamily="34" charset="0"/>
              <a:ea typeface="Calibri" panose="020F0502020204030204" pitchFamily="34" charset="0"/>
              <a:cs typeface="Times New Roman" panose="02020603050405020304" pitchFamily="18" charset="0"/>
            </a:endParaRPr>
          </a:p>
          <a:p>
            <a:pPr algn="just"/>
            <a:r>
              <a:rPr lang="en-IN" dirty="0">
                <a:latin typeface="Tw Cen MT" panose="020B0602020104020603" pitchFamily="34" charset="0"/>
                <a:ea typeface="Arial" panose="020B0604020202020204" pitchFamily="34" charset="0"/>
              </a:rPr>
              <a:t>The Paper Describes The 32-bit ARM processor (LPC2148), this is the heart of this project. The LPC2148 microcontrollers are based on a 16-bit/32-bit ARM7TDMI-S CPU with real-time emulation and embedded trace support, that combine microcontroller with embedded high-speed flash memory ranging from 32 kB to 512 kB. A 128-bit wide memory interface and unique accelerator architecture enable 32-bit code execution at the maximum clock rate. </a:t>
            </a:r>
            <a:endParaRPr lang="en-IN" dirty="0">
              <a:latin typeface="Tw Cen MT" panose="020B0602020104020603" pitchFamily="34" charset="0"/>
            </a:endParaRPr>
          </a:p>
        </p:txBody>
      </p:sp>
      <p:sp>
        <p:nvSpPr>
          <p:cNvPr id="10" name="Rectangle 9">
            <a:extLst>
              <a:ext uri="{FF2B5EF4-FFF2-40B4-BE49-F238E27FC236}">
                <a16:creationId xmlns:a16="http://schemas.microsoft.com/office/drawing/2014/main" id="{373D656F-B990-44DD-87E3-EA207BFF45FA}"/>
              </a:ext>
            </a:extLst>
          </p:cNvPr>
          <p:cNvSpPr/>
          <p:nvPr/>
        </p:nvSpPr>
        <p:spPr>
          <a:xfrm>
            <a:off x="281579" y="5263763"/>
            <a:ext cx="11628842" cy="1338828"/>
          </a:xfrm>
          <a:prstGeom prst="rect">
            <a:avLst/>
          </a:prstGeom>
        </p:spPr>
        <p:txBody>
          <a:bodyPr wrap="square">
            <a:spAutoFit/>
          </a:bodyPr>
          <a:lstStyle/>
          <a:p>
            <a:pPr marR="50800" indent="450215" algn="just">
              <a:lnSpc>
                <a:spcPct val="150000"/>
              </a:lnSpc>
              <a:spcAft>
                <a:spcPts val="0"/>
              </a:spcAft>
            </a:pPr>
            <a:r>
              <a:rPr lang="en-IN" dirty="0">
                <a:latin typeface="Tw Cen MT" panose="020B0602020104020603" pitchFamily="34" charset="0"/>
                <a:ea typeface="Arial" panose="020B0604020202020204" pitchFamily="34" charset="0"/>
                <a:cs typeface="Times New Roman" panose="02020603050405020304" pitchFamily="18" charset="0"/>
              </a:rPr>
              <a:t>In [] </a:t>
            </a:r>
            <a:r>
              <a:rPr lang="en-IN" b="1" dirty="0">
                <a:latin typeface="Tw Cen MT" panose="020B0602020104020603" pitchFamily="34" charset="0"/>
                <a:ea typeface="Arial" panose="020B0604020202020204" pitchFamily="34" charset="0"/>
                <a:cs typeface="Times New Roman" panose="02020603050405020304" pitchFamily="18" charset="0"/>
              </a:rPr>
              <a:t>“Smart guiding glasses for visually impaired people in indoor environment”</a:t>
            </a:r>
            <a:endParaRPr lang="en-IN" sz="1600" dirty="0">
              <a:latin typeface="Tw Cen MT" panose="020B0602020104020603" pitchFamily="34" charset="0"/>
              <a:ea typeface="Calibri" panose="020F0502020204030204" pitchFamily="34" charset="0"/>
              <a:cs typeface="Times New Roman" panose="02020603050405020304" pitchFamily="18" charset="0"/>
            </a:endParaRPr>
          </a:p>
          <a:p>
            <a:r>
              <a:rPr lang="en-IN" dirty="0">
                <a:latin typeface="Tw Cen MT" panose="020B0602020104020603" pitchFamily="34" charset="0"/>
                <a:ea typeface="Arial" panose="020B0604020202020204" pitchFamily="34" charset="0"/>
              </a:rPr>
              <a:t>The Paper Provides Navigation for the blind in indoor environment should consider the problems of localization, way-finding, route following and obstacle detecting. Many ETAs were reviewed in details [5], which utilize ultrasonic, laser scan, camera or multi-sensor fusion technology for obstacle detecting and/or avoiding. </a:t>
            </a:r>
            <a:endParaRPr lang="en-IN" dirty="0">
              <a:latin typeface="Tw Cen MT" panose="020B0602020104020603" pitchFamily="34" charset="0"/>
            </a:endParaRPr>
          </a:p>
        </p:txBody>
      </p:sp>
    </p:spTree>
    <p:extLst>
      <p:ext uri="{BB962C8B-B14F-4D97-AF65-F5344CB8AC3E}">
        <p14:creationId xmlns:p14="http://schemas.microsoft.com/office/powerpoint/2010/main" val="381633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
                                        <p:tgtEl>
                                          <p:spTgt spid="3"/>
                                        </p:tgtEl>
                                      </p:cBhvr>
                                    </p:animEffect>
                                    <p:anim calcmode="lin" valueType="num">
                                      <p:cBhvr>
                                        <p:cTn id="8" dur="50" fill="hold"/>
                                        <p:tgtEl>
                                          <p:spTgt spid="3"/>
                                        </p:tgtEl>
                                        <p:attrNameLst>
                                          <p:attrName>ppt_w</p:attrName>
                                        </p:attrNameLst>
                                      </p:cBhvr>
                                      <p:tavLst>
                                        <p:tav tm="0" fmla="#ppt_w*sin(2.5*pi*$)">
                                          <p:val>
                                            <p:fltVal val="0"/>
                                          </p:val>
                                        </p:tav>
                                        <p:tav tm="100000">
                                          <p:val>
                                            <p:fltVal val="1"/>
                                          </p:val>
                                        </p:tav>
                                      </p:tavLst>
                                    </p:anim>
                                    <p:anim calcmode="lin" valueType="num">
                                      <p:cBhvr>
                                        <p:cTn id="9" dur="50" fill="hold"/>
                                        <p:tgtEl>
                                          <p:spTgt spid="3"/>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4"/>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
                                        <p:tgtEl>
                                          <p:spTgt spid="4"/>
                                        </p:tgtEl>
                                      </p:cBhvr>
                                    </p:animEffect>
                                    <p:anim calcmode="lin" valueType="num">
                                      <p:cBhvr>
                                        <p:cTn id="17" dur="50" fill="hold"/>
                                        <p:tgtEl>
                                          <p:spTgt spid="4"/>
                                        </p:tgtEl>
                                        <p:attrNameLst>
                                          <p:attrName>ppt_w</p:attrName>
                                        </p:attrNameLst>
                                      </p:cBhvr>
                                      <p:tavLst>
                                        <p:tav tm="0" fmla="#ppt_w*sin(2.5*pi*$)">
                                          <p:val>
                                            <p:fltVal val="0"/>
                                          </p:val>
                                        </p:tav>
                                        <p:tav tm="100000">
                                          <p:val>
                                            <p:fltVal val="1"/>
                                          </p:val>
                                        </p:tav>
                                      </p:tavLst>
                                    </p:anim>
                                    <p:anim calcmode="lin" valueType="num">
                                      <p:cBhvr>
                                        <p:cTn id="18" dur="50" fill="hold"/>
                                        <p:tgtEl>
                                          <p:spTgt spid="4"/>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5"/>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
                                        <p:tgtEl>
                                          <p:spTgt spid="5"/>
                                        </p:tgtEl>
                                      </p:cBhvr>
                                    </p:animEffect>
                                    <p:anim calcmode="lin" valueType="num">
                                      <p:cBhvr>
                                        <p:cTn id="26" dur="50" fill="hold"/>
                                        <p:tgtEl>
                                          <p:spTgt spid="5"/>
                                        </p:tgtEl>
                                        <p:attrNameLst>
                                          <p:attrName>ppt_w</p:attrName>
                                        </p:attrNameLst>
                                      </p:cBhvr>
                                      <p:tavLst>
                                        <p:tav tm="0" fmla="#ppt_w*sin(2.5*pi*$)">
                                          <p:val>
                                            <p:fltVal val="0"/>
                                          </p:val>
                                        </p:tav>
                                        <p:tav tm="100000">
                                          <p:val>
                                            <p:fltVal val="1"/>
                                          </p:val>
                                        </p:tav>
                                      </p:tavLst>
                                    </p:anim>
                                    <p:anim calcmode="lin" valueType="num">
                                      <p:cBhvr>
                                        <p:cTn id="27" dur="50" fill="hold"/>
                                        <p:tgtEl>
                                          <p:spTgt spid="5"/>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6"/>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
                                        <p:tgtEl>
                                          <p:spTgt spid="6"/>
                                        </p:tgtEl>
                                      </p:cBhvr>
                                    </p:animEffect>
                                    <p:anim calcmode="lin" valueType="num">
                                      <p:cBhvr>
                                        <p:cTn id="35" dur="50" fill="hold"/>
                                        <p:tgtEl>
                                          <p:spTgt spid="6"/>
                                        </p:tgtEl>
                                        <p:attrNameLst>
                                          <p:attrName>ppt_w</p:attrName>
                                        </p:attrNameLst>
                                      </p:cBhvr>
                                      <p:tavLst>
                                        <p:tav tm="0" fmla="#ppt_w*sin(2.5*pi*$)">
                                          <p:val>
                                            <p:fltVal val="0"/>
                                          </p:val>
                                        </p:tav>
                                        <p:tav tm="100000">
                                          <p:val>
                                            <p:fltVal val="1"/>
                                          </p:val>
                                        </p:tav>
                                      </p:tavLst>
                                    </p:anim>
                                    <p:anim calcmode="lin" valueType="num">
                                      <p:cBhvr>
                                        <p:cTn id="36" dur="50" fill="hold"/>
                                        <p:tgtEl>
                                          <p:spTgt spid="6"/>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7"/>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
                                        <p:tgtEl>
                                          <p:spTgt spid="7"/>
                                        </p:tgtEl>
                                      </p:cBhvr>
                                    </p:animEffect>
                                    <p:anim calcmode="lin" valueType="num">
                                      <p:cBhvr>
                                        <p:cTn id="44" dur="50" fill="hold"/>
                                        <p:tgtEl>
                                          <p:spTgt spid="7"/>
                                        </p:tgtEl>
                                        <p:attrNameLst>
                                          <p:attrName>ppt_w</p:attrName>
                                        </p:attrNameLst>
                                      </p:cBhvr>
                                      <p:tavLst>
                                        <p:tav tm="0" fmla="#ppt_w*sin(2.5*pi*$)">
                                          <p:val>
                                            <p:fltVal val="0"/>
                                          </p:val>
                                        </p:tav>
                                        <p:tav tm="100000">
                                          <p:val>
                                            <p:fltVal val="1"/>
                                          </p:val>
                                        </p:tav>
                                      </p:tavLst>
                                    </p:anim>
                                    <p:anim calcmode="lin" valueType="num">
                                      <p:cBhvr>
                                        <p:cTn id="45" dur="5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5" grpId="1" animBg="1"/>
      <p:bldP spid="6" grpId="0" animBg="1"/>
      <p:bldP spid="6" grpId="1" animBg="1"/>
      <p:bldP spid="7" grpId="0" animBg="1"/>
      <p:bldP spid="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9057437-C254-4C02-A4E9-92B4FF5F39A8}"/>
              </a:ext>
            </a:extLst>
          </p:cNvPr>
          <p:cNvGrpSpPr/>
          <p:nvPr/>
        </p:nvGrpSpPr>
        <p:grpSpPr>
          <a:xfrm>
            <a:off x="3966055" y="2014256"/>
            <a:ext cx="4690846" cy="4301408"/>
            <a:chOff x="8252302" y="1079474"/>
            <a:chExt cx="3635928" cy="3334070"/>
          </a:xfrm>
        </p:grpSpPr>
        <p:sp>
          <p:nvSpPr>
            <p:cNvPr id="11" name="Oval 10">
              <a:extLst>
                <a:ext uri="{FF2B5EF4-FFF2-40B4-BE49-F238E27FC236}">
                  <a16:creationId xmlns:a16="http://schemas.microsoft.com/office/drawing/2014/main" id="{99216426-737D-4D7A-A33B-CF38D10C9230}"/>
                </a:ext>
              </a:extLst>
            </p:cNvPr>
            <p:cNvSpPr/>
            <p:nvPr/>
          </p:nvSpPr>
          <p:spPr>
            <a:xfrm>
              <a:off x="8403231" y="1079474"/>
              <a:ext cx="3334070" cy="333407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0A03D6F-9381-4333-8E95-267778232384}"/>
                </a:ext>
              </a:extLst>
            </p:cNvPr>
            <p:cNvSpPr txBox="1"/>
            <p:nvPr/>
          </p:nvSpPr>
          <p:spPr>
            <a:xfrm>
              <a:off x="8252302" y="1851905"/>
              <a:ext cx="3635928" cy="1789208"/>
            </a:xfrm>
            <a:prstGeom prst="rect">
              <a:avLst/>
            </a:prstGeom>
            <a:noFill/>
          </p:spPr>
          <p:txBody>
            <a:bodyPr wrap="square" rtlCol="0">
              <a:spAutoFit/>
            </a:bodyPr>
            <a:lstStyle/>
            <a:p>
              <a:pPr algn="ctr"/>
              <a:r>
                <a:rPr lang="en-US" sz="7200" b="1" dirty="0">
                  <a:solidFill>
                    <a:srgbClr val="E6E7E9"/>
                  </a:solidFill>
                  <a:latin typeface="Tw Cen MT" panose="020B0602020104020603" pitchFamily="34" charset="0"/>
                </a:rPr>
                <a:t>Problem Solution</a:t>
              </a:r>
            </a:p>
          </p:txBody>
        </p:sp>
      </p:grpSp>
      <p:sp>
        <p:nvSpPr>
          <p:cNvPr id="12" name="Oval 11">
            <a:extLst>
              <a:ext uri="{FF2B5EF4-FFF2-40B4-BE49-F238E27FC236}">
                <a16:creationId xmlns:a16="http://schemas.microsoft.com/office/drawing/2014/main" id="{1F8EC3D6-DE5A-4B83-9263-8F357E6173A7}"/>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DCF4EAEC-A9E1-4753-B5F9-1AC214538F55}"/>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D42AFD7-D62C-4890-BCC5-BD409FF0D65F}"/>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045F3FF-1FD0-47FE-9A28-9DF738A93377}"/>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48693A6-F309-4A30-A687-0784D69B1151}"/>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388006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
                                        <p:tgtEl>
                                          <p:spTgt spid="12"/>
                                        </p:tgtEl>
                                      </p:cBhvr>
                                    </p:animEffect>
                                    <p:anim calcmode="lin" valueType="num">
                                      <p:cBhvr>
                                        <p:cTn id="8" dur="50" fill="hold"/>
                                        <p:tgtEl>
                                          <p:spTgt spid="12"/>
                                        </p:tgtEl>
                                        <p:attrNameLst>
                                          <p:attrName>ppt_w</p:attrName>
                                        </p:attrNameLst>
                                      </p:cBhvr>
                                      <p:tavLst>
                                        <p:tav tm="0" fmla="#ppt_w*sin(2.5*pi*$)">
                                          <p:val>
                                            <p:fltVal val="0"/>
                                          </p:val>
                                        </p:tav>
                                        <p:tav tm="100000">
                                          <p:val>
                                            <p:fltVal val="1"/>
                                          </p:val>
                                        </p:tav>
                                      </p:tavLst>
                                    </p:anim>
                                    <p:anim calcmode="lin" valueType="num">
                                      <p:cBhvr>
                                        <p:cTn id="9" dur="5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18"/>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
                                        <p:tgtEl>
                                          <p:spTgt spid="18"/>
                                        </p:tgtEl>
                                      </p:cBhvr>
                                    </p:animEffect>
                                    <p:anim calcmode="lin" valueType="num">
                                      <p:cBhvr>
                                        <p:cTn id="17" dur="50" fill="hold"/>
                                        <p:tgtEl>
                                          <p:spTgt spid="18"/>
                                        </p:tgtEl>
                                        <p:attrNameLst>
                                          <p:attrName>ppt_w</p:attrName>
                                        </p:attrNameLst>
                                      </p:cBhvr>
                                      <p:tavLst>
                                        <p:tav tm="0" fmla="#ppt_w*sin(2.5*pi*$)">
                                          <p:val>
                                            <p:fltVal val="0"/>
                                          </p:val>
                                        </p:tav>
                                        <p:tav tm="100000">
                                          <p:val>
                                            <p:fltVal val="1"/>
                                          </p:val>
                                        </p:tav>
                                      </p:tavLst>
                                    </p:anim>
                                    <p:anim calcmode="lin" valueType="num">
                                      <p:cBhvr>
                                        <p:cTn id="18" dur="50" fill="hold"/>
                                        <p:tgtEl>
                                          <p:spTgt spid="18"/>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21"/>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
                                        <p:tgtEl>
                                          <p:spTgt spid="21"/>
                                        </p:tgtEl>
                                      </p:cBhvr>
                                    </p:animEffect>
                                    <p:anim calcmode="lin" valueType="num">
                                      <p:cBhvr>
                                        <p:cTn id="26" dur="50" fill="hold"/>
                                        <p:tgtEl>
                                          <p:spTgt spid="21"/>
                                        </p:tgtEl>
                                        <p:attrNameLst>
                                          <p:attrName>ppt_w</p:attrName>
                                        </p:attrNameLst>
                                      </p:cBhvr>
                                      <p:tavLst>
                                        <p:tav tm="0" fmla="#ppt_w*sin(2.5*pi*$)">
                                          <p:val>
                                            <p:fltVal val="0"/>
                                          </p:val>
                                        </p:tav>
                                        <p:tav tm="100000">
                                          <p:val>
                                            <p:fltVal val="1"/>
                                          </p:val>
                                        </p:tav>
                                      </p:tavLst>
                                    </p:anim>
                                    <p:anim calcmode="lin" valueType="num">
                                      <p:cBhvr>
                                        <p:cTn id="27" dur="50" fill="hold"/>
                                        <p:tgtEl>
                                          <p:spTgt spid="21"/>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23"/>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
                                        <p:tgtEl>
                                          <p:spTgt spid="23"/>
                                        </p:tgtEl>
                                      </p:cBhvr>
                                    </p:animEffect>
                                    <p:anim calcmode="lin" valueType="num">
                                      <p:cBhvr>
                                        <p:cTn id="35" dur="50" fill="hold"/>
                                        <p:tgtEl>
                                          <p:spTgt spid="23"/>
                                        </p:tgtEl>
                                        <p:attrNameLst>
                                          <p:attrName>ppt_w</p:attrName>
                                        </p:attrNameLst>
                                      </p:cBhvr>
                                      <p:tavLst>
                                        <p:tav tm="0" fmla="#ppt_w*sin(2.5*pi*$)">
                                          <p:val>
                                            <p:fltVal val="0"/>
                                          </p:val>
                                        </p:tav>
                                        <p:tav tm="100000">
                                          <p:val>
                                            <p:fltVal val="1"/>
                                          </p:val>
                                        </p:tav>
                                      </p:tavLst>
                                    </p:anim>
                                    <p:anim calcmode="lin" valueType="num">
                                      <p:cBhvr>
                                        <p:cTn id="36" dur="50" fill="hold"/>
                                        <p:tgtEl>
                                          <p:spTgt spid="23"/>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24"/>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
                                        <p:tgtEl>
                                          <p:spTgt spid="24"/>
                                        </p:tgtEl>
                                      </p:cBhvr>
                                    </p:animEffect>
                                    <p:anim calcmode="lin" valueType="num">
                                      <p:cBhvr>
                                        <p:cTn id="44" dur="50" fill="hold"/>
                                        <p:tgtEl>
                                          <p:spTgt spid="24"/>
                                        </p:tgtEl>
                                        <p:attrNameLst>
                                          <p:attrName>ppt_w</p:attrName>
                                        </p:attrNameLst>
                                      </p:cBhvr>
                                      <p:tavLst>
                                        <p:tav tm="0" fmla="#ppt_w*sin(2.5*pi*$)">
                                          <p:val>
                                            <p:fltVal val="0"/>
                                          </p:val>
                                        </p:tav>
                                        <p:tav tm="100000">
                                          <p:val>
                                            <p:fltVal val="1"/>
                                          </p:val>
                                        </p:tav>
                                      </p:tavLst>
                                    </p:anim>
                                    <p:anim calcmode="lin" valueType="num">
                                      <p:cBhvr>
                                        <p:cTn id="45" dur="50" fill="hold"/>
                                        <p:tgtEl>
                                          <p:spTgt spid="24"/>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53" presetClass="entr" presetSubtype="16"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Effect transition="in" filter="fade">
                                      <p:cBhvr>
                                        <p:cTn id="5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8" grpId="1" animBg="1"/>
      <p:bldP spid="21" grpId="0" animBg="1"/>
      <p:bldP spid="21" grpId="1" animBg="1"/>
      <p:bldP spid="23" grpId="0" animBg="1"/>
      <p:bldP spid="23" grpId="1" animBg="1"/>
      <p:bldP spid="24" grpId="0" animBg="1"/>
      <p:bldP spid="2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E0A7819E-8CA9-4CED-8726-3FD8CD8AF062}"/>
              </a:ext>
            </a:extLst>
          </p:cNvPr>
          <p:cNvCxnSpPr>
            <a:cxnSpLocks/>
            <a:stCxn id="14" idx="1"/>
          </p:cNvCxnSpPr>
          <p:nvPr/>
        </p:nvCxnSpPr>
        <p:spPr>
          <a:xfrm flipH="1">
            <a:off x="-12183" y="3600198"/>
            <a:ext cx="909392" cy="319325"/>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8A70E92-F264-47A6-8EB5-E1F743416AC4}"/>
              </a:ext>
            </a:extLst>
          </p:cNvPr>
          <p:cNvCxnSpPr>
            <a:cxnSpLocks/>
            <a:stCxn id="16" idx="1"/>
          </p:cNvCxnSpPr>
          <p:nvPr/>
        </p:nvCxnSpPr>
        <p:spPr>
          <a:xfrm flipH="1" flipV="1">
            <a:off x="1382339" y="3614124"/>
            <a:ext cx="2002392" cy="818322"/>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B1D66C-A675-4E89-AF22-1BE0E407A08D}"/>
              </a:ext>
            </a:extLst>
          </p:cNvPr>
          <p:cNvCxnSpPr>
            <a:cxnSpLocks/>
            <a:stCxn id="16" idx="3"/>
          </p:cNvCxnSpPr>
          <p:nvPr/>
        </p:nvCxnSpPr>
        <p:spPr>
          <a:xfrm flipV="1">
            <a:off x="3768034" y="3336964"/>
            <a:ext cx="4081759" cy="1095482"/>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AAD18D-A529-426E-944F-052FEF1F7315}"/>
              </a:ext>
            </a:extLst>
          </p:cNvPr>
          <p:cNvCxnSpPr>
            <a:cxnSpLocks/>
            <a:endCxn id="19" idx="6"/>
          </p:cNvCxnSpPr>
          <p:nvPr/>
        </p:nvCxnSpPr>
        <p:spPr>
          <a:xfrm flipH="1" flipV="1">
            <a:off x="8355705" y="3332869"/>
            <a:ext cx="3855684" cy="690418"/>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E8AA9BD-5B28-4BB1-803B-54BB6E1B0DE1}"/>
              </a:ext>
            </a:extLst>
          </p:cNvPr>
          <p:cNvSpPr txBox="1"/>
          <p:nvPr/>
        </p:nvSpPr>
        <p:spPr>
          <a:xfrm>
            <a:off x="-193018" y="160182"/>
            <a:ext cx="12086888" cy="1323439"/>
          </a:xfrm>
          <a:prstGeom prst="rect">
            <a:avLst/>
          </a:prstGeom>
          <a:noFill/>
        </p:spPr>
        <p:txBody>
          <a:bodyPr wrap="square" rtlCol="0">
            <a:spAutoFit/>
          </a:bodyPr>
          <a:lstStyle/>
          <a:p>
            <a:pPr algn="ctr"/>
            <a:r>
              <a:rPr lang="en-US" sz="4000" b="1" dirty="0">
                <a:solidFill>
                  <a:srgbClr val="002060"/>
                </a:solidFill>
                <a:latin typeface="Tw Cen MT" panose="020B0602020104020603" pitchFamily="34" charset="0"/>
              </a:rPr>
              <a:t>Vision Rehabilitation Assistance Device Consists of 3 Main Module:</a:t>
            </a:r>
          </a:p>
        </p:txBody>
      </p:sp>
      <p:sp>
        <p:nvSpPr>
          <p:cNvPr id="13" name="Oval 12">
            <a:extLst>
              <a:ext uri="{FF2B5EF4-FFF2-40B4-BE49-F238E27FC236}">
                <a16:creationId xmlns:a16="http://schemas.microsoft.com/office/drawing/2014/main" id="{BE4AD99A-076B-4B78-BBFD-38BC498DCCBC}"/>
              </a:ext>
            </a:extLst>
          </p:cNvPr>
          <p:cNvSpPr/>
          <p:nvPr/>
        </p:nvSpPr>
        <p:spPr>
          <a:xfrm>
            <a:off x="794621" y="3305958"/>
            <a:ext cx="588480" cy="588480"/>
          </a:xfrm>
          <a:prstGeom prst="ellipse">
            <a:avLst/>
          </a:prstGeom>
          <a:solidFill>
            <a:srgbClr val="03A1A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A6BC045-9DFF-42FD-8C36-FC34502A7320}"/>
              </a:ext>
            </a:extLst>
          </p:cNvPr>
          <p:cNvSpPr txBox="1"/>
          <p:nvPr/>
        </p:nvSpPr>
        <p:spPr>
          <a:xfrm>
            <a:off x="897209" y="3277032"/>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1</a:t>
            </a:r>
          </a:p>
        </p:txBody>
      </p:sp>
      <p:sp>
        <p:nvSpPr>
          <p:cNvPr id="15" name="Oval 14">
            <a:extLst>
              <a:ext uri="{FF2B5EF4-FFF2-40B4-BE49-F238E27FC236}">
                <a16:creationId xmlns:a16="http://schemas.microsoft.com/office/drawing/2014/main" id="{D32467DC-68B2-4A06-97DB-38EF79A869C1}"/>
              </a:ext>
            </a:extLst>
          </p:cNvPr>
          <p:cNvSpPr/>
          <p:nvPr/>
        </p:nvSpPr>
        <p:spPr>
          <a:xfrm>
            <a:off x="3282143" y="4138206"/>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9EAAEBB-9149-4D8C-85F9-C700A4FAC1A9}"/>
              </a:ext>
            </a:extLst>
          </p:cNvPr>
          <p:cNvSpPr txBox="1"/>
          <p:nvPr/>
        </p:nvSpPr>
        <p:spPr>
          <a:xfrm>
            <a:off x="3384731" y="4109280"/>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2</a:t>
            </a:r>
          </a:p>
        </p:txBody>
      </p:sp>
      <p:sp>
        <p:nvSpPr>
          <p:cNvPr id="19" name="Oval 18">
            <a:extLst>
              <a:ext uri="{FF2B5EF4-FFF2-40B4-BE49-F238E27FC236}">
                <a16:creationId xmlns:a16="http://schemas.microsoft.com/office/drawing/2014/main" id="{C240C0D5-51C5-4820-AB34-E16D404339B2}"/>
              </a:ext>
            </a:extLst>
          </p:cNvPr>
          <p:cNvSpPr/>
          <p:nvPr/>
        </p:nvSpPr>
        <p:spPr>
          <a:xfrm>
            <a:off x="7767225" y="3038629"/>
            <a:ext cx="588480" cy="588480"/>
          </a:xfrm>
          <a:prstGeom prst="ellipse">
            <a:avLst/>
          </a:prstGeom>
          <a:solidFill>
            <a:srgbClr val="00B0F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4BDCDBB-2F71-487A-93F9-6F048B528A22}"/>
              </a:ext>
            </a:extLst>
          </p:cNvPr>
          <p:cNvSpPr txBox="1"/>
          <p:nvPr/>
        </p:nvSpPr>
        <p:spPr>
          <a:xfrm>
            <a:off x="7869813" y="3009703"/>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3</a:t>
            </a:r>
          </a:p>
        </p:txBody>
      </p:sp>
      <p:grpSp>
        <p:nvGrpSpPr>
          <p:cNvPr id="97" name="Group 96">
            <a:extLst>
              <a:ext uri="{FF2B5EF4-FFF2-40B4-BE49-F238E27FC236}">
                <a16:creationId xmlns:a16="http://schemas.microsoft.com/office/drawing/2014/main" id="{472C5F62-DBE0-4DB0-A985-67DB45C51121}"/>
              </a:ext>
            </a:extLst>
          </p:cNvPr>
          <p:cNvGrpSpPr/>
          <p:nvPr/>
        </p:nvGrpSpPr>
        <p:grpSpPr>
          <a:xfrm>
            <a:off x="31584" y="2560733"/>
            <a:ext cx="2276901" cy="2064970"/>
            <a:chOff x="2281192" y="3154167"/>
            <a:chExt cx="2276901" cy="2064970"/>
          </a:xfrm>
        </p:grpSpPr>
        <p:sp>
          <p:nvSpPr>
            <p:cNvPr id="85" name="TextBox 84">
              <a:extLst>
                <a:ext uri="{FF2B5EF4-FFF2-40B4-BE49-F238E27FC236}">
                  <a16:creationId xmlns:a16="http://schemas.microsoft.com/office/drawing/2014/main" id="{9049F1B1-6182-47AB-BECE-2A542878E26D}"/>
                </a:ext>
              </a:extLst>
            </p:cNvPr>
            <p:cNvSpPr txBox="1"/>
            <p:nvPr/>
          </p:nvSpPr>
          <p:spPr>
            <a:xfrm>
              <a:off x="2297054" y="4757472"/>
              <a:ext cx="2126507" cy="461665"/>
            </a:xfrm>
            <a:prstGeom prst="rect">
              <a:avLst/>
            </a:prstGeom>
            <a:noFill/>
          </p:spPr>
          <p:txBody>
            <a:bodyPr wrap="square" rtlCol="0">
              <a:spAutoFit/>
            </a:bodyPr>
            <a:lstStyle/>
            <a:p>
              <a:pPr algn="ctr"/>
              <a:endParaRPr lang="en-US" sz="2400" b="1" dirty="0">
                <a:solidFill>
                  <a:srgbClr val="03A1A4"/>
                </a:solidFill>
                <a:latin typeface="Tw Cen MT" panose="020B0602020104020603" pitchFamily="34" charset="0"/>
              </a:endParaRPr>
            </a:p>
          </p:txBody>
        </p:sp>
        <p:sp>
          <p:nvSpPr>
            <p:cNvPr id="86" name="TextBox 85">
              <a:extLst>
                <a:ext uri="{FF2B5EF4-FFF2-40B4-BE49-F238E27FC236}">
                  <a16:creationId xmlns:a16="http://schemas.microsoft.com/office/drawing/2014/main" id="{4128FC70-EC87-4505-B103-CC8A34AD5B99}"/>
                </a:ext>
              </a:extLst>
            </p:cNvPr>
            <p:cNvSpPr txBox="1"/>
            <p:nvPr/>
          </p:nvSpPr>
          <p:spPr>
            <a:xfrm>
              <a:off x="2281192" y="3154167"/>
              <a:ext cx="2276901" cy="584775"/>
            </a:xfrm>
            <a:prstGeom prst="rect">
              <a:avLst/>
            </a:prstGeom>
            <a:noFill/>
          </p:spPr>
          <p:txBody>
            <a:bodyPr wrap="square" rtlCol="0">
              <a:spAutoFit/>
            </a:bodyPr>
            <a:lstStyle/>
            <a:p>
              <a:pPr algn="ctr"/>
              <a:r>
                <a:rPr lang="en-US" sz="1600" b="1" dirty="0">
                  <a:solidFill>
                    <a:schemeClr val="accent5">
                      <a:lumMod val="75000"/>
                    </a:schemeClr>
                  </a:solidFill>
                  <a:latin typeface="Tw Cen MT" panose="020B0602020104020603" pitchFamily="34" charset="0"/>
                </a:rPr>
                <a:t>Product Identification using QR-Code</a:t>
              </a:r>
            </a:p>
          </p:txBody>
        </p:sp>
      </p:grpSp>
      <p:sp>
        <p:nvSpPr>
          <p:cNvPr id="88" name="TextBox 87">
            <a:extLst>
              <a:ext uri="{FF2B5EF4-FFF2-40B4-BE49-F238E27FC236}">
                <a16:creationId xmlns:a16="http://schemas.microsoft.com/office/drawing/2014/main" id="{CE4AF30C-47B9-42F2-BAAB-C5E9143AD766}"/>
              </a:ext>
            </a:extLst>
          </p:cNvPr>
          <p:cNvSpPr txBox="1"/>
          <p:nvPr/>
        </p:nvSpPr>
        <p:spPr>
          <a:xfrm>
            <a:off x="2383535" y="2774733"/>
            <a:ext cx="2126507" cy="1323439"/>
          </a:xfrm>
          <a:prstGeom prst="rect">
            <a:avLst/>
          </a:prstGeom>
          <a:noFill/>
        </p:spPr>
        <p:txBody>
          <a:bodyPr wrap="square" rtlCol="0">
            <a:spAutoFit/>
          </a:bodyPr>
          <a:lstStyle/>
          <a:p>
            <a:pPr marL="342900" indent="-342900" algn="ctr">
              <a:buClr>
                <a:schemeClr val="bg2"/>
              </a:buClr>
              <a:buFont typeface="Wingdings" panose="05000000000000000000" pitchFamily="2" charset="2"/>
              <a:buChar char="q"/>
              <a:defRPr/>
            </a:pPr>
            <a:r>
              <a:rPr lang="en-US" altLang="en-US" sz="1600" b="1" dirty="0">
                <a:solidFill>
                  <a:schemeClr val="accent5">
                    <a:lumMod val="75000"/>
                  </a:schemeClr>
                </a:solidFill>
                <a:latin typeface="Tw Cen MT" panose="020B0602020104020603" pitchFamily="34" charset="0"/>
              </a:rPr>
              <a:t>Outdoor Navigation System for Blind Pedestrians Using GPS.</a:t>
            </a:r>
          </a:p>
        </p:txBody>
      </p:sp>
      <p:grpSp>
        <p:nvGrpSpPr>
          <p:cNvPr id="102" name="Group 101">
            <a:extLst>
              <a:ext uri="{FF2B5EF4-FFF2-40B4-BE49-F238E27FC236}">
                <a16:creationId xmlns:a16="http://schemas.microsoft.com/office/drawing/2014/main" id="{7E0030E5-ADE8-4236-A8FA-EA49492B9A6A}"/>
              </a:ext>
            </a:extLst>
          </p:cNvPr>
          <p:cNvGrpSpPr/>
          <p:nvPr/>
        </p:nvGrpSpPr>
        <p:grpSpPr>
          <a:xfrm>
            <a:off x="7092892" y="2121741"/>
            <a:ext cx="2126507" cy="2059178"/>
            <a:chOff x="7813136" y="3764836"/>
            <a:chExt cx="2126507" cy="2059178"/>
          </a:xfrm>
        </p:grpSpPr>
        <p:sp>
          <p:nvSpPr>
            <p:cNvPr id="92" name="TextBox 91">
              <a:extLst>
                <a:ext uri="{FF2B5EF4-FFF2-40B4-BE49-F238E27FC236}">
                  <a16:creationId xmlns:a16="http://schemas.microsoft.com/office/drawing/2014/main" id="{BE5F379D-720A-4873-BF25-F62D2ED92709}"/>
                </a:ext>
              </a:extLst>
            </p:cNvPr>
            <p:cNvSpPr txBox="1"/>
            <p:nvPr/>
          </p:nvSpPr>
          <p:spPr>
            <a:xfrm>
              <a:off x="7813136" y="5362349"/>
              <a:ext cx="2126507" cy="461665"/>
            </a:xfrm>
            <a:prstGeom prst="rect">
              <a:avLst/>
            </a:prstGeom>
            <a:noFill/>
          </p:spPr>
          <p:txBody>
            <a:bodyPr wrap="square" rtlCol="0">
              <a:spAutoFit/>
            </a:bodyPr>
            <a:lstStyle/>
            <a:p>
              <a:pPr algn="ctr"/>
              <a:endParaRPr lang="en-US" sz="2400" b="1" dirty="0">
                <a:solidFill>
                  <a:srgbClr val="00B0F0"/>
                </a:solidFill>
                <a:latin typeface="Tw Cen MT" panose="020B0602020104020603" pitchFamily="34" charset="0"/>
              </a:endParaRPr>
            </a:p>
          </p:txBody>
        </p:sp>
        <p:sp>
          <p:nvSpPr>
            <p:cNvPr id="93" name="TextBox 92">
              <a:extLst>
                <a:ext uri="{FF2B5EF4-FFF2-40B4-BE49-F238E27FC236}">
                  <a16:creationId xmlns:a16="http://schemas.microsoft.com/office/drawing/2014/main" id="{91D0153F-5928-43C9-B3E9-D6A68A61E764}"/>
                </a:ext>
              </a:extLst>
            </p:cNvPr>
            <p:cNvSpPr txBox="1"/>
            <p:nvPr/>
          </p:nvSpPr>
          <p:spPr>
            <a:xfrm>
              <a:off x="7813136" y="3764836"/>
              <a:ext cx="2126507" cy="830997"/>
            </a:xfrm>
            <a:prstGeom prst="rect">
              <a:avLst/>
            </a:prstGeom>
            <a:noFill/>
          </p:spPr>
          <p:txBody>
            <a:bodyPr wrap="square" rtlCol="0">
              <a:spAutoFit/>
            </a:bodyPr>
            <a:lstStyle/>
            <a:p>
              <a:pPr algn="ctr"/>
              <a:r>
                <a:rPr lang="en-US" sz="1600" b="1" dirty="0">
                  <a:solidFill>
                    <a:schemeClr val="accent5">
                      <a:lumMod val="75000"/>
                    </a:schemeClr>
                  </a:solidFill>
                  <a:latin typeface="Tw Cen MT" panose="020B0602020104020603" pitchFamily="34" charset="0"/>
                </a:rPr>
                <a:t>Blind Assistive device using Ultrasonic Sensor.</a:t>
              </a:r>
            </a:p>
          </p:txBody>
        </p:sp>
      </p:grpSp>
      <p:sp>
        <p:nvSpPr>
          <p:cNvPr id="40" name="Oval 39">
            <a:extLst>
              <a:ext uri="{FF2B5EF4-FFF2-40B4-BE49-F238E27FC236}">
                <a16:creationId xmlns:a16="http://schemas.microsoft.com/office/drawing/2014/main" id="{D28FA0A6-9DC7-4D5D-A105-D9DAE4422683}"/>
              </a:ext>
            </a:extLst>
          </p:cNvPr>
          <p:cNvSpPr/>
          <p:nvPr/>
        </p:nvSpPr>
        <p:spPr>
          <a:xfrm>
            <a:off x="5348776" y="1765892"/>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708AAE70-E9F7-4138-9B35-AC70B8CAEA0D}"/>
              </a:ext>
            </a:extLst>
          </p:cNvPr>
          <p:cNvSpPr/>
          <p:nvPr/>
        </p:nvSpPr>
        <p:spPr>
          <a:xfrm>
            <a:off x="5659926" y="1765892"/>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04B0A1F-9E27-43F8-AF27-0F6ED31586DC}"/>
              </a:ext>
            </a:extLst>
          </p:cNvPr>
          <p:cNvSpPr/>
          <p:nvPr/>
        </p:nvSpPr>
        <p:spPr>
          <a:xfrm>
            <a:off x="5970712" y="1765892"/>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A8793D2-3D11-49B5-9873-D4E7C524C70E}"/>
              </a:ext>
            </a:extLst>
          </p:cNvPr>
          <p:cNvSpPr/>
          <p:nvPr/>
        </p:nvSpPr>
        <p:spPr>
          <a:xfrm>
            <a:off x="6281498" y="1765892"/>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C83E46BE-C012-405B-97EA-4CF0AA74CF82}"/>
              </a:ext>
            </a:extLst>
          </p:cNvPr>
          <p:cNvSpPr/>
          <p:nvPr/>
        </p:nvSpPr>
        <p:spPr>
          <a:xfrm>
            <a:off x="6592765" y="1765892"/>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21A4BC9E-5022-41CB-898E-8E5BA87BCE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9419" y="4160198"/>
            <a:ext cx="1493837"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8">
            <a:extLst>
              <a:ext uri="{FF2B5EF4-FFF2-40B4-BE49-F238E27FC236}">
                <a16:creationId xmlns:a16="http://schemas.microsoft.com/office/drawing/2014/main" id="{8638ACCE-E260-409B-B69F-711BC534E2CD}"/>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484438" y="4926783"/>
            <a:ext cx="1995488"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49">
            <a:extLst>
              <a:ext uri="{FF2B5EF4-FFF2-40B4-BE49-F238E27FC236}">
                <a16:creationId xmlns:a16="http://schemas.microsoft.com/office/drawing/2014/main" id="{F7456479-698A-40EC-9824-1EA1913B649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67849" y="4424404"/>
            <a:ext cx="3163887"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0">
            <a:extLst>
              <a:ext uri="{FF2B5EF4-FFF2-40B4-BE49-F238E27FC236}">
                <a16:creationId xmlns:a16="http://schemas.microsoft.com/office/drawing/2014/main" id="{E70D5286-111F-4C46-A7B8-E0B452D19AAC}"/>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9896743" y="4080573"/>
            <a:ext cx="172085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067970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
                                        <p:tgtEl>
                                          <p:spTgt spid="40"/>
                                        </p:tgtEl>
                                      </p:cBhvr>
                                    </p:animEffect>
                                    <p:anim calcmode="lin" valueType="num">
                                      <p:cBhvr>
                                        <p:cTn id="8" dur="50" fill="hold"/>
                                        <p:tgtEl>
                                          <p:spTgt spid="40"/>
                                        </p:tgtEl>
                                        <p:attrNameLst>
                                          <p:attrName>ppt_w</p:attrName>
                                        </p:attrNameLst>
                                      </p:cBhvr>
                                      <p:tavLst>
                                        <p:tav tm="0" fmla="#ppt_w*sin(2.5*pi*$)">
                                          <p:val>
                                            <p:fltVal val="0"/>
                                          </p:val>
                                        </p:tav>
                                        <p:tav tm="100000">
                                          <p:val>
                                            <p:fltVal val="1"/>
                                          </p:val>
                                        </p:tav>
                                      </p:tavLst>
                                    </p:anim>
                                    <p:anim calcmode="lin" valueType="num">
                                      <p:cBhvr>
                                        <p:cTn id="9" dur="50" fill="hold"/>
                                        <p:tgtEl>
                                          <p:spTgt spid="40"/>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41"/>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
                                        <p:tgtEl>
                                          <p:spTgt spid="41"/>
                                        </p:tgtEl>
                                      </p:cBhvr>
                                    </p:animEffect>
                                    <p:anim calcmode="lin" valueType="num">
                                      <p:cBhvr>
                                        <p:cTn id="17" dur="50" fill="hold"/>
                                        <p:tgtEl>
                                          <p:spTgt spid="41"/>
                                        </p:tgtEl>
                                        <p:attrNameLst>
                                          <p:attrName>ppt_w</p:attrName>
                                        </p:attrNameLst>
                                      </p:cBhvr>
                                      <p:tavLst>
                                        <p:tav tm="0" fmla="#ppt_w*sin(2.5*pi*$)">
                                          <p:val>
                                            <p:fltVal val="0"/>
                                          </p:val>
                                        </p:tav>
                                        <p:tav tm="100000">
                                          <p:val>
                                            <p:fltVal val="1"/>
                                          </p:val>
                                        </p:tav>
                                      </p:tavLst>
                                    </p:anim>
                                    <p:anim calcmode="lin" valueType="num">
                                      <p:cBhvr>
                                        <p:cTn id="18" dur="50" fill="hold"/>
                                        <p:tgtEl>
                                          <p:spTgt spid="41"/>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42"/>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
                                        <p:tgtEl>
                                          <p:spTgt spid="42"/>
                                        </p:tgtEl>
                                      </p:cBhvr>
                                    </p:animEffect>
                                    <p:anim calcmode="lin" valueType="num">
                                      <p:cBhvr>
                                        <p:cTn id="26" dur="50" fill="hold"/>
                                        <p:tgtEl>
                                          <p:spTgt spid="42"/>
                                        </p:tgtEl>
                                        <p:attrNameLst>
                                          <p:attrName>ppt_w</p:attrName>
                                        </p:attrNameLst>
                                      </p:cBhvr>
                                      <p:tavLst>
                                        <p:tav tm="0" fmla="#ppt_w*sin(2.5*pi*$)">
                                          <p:val>
                                            <p:fltVal val="0"/>
                                          </p:val>
                                        </p:tav>
                                        <p:tav tm="100000">
                                          <p:val>
                                            <p:fltVal val="1"/>
                                          </p:val>
                                        </p:tav>
                                      </p:tavLst>
                                    </p:anim>
                                    <p:anim calcmode="lin" valueType="num">
                                      <p:cBhvr>
                                        <p:cTn id="27" dur="50" fill="hold"/>
                                        <p:tgtEl>
                                          <p:spTgt spid="42"/>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43"/>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
                                        <p:tgtEl>
                                          <p:spTgt spid="43"/>
                                        </p:tgtEl>
                                      </p:cBhvr>
                                    </p:animEffect>
                                    <p:anim calcmode="lin" valueType="num">
                                      <p:cBhvr>
                                        <p:cTn id="35" dur="50" fill="hold"/>
                                        <p:tgtEl>
                                          <p:spTgt spid="43"/>
                                        </p:tgtEl>
                                        <p:attrNameLst>
                                          <p:attrName>ppt_w</p:attrName>
                                        </p:attrNameLst>
                                      </p:cBhvr>
                                      <p:tavLst>
                                        <p:tav tm="0" fmla="#ppt_w*sin(2.5*pi*$)">
                                          <p:val>
                                            <p:fltVal val="0"/>
                                          </p:val>
                                        </p:tav>
                                        <p:tav tm="100000">
                                          <p:val>
                                            <p:fltVal val="1"/>
                                          </p:val>
                                        </p:tav>
                                      </p:tavLst>
                                    </p:anim>
                                    <p:anim calcmode="lin" valueType="num">
                                      <p:cBhvr>
                                        <p:cTn id="36" dur="50" fill="hold"/>
                                        <p:tgtEl>
                                          <p:spTgt spid="43"/>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44"/>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
                                        <p:tgtEl>
                                          <p:spTgt spid="44"/>
                                        </p:tgtEl>
                                      </p:cBhvr>
                                    </p:animEffect>
                                    <p:anim calcmode="lin" valueType="num">
                                      <p:cBhvr>
                                        <p:cTn id="44" dur="50" fill="hold"/>
                                        <p:tgtEl>
                                          <p:spTgt spid="44"/>
                                        </p:tgtEl>
                                        <p:attrNameLst>
                                          <p:attrName>ppt_w</p:attrName>
                                        </p:attrNameLst>
                                      </p:cBhvr>
                                      <p:tavLst>
                                        <p:tav tm="0" fmla="#ppt_w*sin(2.5*pi*$)">
                                          <p:val>
                                            <p:fltVal val="0"/>
                                          </p:val>
                                        </p:tav>
                                        <p:tav tm="100000">
                                          <p:val>
                                            <p:fltVal val="1"/>
                                          </p:val>
                                        </p:tav>
                                      </p:tavLst>
                                    </p:anim>
                                    <p:anim calcmode="lin" valueType="num">
                                      <p:cBhvr>
                                        <p:cTn id="45" dur="50" fill="hold"/>
                                        <p:tgtEl>
                                          <p:spTgt spid="44"/>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22" presetClass="entr" presetSubtype="4" fill="hold"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wipe(down)">
                                      <p:cBhvr>
                                        <p:cTn id="49" dur="500"/>
                                        <p:tgtEl>
                                          <p:spTgt spid="48"/>
                                        </p:tgtEl>
                                      </p:cBhvr>
                                    </p:animEffect>
                                  </p:childTnLst>
                                </p:cTn>
                              </p:par>
                            </p:childTnLst>
                          </p:cTn>
                        </p:par>
                        <p:par>
                          <p:cTn id="50" fill="hold">
                            <p:stCondLst>
                              <p:cond delay="950"/>
                            </p:stCondLst>
                            <p:childTnLst>
                              <p:par>
                                <p:cTn id="51" presetID="53" presetClass="entr" presetSubtype="16"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500" fill="hold"/>
                                        <p:tgtEl>
                                          <p:spTgt spid="13"/>
                                        </p:tgtEl>
                                        <p:attrNameLst>
                                          <p:attrName>ppt_w</p:attrName>
                                        </p:attrNameLst>
                                      </p:cBhvr>
                                      <p:tavLst>
                                        <p:tav tm="0">
                                          <p:val>
                                            <p:fltVal val="0"/>
                                          </p:val>
                                        </p:tav>
                                        <p:tav tm="100000">
                                          <p:val>
                                            <p:strVal val="#ppt_w"/>
                                          </p:val>
                                        </p:tav>
                                      </p:tavLst>
                                    </p:anim>
                                    <p:anim calcmode="lin" valueType="num">
                                      <p:cBhvr>
                                        <p:cTn id="54" dur="500" fill="hold"/>
                                        <p:tgtEl>
                                          <p:spTgt spid="13"/>
                                        </p:tgtEl>
                                        <p:attrNameLst>
                                          <p:attrName>ppt_h</p:attrName>
                                        </p:attrNameLst>
                                      </p:cBhvr>
                                      <p:tavLst>
                                        <p:tav tm="0">
                                          <p:val>
                                            <p:fltVal val="0"/>
                                          </p:val>
                                        </p:tav>
                                        <p:tav tm="100000">
                                          <p:val>
                                            <p:strVal val="#ppt_h"/>
                                          </p:val>
                                        </p:tav>
                                      </p:tavLst>
                                    </p:anim>
                                    <p:animEffect transition="in" filter="fade">
                                      <p:cBhvr>
                                        <p:cTn id="55" dur="500"/>
                                        <p:tgtEl>
                                          <p:spTgt spid="13"/>
                                        </p:tgtEl>
                                      </p:cBhvr>
                                    </p:animEffect>
                                  </p:childTnLst>
                                </p:cTn>
                              </p:par>
                            </p:childTnLst>
                          </p:cTn>
                        </p:par>
                        <p:par>
                          <p:cTn id="56" fill="hold">
                            <p:stCondLst>
                              <p:cond delay="1450"/>
                            </p:stCondLst>
                            <p:childTnLst>
                              <p:par>
                                <p:cTn id="57" presetID="53" presetClass="entr" presetSubtype="16"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p:cTn id="59" dur="500" fill="hold"/>
                                        <p:tgtEl>
                                          <p:spTgt spid="14"/>
                                        </p:tgtEl>
                                        <p:attrNameLst>
                                          <p:attrName>ppt_w</p:attrName>
                                        </p:attrNameLst>
                                      </p:cBhvr>
                                      <p:tavLst>
                                        <p:tav tm="0">
                                          <p:val>
                                            <p:fltVal val="0"/>
                                          </p:val>
                                        </p:tav>
                                        <p:tav tm="100000">
                                          <p:val>
                                            <p:strVal val="#ppt_w"/>
                                          </p:val>
                                        </p:tav>
                                      </p:tavLst>
                                    </p:anim>
                                    <p:anim calcmode="lin" valueType="num">
                                      <p:cBhvr>
                                        <p:cTn id="60" dur="500" fill="hold"/>
                                        <p:tgtEl>
                                          <p:spTgt spid="14"/>
                                        </p:tgtEl>
                                        <p:attrNameLst>
                                          <p:attrName>ppt_h</p:attrName>
                                        </p:attrNameLst>
                                      </p:cBhvr>
                                      <p:tavLst>
                                        <p:tav tm="0">
                                          <p:val>
                                            <p:fltVal val="0"/>
                                          </p:val>
                                        </p:tav>
                                        <p:tav tm="100000">
                                          <p:val>
                                            <p:strVal val="#ppt_h"/>
                                          </p:val>
                                        </p:tav>
                                      </p:tavLst>
                                    </p:anim>
                                    <p:animEffect transition="in" filter="fade">
                                      <p:cBhvr>
                                        <p:cTn id="61" dur="500"/>
                                        <p:tgtEl>
                                          <p:spTgt spid="14"/>
                                        </p:tgtEl>
                                      </p:cBhvr>
                                    </p:animEffect>
                                  </p:childTnLst>
                                </p:cTn>
                              </p:par>
                            </p:childTnLst>
                          </p:cTn>
                        </p:par>
                        <p:par>
                          <p:cTn id="62" fill="hold">
                            <p:stCondLst>
                              <p:cond delay="2450"/>
                            </p:stCondLst>
                            <p:childTnLst>
                              <p:par>
                                <p:cTn id="63" presetID="2" presetClass="entr" presetSubtype="4" fill="hold" nodeType="afterEffect">
                                  <p:stCondLst>
                                    <p:cond delay="0"/>
                                  </p:stCondLst>
                                  <p:childTnLst>
                                    <p:set>
                                      <p:cBhvr>
                                        <p:cTn id="64" dur="1" fill="hold">
                                          <p:stCondLst>
                                            <p:cond delay="0"/>
                                          </p:stCondLst>
                                        </p:cTn>
                                        <p:tgtEl>
                                          <p:spTgt spid="38"/>
                                        </p:tgtEl>
                                        <p:attrNameLst>
                                          <p:attrName>style.visibility</p:attrName>
                                        </p:attrNameLst>
                                      </p:cBhvr>
                                      <p:to>
                                        <p:strVal val="visible"/>
                                      </p:to>
                                    </p:set>
                                    <p:anim calcmode="lin" valueType="num">
                                      <p:cBhvr additive="base">
                                        <p:cTn id="65" dur="200" fill="hold"/>
                                        <p:tgtEl>
                                          <p:spTgt spid="38"/>
                                        </p:tgtEl>
                                        <p:attrNameLst>
                                          <p:attrName>ppt_x</p:attrName>
                                        </p:attrNameLst>
                                      </p:cBhvr>
                                      <p:tavLst>
                                        <p:tav tm="0">
                                          <p:val>
                                            <p:strVal val="#ppt_x"/>
                                          </p:val>
                                        </p:tav>
                                        <p:tav tm="100000">
                                          <p:val>
                                            <p:strVal val="#ppt_x"/>
                                          </p:val>
                                        </p:tav>
                                      </p:tavLst>
                                    </p:anim>
                                    <p:anim calcmode="lin" valueType="num">
                                      <p:cBhvr additive="base">
                                        <p:cTn id="66" dur="200" fill="hold"/>
                                        <p:tgtEl>
                                          <p:spTgt spid="38"/>
                                        </p:tgtEl>
                                        <p:attrNameLst>
                                          <p:attrName>ppt_y</p:attrName>
                                        </p:attrNameLst>
                                      </p:cBhvr>
                                      <p:tavLst>
                                        <p:tav tm="0">
                                          <p:val>
                                            <p:strVal val="1+#ppt_h/2"/>
                                          </p:val>
                                        </p:tav>
                                        <p:tav tm="100000">
                                          <p:val>
                                            <p:strVal val="#ppt_y"/>
                                          </p:val>
                                        </p:tav>
                                      </p:tavLst>
                                    </p:anim>
                                  </p:childTnLst>
                                </p:cTn>
                              </p:par>
                            </p:childTnLst>
                          </p:cTn>
                        </p:par>
                        <p:par>
                          <p:cTn id="67" fill="hold">
                            <p:stCondLst>
                              <p:cond delay="2650"/>
                            </p:stCondLst>
                            <p:childTnLst>
                              <p:par>
                                <p:cTn id="68" presetID="53" presetClass="entr" presetSubtype="16" fill="hold" nodeType="afterEffect">
                                  <p:stCondLst>
                                    <p:cond delay="0"/>
                                  </p:stCondLst>
                                  <p:childTnLst>
                                    <p:set>
                                      <p:cBhvr>
                                        <p:cTn id="69" dur="1" fill="hold">
                                          <p:stCondLst>
                                            <p:cond delay="0"/>
                                          </p:stCondLst>
                                        </p:cTn>
                                        <p:tgtEl>
                                          <p:spTgt spid="97"/>
                                        </p:tgtEl>
                                        <p:attrNameLst>
                                          <p:attrName>style.visibility</p:attrName>
                                        </p:attrNameLst>
                                      </p:cBhvr>
                                      <p:to>
                                        <p:strVal val="visible"/>
                                      </p:to>
                                    </p:set>
                                    <p:anim calcmode="lin" valueType="num">
                                      <p:cBhvr>
                                        <p:cTn id="70" dur="500" fill="hold"/>
                                        <p:tgtEl>
                                          <p:spTgt spid="97"/>
                                        </p:tgtEl>
                                        <p:attrNameLst>
                                          <p:attrName>ppt_w</p:attrName>
                                        </p:attrNameLst>
                                      </p:cBhvr>
                                      <p:tavLst>
                                        <p:tav tm="0">
                                          <p:val>
                                            <p:fltVal val="0"/>
                                          </p:val>
                                        </p:tav>
                                        <p:tav tm="100000">
                                          <p:val>
                                            <p:strVal val="#ppt_w"/>
                                          </p:val>
                                        </p:tav>
                                      </p:tavLst>
                                    </p:anim>
                                    <p:anim calcmode="lin" valueType="num">
                                      <p:cBhvr>
                                        <p:cTn id="71" dur="500" fill="hold"/>
                                        <p:tgtEl>
                                          <p:spTgt spid="97"/>
                                        </p:tgtEl>
                                        <p:attrNameLst>
                                          <p:attrName>ppt_h</p:attrName>
                                        </p:attrNameLst>
                                      </p:cBhvr>
                                      <p:tavLst>
                                        <p:tav tm="0">
                                          <p:val>
                                            <p:fltVal val="0"/>
                                          </p:val>
                                        </p:tav>
                                        <p:tav tm="100000">
                                          <p:val>
                                            <p:strVal val="#ppt_h"/>
                                          </p:val>
                                        </p:tav>
                                      </p:tavLst>
                                    </p:anim>
                                    <p:animEffect transition="in" filter="fade">
                                      <p:cBhvr>
                                        <p:cTn id="72" dur="500"/>
                                        <p:tgtEl>
                                          <p:spTgt spid="97"/>
                                        </p:tgtEl>
                                      </p:cBhvr>
                                    </p:animEffect>
                                  </p:childTnLst>
                                </p:cTn>
                              </p:par>
                              <p:par>
                                <p:cTn id="73" presetID="53" presetClass="entr" presetSubtype="16" fill="hold" nodeType="withEffect">
                                  <p:stCondLst>
                                    <p:cond delay="250"/>
                                  </p:stCondLst>
                                  <p:childTnLst>
                                    <p:set>
                                      <p:cBhvr>
                                        <p:cTn id="74" dur="1" fill="hold">
                                          <p:stCondLst>
                                            <p:cond delay="0"/>
                                          </p:stCondLst>
                                        </p:cTn>
                                        <p:tgtEl>
                                          <p:spTgt spid="67"/>
                                        </p:tgtEl>
                                        <p:attrNameLst>
                                          <p:attrName>style.visibility</p:attrName>
                                        </p:attrNameLst>
                                      </p:cBhvr>
                                      <p:to>
                                        <p:strVal val="visible"/>
                                      </p:to>
                                    </p:set>
                                    <p:anim calcmode="lin" valueType="num">
                                      <p:cBhvr>
                                        <p:cTn id="75" dur="500" fill="hold"/>
                                        <p:tgtEl>
                                          <p:spTgt spid="67"/>
                                        </p:tgtEl>
                                        <p:attrNameLst>
                                          <p:attrName>ppt_w</p:attrName>
                                        </p:attrNameLst>
                                      </p:cBhvr>
                                      <p:tavLst>
                                        <p:tav tm="0">
                                          <p:val>
                                            <p:fltVal val="0"/>
                                          </p:val>
                                        </p:tav>
                                        <p:tav tm="100000">
                                          <p:val>
                                            <p:strVal val="#ppt_w"/>
                                          </p:val>
                                        </p:tav>
                                      </p:tavLst>
                                    </p:anim>
                                    <p:anim calcmode="lin" valueType="num">
                                      <p:cBhvr>
                                        <p:cTn id="76" dur="500" fill="hold"/>
                                        <p:tgtEl>
                                          <p:spTgt spid="67"/>
                                        </p:tgtEl>
                                        <p:attrNameLst>
                                          <p:attrName>ppt_h</p:attrName>
                                        </p:attrNameLst>
                                      </p:cBhvr>
                                      <p:tavLst>
                                        <p:tav tm="0">
                                          <p:val>
                                            <p:fltVal val="0"/>
                                          </p:val>
                                        </p:tav>
                                        <p:tav tm="100000">
                                          <p:val>
                                            <p:strVal val="#ppt_h"/>
                                          </p:val>
                                        </p:tav>
                                      </p:tavLst>
                                    </p:anim>
                                    <p:animEffect transition="in" filter="fade">
                                      <p:cBhvr>
                                        <p:cTn id="77" dur="500"/>
                                        <p:tgtEl>
                                          <p:spTgt spid="67"/>
                                        </p:tgtEl>
                                      </p:cBhvr>
                                    </p:animEffect>
                                  </p:childTnLst>
                                </p:cTn>
                              </p:par>
                              <p:par>
                                <p:cTn id="78" presetID="53" presetClass="entr" presetSubtype="16" fill="hold" grpId="0" nodeType="withEffect">
                                  <p:stCondLst>
                                    <p:cond delay="500"/>
                                  </p:stCondLst>
                                  <p:childTnLst>
                                    <p:set>
                                      <p:cBhvr>
                                        <p:cTn id="79" dur="1" fill="hold">
                                          <p:stCondLst>
                                            <p:cond delay="0"/>
                                          </p:stCondLst>
                                        </p:cTn>
                                        <p:tgtEl>
                                          <p:spTgt spid="15"/>
                                        </p:tgtEl>
                                        <p:attrNameLst>
                                          <p:attrName>style.visibility</p:attrName>
                                        </p:attrNameLst>
                                      </p:cBhvr>
                                      <p:to>
                                        <p:strVal val="visible"/>
                                      </p:to>
                                    </p:set>
                                    <p:anim calcmode="lin" valueType="num">
                                      <p:cBhvr>
                                        <p:cTn id="80" dur="500" fill="hold"/>
                                        <p:tgtEl>
                                          <p:spTgt spid="15"/>
                                        </p:tgtEl>
                                        <p:attrNameLst>
                                          <p:attrName>ppt_w</p:attrName>
                                        </p:attrNameLst>
                                      </p:cBhvr>
                                      <p:tavLst>
                                        <p:tav tm="0">
                                          <p:val>
                                            <p:fltVal val="0"/>
                                          </p:val>
                                        </p:tav>
                                        <p:tav tm="100000">
                                          <p:val>
                                            <p:strVal val="#ppt_w"/>
                                          </p:val>
                                        </p:tav>
                                      </p:tavLst>
                                    </p:anim>
                                    <p:anim calcmode="lin" valueType="num">
                                      <p:cBhvr>
                                        <p:cTn id="81" dur="500" fill="hold"/>
                                        <p:tgtEl>
                                          <p:spTgt spid="15"/>
                                        </p:tgtEl>
                                        <p:attrNameLst>
                                          <p:attrName>ppt_h</p:attrName>
                                        </p:attrNameLst>
                                      </p:cBhvr>
                                      <p:tavLst>
                                        <p:tav tm="0">
                                          <p:val>
                                            <p:fltVal val="0"/>
                                          </p:val>
                                        </p:tav>
                                        <p:tav tm="100000">
                                          <p:val>
                                            <p:strVal val="#ppt_h"/>
                                          </p:val>
                                        </p:tav>
                                      </p:tavLst>
                                    </p:anim>
                                    <p:animEffect transition="in" filter="fade">
                                      <p:cBhvr>
                                        <p:cTn id="82" dur="500"/>
                                        <p:tgtEl>
                                          <p:spTgt spid="15"/>
                                        </p:tgtEl>
                                      </p:cBhvr>
                                    </p:animEffect>
                                  </p:childTnLst>
                                </p:cTn>
                              </p:par>
                            </p:childTnLst>
                          </p:cTn>
                        </p:par>
                        <p:par>
                          <p:cTn id="83" fill="hold">
                            <p:stCondLst>
                              <p:cond delay="3650"/>
                            </p:stCondLst>
                            <p:childTnLst>
                              <p:par>
                                <p:cTn id="84" presetID="53" presetClass="entr" presetSubtype="16" fill="hold" grpId="0" nodeType="afterEffect">
                                  <p:stCondLst>
                                    <p:cond delay="0"/>
                                  </p:stCondLst>
                                  <p:childTnLst>
                                    <p:set>
                                      <p:cBhvr>
                                        <p:cTn id="85" dur="1" fill="hold">
                                          <p:stCondLst>
                                            <p:cond delay="0"/>
                                          </p:stCondLst>
                                        </p:cTn>
                                        <p:tgtEl>
                                          <p:spTgt spid="88"/>
                                        </p:tgtEl>
                                        <p:attrNameLst>
                                          <p:attrName>style.visibility</p:attrName>
                                        </p:attrNameLst>
                                      </p:cBhvr>
                                      <p:to>
                                        <p:strVal val="visible"/>
                                      </p:to>
                                    </p:set>
                                    <p:anim calcmode="lin" valueType="num">
                                      <p:cBhvr>
                                        <p:cTn id="86" dur="500" fill="hold"/>
                                        <p:tgtEl>
                                          <p:spTgt spid="88"/>
                                        </p:tgtEl>
                                        <p:attrNameLst>
                                          <p:attrName>ppt_w</p:attrName>
                                        </p:attrNameLst>
                                      </p:cBhvr>
                                      <p:tavLst>
                                        <p:tav tm="0">
                                          <p:val>
                                            <p:fltVal val="0"/>
                                          </p:val>
                                        </p:tav>
                                        <p:tav tm="100000">
                                          <p:val>
                                            <p:strVal val="#ppt_w"/>
                                          </p:val>
                                        </p:tav>
                                      </p:tavLst>
                                    </p:anim>
                                    <p:anim calcmode="lin" valueType="num">
                                      <p:cBhvr>
                                        <p:cTn id="87" dur="500" fill="hold"/>
                                        <p:tgtEl>
                                          <p:spTgt spid="88"/>
                                        </p:tgtEl>
                                        <p:attrNameLst>
                                          <p:attrName>ppt_h</p:attrName>
                                        </p:attrNameLst>
                                      </p:cBhvr>
                                      <p:tavLst>
                                        <p:tav tm="0">
                                          <p:val>
                                            <p:fltVal val="0"/>
                                          </p:val>
                                        </p:tav>
                                        <p:tav tm="100000">
                                          <p:val>
                                            <p:strVal val="#ppt_h"/>
                                          </p:val>
                                        </p:tav>
                                      </p:tavLst>
                                    </p:anim>
                                    <p:animEffect transition="in" filter="fade">
                                      <p:cBhvr>
                                        <p:cTn id="88" dur="500"/>
                                        <p:tgtEl>
                                          <p:spTgt spid="88"/>
                                        </p:tgtEl>
                                      </p:cBhvr>
                                    </p:animEffect>
                                  </p:childTnLst>
                                </p:cTn>
                              </p:par>
                            </p:childTnLst>
                          </p:cTn>
                        </p:par>
                        <p:par>
                          <p:cTn id="89" fill="hold">
                            <p:stCondLst>
                              <p:cond delay="4150"/>
                            </p:stCondLst>
                            <p:childTnLst>
                              <p:par>
                                <p:cTn id="90" presetID="53" presetClass="entr" presetSubtype="16" fill="hold" grpId="0" nodeType="afterEffect">
                                  <p:stCondLst>
                                    <p:cond delay="0"/>
                                  </p:stCondLst>
                                  <p:childTnLst>
                                    <p:set>
                                      <p:cBhvr>
                                        <p:cTn id="91" dur="1" fill="hold">
                                          <p:stCondLst>
                                            <p:cond delay="0"/>
                                          </p:stCondLst>
                                        </p:cTn>
                                        <p:tgtEl>
                                          <p:spTgt spid="16"/>
                                        </p:tgtEl>
                                        <p:attrNameLst>
                                          <p:attrName>style.visibility</p:attrName>
                                        </p:attrNameLst>
                                      </p:cBhvr>
                                      <p:to>
                                        <p:strVal val="visible"/>
                                      </p:to>
                                    </p:set>
                                    <p:anim calcmode="lin" valueType="num">
                                      <p:cBhvr>
                                        <p:cTn id="92" dur="500" fill="hold"/>
                                        <p:tgtEl>
                                          <p:spTgt spid="16"/>
                                        </p:tgtEl>
                                        <p:attrNameLst>
                                          <p:attrName>ppt_w</p:attrName>
                                        </p:attrNameLst>
                                      </p:cBhvr>
                                      <p:tavLst>
                                        <p:tav tm="0">
                                          <p:val>
                                            <p:fltVal val="0"/>
                                          </p:val>
                                        </p:tav>
                                        <p:tav tm="100000">
                                          <p:val>
                                            <p:strVal val="#ppt_w"/>
                                          </p:val>
                                        </p:tav>
                                      </p:tavLst>
                                    </p:anim>
                                    <p:anim calcmode="lin" valueType="num">
                                      <p:cBhvr>
                                        <p:cTn id="93" dur="500" fill="hold"/>
                                        <p:tgtEl>
                                          <p:spTgt spid="16"/>
                                        </p:tgtEl>
                                        <p:attrNameLst>
                                          <p:attrName>ppt_h</p:attrName>
                                        </p:attrNameLst>
                                      </p:cBhvr>
                                      <p:tavLst>
                                        <p:tav tm="0">
                                          <p:val>
                                            <p:fltVal val="0"/>
                                          </p:val>
                                        </p:tav>
                                        <p:tav tm="100000">
                                          <p:val>
                                            <p:strVal val="#ppt_h"/>
                                          </p:val>
                                        </p:tav>
                                      </p:tavLst>
                                    </p:anim>
                                    <p:animEffect transition="in" filter="fade">
                                      <p:cBhvr>
                                        <p:cTn id="94" dur="500"/>
                                        <p:tgtEl>
                                          <p:spTgt spid="16"/>
                                        </p:tgtEl>
                                      </p:cBhvr>
                                    </p:animEffect>
                                  </p:childTnLst>
                                </p:cTn>
                              </p:par>
                            </p:childTnLst>
                          </p:cTn>
                        </p:par>
                        <p:par>
                          <p:cTn id="95" fill="hold">
                            <p:stCondLst>
                              <p:cond delay="4650"/>
                            </p:stCondLst>
                            <p:childTnLst>
                              <p:par>
                                <p:cTn id="96" presetID="2" presetClass="entr" presetSubtype="4" fill="hold" nodeType="afterEffect">
                                  <p:stCondLst>
                                    <p:cond delay="0"/>
                                  </p:stCondLst>
                                  <p:childTnLst>
                                    <p:set>
                                      <p:cBhvr>
                                        <p:cTn id="97" dur="1" fill="hold">
                                          <p:stCondLst>
                                            <p:cond delay="0"/>
                                          </p:stCondLst>
                                        </p:cTn>
                                        <p:tgtEl>
                                          <p:spTgt spid="49"/>
                                        </p:tgtEl>
                                        <p:attrNameLst>
                                          <p:attrName>style.visibility</p:attrName>
                                        </p:attrNameLst>
                                      </p:cBhvr>
                                      <p:to>
                                        <p:strVal val="visible"/>
                                      </p:to>
                                    </p:set>
                                    <p:anim calcmode="lin" valueType="num">
                                      <p:cBhvr additive="base">
                                        <p:cTn id="98" dur="500" fill="hold"/>
                                        <p:tgtEl>
                                          <p:spTgt spid="49"/>
                                        </p:tgtEl>
                                        <p:attrNameLst>
                                          <p:attrName>ppt_x</p:attrName>
                                        </p:attrNameLst>
                                      </p:cBhvr>
                                      <p:tavLst>
                                        <p:tav tm="0">
                                          <p:val>
                                            <p:strVal val="#ppt_x"/>
                                          </p:val>
                                        </p:tav>
                                        <p:tav tm="100000">
                                          <p:val>
                                            <p:strVal val="#ppt_x"/>
                                          </p:val>
                                        </p:tav>
                                      </p:tavLst>
                                    </p:anim>
                                    <p:anim calcmode="lin" valueType="num">
                                      <p:cBhvr additive="base">
                                        <p:cTn id="99" dur="500" fill="hold"/>
                                        <p:tgtEl>
                                          <p:spTgt spid="49"/>
                                        </p:tgtEl>
                                        <p:attrNameLst>
                                          <p:attrName>ppt_y</p:attrName>
                                        </p:attrNameLst>
                                      </p:cBhvr>
                                      <p:tavLst>
                                        <p:tav tm="0">
                                          <p:val>
                                            <p:strVal val="1+#ppt_h/2"/>
                                          </p:val>
                                        </p:tav>
                                        <p:tav tm="100000">
                                          <p:val>
                                            <p:strVal val="#ppt_y"/>
                                          </p:val>
                                        </p:tav>
                                      </p:tavLst>
                                    </p:anim>
                                  </p:childTnLst>
                                </p:cTn>
                              </p:par>
                              <p:par>
                                <p:cTn id="100" presetID="22" presetClass="entr" presetSubtype="4" fill="hold" nodeType="withEffect">
                                  <p:stCondLst>
                                    <p:cond delay="250"/>
                                  </p:stCondLst>
                                  <p:childTnLst>
                                    <p:set>
                                      <p:cBhvr>
                                        <p:cTn id="101" dur="1" fill="hold">
                                          <p:stCondLst>
                                            <p:cond delay="0"/>
                                          </p:stCondLst>
                                        </p:cTn>
                                        <p:tgtEl>
                                          <p:spTgt spid="39"/>
                                        </p:tgtEl>
                                        <p:attrNameLst>
                                          <p:attrName>style.visibility</p:attrName>
                                        </p:attrNameLst>
                                      </p:cBhvr>
                                      <p:to>
                                        <p:strVal val="visible"/>
                                      </p:to>
                                    </p:set>
                                    <p:animEffect transition="in" filter="wipe(down)">
                                      <p:cBhvr>
                                        <p:cTn id="102" dur="500"/>
                                        <p:tgtEl>
                                          <p:spTgt spid="39"/>
                                        </p:tgtEl>
                                      </p:cBhvr>
                                    </p:animEffect>
                                  </p:childTnLst>
                                </p:cTn>
                              </p:par>
                              <p:par>
                                <p:cTn id="103" presetID="53" presetClass="entr" presetSubtype="16" fill="hold" grpId="0" nodeType="withEffect">
                                  <p:stCondLst>
                                    <p:cond delay="500"/>
                                  </p:stCondLst>
                                  <p:childTnLst>
                                    <p:set>
                                      <p:cBhvr>
                                        <p:cTn id="104" dur="1" fill="hold">
                                          <p:stCondLst>
                                            <p:cond delay="0"/>
                                          </p:stCondLst>
                                        </p:cTn>
                                        <p:tgtEl>
                                          <p:spTgt spid="19"/>
                                        </p:tgtEl>
                                        <p:attrNameLst>
                                          <p:attrName>style.visibility</p:attrName>
                                        </p:attrNameLst>
                                      </p:cBhvr>
                                      <p:to>
                                        <p:strVal val="visible"/>
                                      </p:to>
                                    </p:set>
                                    <p:anim calcmode="lin" valueType="num">
                                      <p:cBhvr>
                                        <p:cTn id="105" dur="500" fill="hold"/>
                                        <p:tgtEl>
                                          <p:spTgt spid="19"/>
                                        </p:tgtEl>
                                        <p:attrNameLst>
                                          <p:attrName>ppt_w</p:attrName>
                                        </p:attrNameLst>
                                      </p:cBhvr>
                                      <p:tavLst>
                                        <p:tav tm="0">
                                          <p:val>
                                            <p:fltVal val="0"/>
                                          </p:val>
                                        </p:tav>
                                        <p:tav tm="100000">
                                          <p:val>
                                            <p:strVal val="#ppt_w"/>
                                          </p:val>
                                        </p:tav>
                                      </p:tavLst>
                                    </p:anim>
                                    <p:anim calcmode="lin" valueType="num">
                                      <p:cBhvr>
                                        <p:cTn id="106" dur="500" fill="hold"/>
                                        <p:tgtEl>
                                          <p:spTgt spid="19"/>
                                        </p:tgtEl>
                                        <p:attrNameLst>
                                          <p:attrName>ppt_h</p:attrName>
                                        </p:attrNameLst>
                                      </p:cBhvr>
                                      <p:tavLst>
                                        <p:tav tm="0">
                                          <p:val>
                                            <p:fltVal val="0"/>
                                          </p:val>
                                        </p:tav>
                                        <p:tav tm="100000">
                                          <p:val>
                                            <p:strVal val="#ppt_h"/>
                                          </p:val>
                                        </p:tav>
                                      </p:tavLst>
                                    </p:anim>
                                    <p:animEffect transition="in" filter="fade">
                                      <p:cBhvr>
                                        <p:cTn id="107" dur="500"/>
                                        <p:tgtEl>
                                          <p:spTgt spid="19"/>
                                        </p:tgtEl>
                                      </p:cBhvr>
                                    </p:animEffect>
                                  </p:childTnLst>
                                </p:cTn>
                              </p:par>
                            </p:childTnLst>
                          </p:cTn>
                        </p:par>
                        <p:par>
                          <p:cTn id="108" fill="hold">
                            <p:stCondLst>
                              <p:cond delay="5650"/>
                            </p:stCondLst>
                            <p:childTnLst>
                              <p:par>
                                <p:cTn id="109" presetID="53" presetClass="entr" presetSubtype="16" fill="hold" grpId="0" nodeType="afterEffect">
                                  <p:stCondLst>
                                    <p:cond delay="0"/>
                                  </p:stCondLst>
                                  <p:childTnLst>
                                    <p:set>
                                      <p:cBhvr>
                                        <p:cTn id="110" dur="1" fill="hold">
                                          <p:stCondLst>
                                            <p:cond delay="0"/>
                                          </p:stCondLst>
                                        </p:cTn>
                                        <p:tgtEl>
                                          <p:spTgt spid="20"/>
                                        </p:tgtEl>
                                        <p:attrNameLst>
                                          <p:attrName>style.visibility</p:attrName>
                                        </p:attrNameLst>
                                      </p:cBhvr>
                                      <p:to>
                                        <p:strVal val="visible"/>
                                      </p:to>
                                    </p:set>
                                    <p:anim calcmode="lin" valueType="num">
                                      <p:cBhvr>
                                        <p:cTn id="111" dur="500" fill="hold"/>
                                        <p:tgtEl>
                                          <p:spTgt spid="20"/>
                                        </p:tgtEl>
                                        <p:attrNameLst>
                                          <p:attrName>ppt_w</p:attrName>
                                        </p:attrNameLst>
                                      </p:cBhvr>
                                      <p:tavLst>
                                        <p:tav tm="0">
                                          <p:val>
                                            <p:fltVal val="0"/>
                                          </p:val>
                                        </p:tav>
                                        <p:tav tm="100000">
                                          <p:val>
                                            <p:strVal val="#ppt_w"/>
                                          </p:val>
                                        </p:tav>
                                      </p:tavLst>
                                    </p:anim>
                                    <p:anim calcmode="lin" valueType="num">
                                      <p:cBhvr>
                                        <p:cTn id="112" dur="500" fill="hold"/>
                                        <p:tgtEl>
                                          <p:spTgt spid="20"/>
                                        </p:tgtEl>
                                        <p:attrNameLst>
                                          <p:attrName>ppt_h</p:attrName>
                                        </p:attrNameLst>
                                      </p:cBhvr>
                                      <p:tavLst>
                                        <p:tav tm="0">
                                          <p:val>
                                            <p:fltVal val="0"/>
                                          </p:val>
                                        </p:tav>
                                        <p:tav tm="100000">
                                          <p:val>
                                            <p:strVal val="#ppt_h"/>
                                          </p:val>
                                        </p:tav>
                                      </p:tavLst>
                                    </p:anim>
                                    <p:animEffect transition="in" filter="fade">
                                      <p:cBhvr>
                                        <p:cTn id="113" dur="500"/>
                                        <p:tgtEl>
                                          <p:spTgt spid="20"/>
                                        </p:tgtEl>
                                      </p:cBhvr>
                                    </p:animEffect>
                                  </p:childTnLst>
                                </p:cTn>
                              </p:par>
                            </p:childTnLst>
                          </p:cTn>
                        </p:par>
                        <p:par>
                          <p:cTn id="114" fill="hold">
                            <p:stCondLst>
                              <p:cond delay="6150"/>
                            </p:stCondLst>
                            <p:childTnLst>
                              <p:par>
                                <p:cTn id="115" presetID="53" presetClass="entr" presetSubtype="16" fill="hold" nodeType="afterEffect">
                                  <p:stCondLst>
                                    <p:cond delay="0"/>
                                  </p:stCondLst>
                                  <p:childTnLst>
                                    <p:set>
                                      <p:cBhvr>
                                        <p:cTn id="116" dur="1" fill="hold">
                                          <p:stCondLst>
                                            <p:cond delay="0"/>
                                          </p:stCondLst>
                                        </p:cTn>
                                        <p:tgtEl>
                                          <p:spTgt spid="102"/>
                                        </p:tgtEl>
                                        <p:attrNameLst>
                                          <p:attrName>style.visibility</p:attrName>
                                        </p:attrNameLst>
                                      </p:cBhvr>
                                      <p:to>
                                        <p:strVal val="visible"/>
                                      </p:to>
                                    </p:set>
                                    <p:anim calcmode="lin" valueType="num">
                                      <p:cBhvr>
                                        <p:cTn id="117" dur="500" fill="hold"/>
                                        <p:tgtEl>
                                          <p:spTgt spid="102"/>
                                        </p:tgtEl>
                                        <p:attrNameLst>
                                          <p:attrName>ppt_w</p:attrName>
                                        </p:attrNameLst>
                                      </p:cBhvr>
                                      <p:tavLst>
                                        <p:tav tm="0">
                                          <p:val>
                                            <p:fltVal val="0"/>
                                          </p:val>
                                        </p:tav>
                                        <p:tav tm="100000">
                                          <p:val>
                                            <p:strVal val="#ppt_w"/>
                                          </p:val>
                                        </p:tav>
                                      </p:tavLst>
                                    </p:anim>
                                    <p:anim calcmode="lin" valueType="num">
                                      <p:cBhvr>
                                        <p:cTn id="118" dur="500" fill="hold"/>
                                        <p:tgtEl>
                                          <p:spTgt spid="102"/>
                                        </p:tgtEl>
                                        <p:attrNameLst>
                                          <p:attrName>ppt_h</p:attrName>
                                        </p:attrNameLst>
                                      </p:cBhvr>
                                      <p:tavLst>
                                        <p:tav tm="0">
                                          <p:val>
                                            <p:fltVal val="0"/>
                                          </p:val>
                                        </p:tav>
                                        <p:tav tm="100000">
                                          <p:val>
                                            <p:strVal val="#ppt_h"/>
                                          </p:val>
                                        </p:tav>
                                      </p:tavLst>
                                    </p:anim>
                                    <p:animEffect transition="in" filter="fade">
                                      <p:cBhvr>
                                        <p:cTn id="119" dur="500"/>
                                        <p:tgtEl>
                                          <p:spTgt spid="102"/>
                                        </p:tgtEl>
                                      </p:cBhvr>
                                    </p:animEffect>
                                  </p:childTnLst>
                                </p:cTn>
                              </p:par>
                            </p:childTnLst>
                          </p:cTn>
                        </p:par>
                        <p:par>
                          <p:cTn id="120" fill="hold">
                            <p:stCondLst>
                              <p:cond delay="6650"/>
                            </p:stCondLst>
                            <p:childTnLst>
                              <p:par>
                                <p:cTn id="121" presetID="2" presetClass="entr" presetSubtype="4" fill="hold" nodeType="afterEffect">
                                  <p:stCondLst>
                                    <p:cond delay="0"/>
                                  </p:stCondLst>
                                  <p:childTnLst>
                                    <p:set>
                                      <p:cBhvr>
                                        <p:cTn id="122" dur="1" fill="hold">
                                          <p:stCondLst>
                                            <p:cond delay="0"/>
                                          </p:stCondLst>
                                        </p:cTn>
                                        <p:tgtEl>
                                          <p:spTgt spid="51"/>
                                        </p:tgtEl>
                                        <p:attrNameLst>
                                          <p:attrName>style.visibility</p:attrName>
                                        </p:attrNameLst>
                                      </p:cBhvr>
                                      <p:to>
                                        <p:strVal val="visible"/>
                                      </p:to>
                                    </p:set>
                                    <p:anim calcmode="lin" valueType="num">
                                      <p:cBhvr additive="base">
                                        <p:cTn id="123" dur="500" fill="hold"/>
                                        <p:tgtEl>
                                          <p:spTgt spid="51"/>
                                        </p:tgtEl>
                                        <p:attrNameLst>
                                          <p:attrName>ppt_x</p:attrName>
                                        </p:attrNameLst>
                                      </p:cBhvr>
                                      <p:tavLst>
                                        <p:tav tm="0">
                                          <p:val>
                                            <p:strVal val="#ppt_x"/>
                                          </p:val>
                                        </p:tav>
                                        <p:tav tm="100000">
                                          <p:val>
                                            <p:strVal val="#ppt_x"/>
                                          </p:val>
                                        </p:tav>
                                      </p:tavLst>
                                    </p:anim>
                                    <p:anim calcmode="lin" valueType="num">
                                      <p:cBhvr additive="base">
                                        <p:cTn id="124" dur="500" fill="hold"/>
                                        <p:tgtEl>
                                          <p:spTgt spid="51"/>
                                        </p:tgtEl>
                                        <p:attrNameLst>
                                          <p:attrName>ppt_y</p:attrName>
                                        </p:attrNameLst>
                                      </p:cBhvr>
                                      <p:tavLst>
                                        <p:tav tm="0">
                                          <p:val>
                                            <p:strVal val="1+#ppt_h/2"/>
                                          </p:val>
                                        </p:tav>
                                        <p:tav tm="100000">
                                          <p:val>
                                            <p:strVal val="#ppt_y"/>
                                          </p:val>
                                        </p:tav>
                                      </p:tavLst>
                                    </p:anim>
                                  </p:childTnLst>
                                </p:cTn>
                              </p:par>
                            </p:childTnLst>
                          </p:cTn>
                        </p:par>
                        <p:par>
                          <p:cTn id="125" fill="hold">
                            <p:stCondLst>
                              <p:cond delay="7150"/>
                            </p:stCondLst>
                            <p:childTnLst>
                              <p:par>
                                <p:cTn id="126" presetID="2" presetClass="entr" presetSubtype="4" fill="hold" nodeType="afterEffect">
                                  <p:stCondLst>
                                    <p:cond delay="0"/>
                                  </p:stCondLst>
                                  <p:childTnLst>
                                    <p:set>
                                      <p:cBhvr>
                                        <p:cTn id="127" dur="1" fill="hold">
                                          <p:stCondLst>
                                            <p:cond delay="0"/>
                                          </p:stCondLst>
                                        </p:cTn>
                                        <p:tgtEl>
                                          <p:spTgt spid="50"/>
                                        </p:tgtEl>
                                        <p:attrNameLst>
                                          <p:attrName>style.visibility</p:attrName>
                                        </p:attrNameLst>
                                      </p:cBhvr>
                                      <p:to>
                                        <p:strVal val="visible"/>
                                      </p:to>
                                    </p:set>
                                    <p:anim calcmode="lin" valueType="num">
                                      <p:cBhvr additive="base">
                                        <p:cTn id="128" dur="500" fill="hold"/>
                                        <p:tgtEl>
                                          <p:spTgt spid="50"/>
                                        </p:tgtEl>
                                        <p:attrNameLst>
                                          <p:attrName>ppt_x</p:attrName>
                                        </p:attrNameLst>
                                      </p:cBhvr>
                                      <p:tavLst>
                                        <p:tav tm="0">
                                          <p:val>
                                            <p:strVal val="#ppt_x"/>
                                          </p:val>
                                        </p:tav>
                                        <p:tav tm="100000">
                                          <p:val>
                                            <p:strVal val="#ppt_x"/>
                                          </p:val>
                                        </p:tav>
                                      </p:tavLst>
                                    </p:anim>
                                    <p:anim calcmode="lin" valueType="num">
                                      <p:cBhvr additive="base">
                                        <p:cTn id="129" dur="500" fill="hold"/>
                                        <p:tgtEl>
                                          <p:spTgt spid="50"/>
                                        </p:tgtEl>
                                        <p:attrNameLst>
                                          <p:attrName>ppt_y</p:attrName>
                                        </p:attrNameLst>
                                      </p:cBhvr>
                                      <p:tavLst>
                                        <p:tav tm="0">
                                          <p:val>
                                            <p:strVal val="1+#ppt_h/2"/>
                                          </p:val>
                                        </p:tav>
                                        <p:tav tm="100000">
                                          <p:val>
                                            <p:strVal val="#ppt_y"/>
                                          </p:val>
                                        </p:tav>
                                      </p:tavLst>
                                    </p:anim>
                                  </p:childTnLst>
                                </p:cTn>
                              </p:par>
                              <p:par>
                                <p:cTn id="130" presetID="22" presetClass="entr" presetSubtype="8" fill="hold" nodeType="withEffect">
                                  <p:stCondLst>
                                    <p:cond delay="250"/>
                                  </p:stCondLst>
                                  <p:childTnLst>
                                    <p:set>
                                      <p:cBhvr>
                                        <p:cTn id="131" dur="1" fill="hold">
                                          <p:stCondLst>
                                            <p:cond delay="0"/>
                                          </p:stCondLst>
                                        </p:cTn>
                                        <p:tgtEl>
                                          <p:spTgt spid="37"/>
                                        </p:tgtEl>
                                        <p:attrNameLst>
                                          <p:attrName>style.visibility</p:attrName>
                                        </p:attrNameLst>
                                      </p:cBhvr>
                                      <p:to>
                                        <p:strVal val="visible"/>
                                      </p:to>
                                    </p:set>
                                    <p:animEffect transition="in" filter="wipe(left)">
                                      <p:cBhvr>
                                        <p:cTn id="1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p:bldP spid="19" grpId="0" animBg="1"/>
      <p:bldP spid="20" grpId="0"/>
      <p:bldP spid="88" grpId="0"/>
      <p:bldP spid="40" grpId="0" animBg="1"/>
      <p:bldP spid="41" grpId="0" animBg="1"/>
      <p:bldP spid="41" grpId="1" animBg="1"/>
      <p:bldP spid="42" grpId="0" animBg="1"/>
      <p:bldP spid="42" grpId="1" animBg="1"/>
      <p:bldP spid="43" grpId="0" animBg="1"/>
      <p:bldP spid="43" grpId="1" animBg="1"/>
      <p:bldP spid="44" grpId="0" animBg="1"/>
      <p:bldP spid="4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9057437-C254-4C02-A4E9-92B4FF5F39A8}"/>
              </a:ext>
            </a:extLst>
          </p:cNvPr>
          <p:cNvGrpSpPr/>
          <p:nvPr/>
        </p:nvGrpSpPr>
        <p:grpSpPr>
          <a:xfrm>
            <a:off x="3856798" y="2014256"/>
            <a:ext cx="4909360" cy="4301408"/>
            <a:chOff x="8162581" y="1079474"/>
            <a:chExt cx="3810449" cy="3334070"/>
          </a:xfrm>
        </p:grpSpPr>
        <p:sp>
          <p:nvSpPr>
            <p:cNvPr id="11" name="Oval 10">
              <a:extLst>
                <a:ext uri="{FF2B5EF4-FFF2-40B4-BE49-F238E27FC236}">
                  <a16:creationId xmlns:a16="http://schemas.microsoft.com/office/drawing/2014/main" id="{99216426-737D-4D7A-A33B-CF38D10C9230}"/>
                </a:ext>
              </a:extLst>
            </p:cNvPr>
            <p:cNvSpPr/>
            <p:nvPr/>
          </p:nvSpPr>
          <p:spPr>
            <a:xfrm>
              <a:off x="8403231" y="1079474"/>
              <a:ext cx="3334070" cy="333407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0A03D6F-9381-4333-8E95-267778232384}"/>
                </a:ext>
              </a:extLst>
            </p:cNvPr>
            <p:cNvSpPr txBox="1"/>
            <p:nvPr/>
          </p:nvSpPr>
          <p:spPr>
            <a:xfrm>
              <a:off x="8162581" y="2176058"/>
              <a:ext cx="3810449" cy="858820"/>
            </a:xfrm>
            <a:prstGeom prst="rect">
              <a:avLst/>
            </a:prstGeom>
            <a:noFill/>
          </p:spPr>
          <p:txBody>
            <a:bodyPr wrap="square" rtlCol="0">
              <a:spAutoFit/>
            </a:bodyPr>
            <a:lstStyle/>
            <a:p>
              <a:pPr algn="ctr"/>
              <a:r>
                <a:rPr lang="en-US" sz="6600" b="1" dirty="0">
                  <a:solidFill>
                    <a:srgbClr val="E6E7E9"/>
                  </a:solidFill>
                  <a:latin typeface="Tw Cen MT" panose="020B0602020104020603" pitchFamily="34" charset="0"/>
                </a:rPr>
                <a:t>Architecture</a:t>
              </a:r>
              <a:endParaRPr lang="en-US" sz="7200" b="1" dirty="0">
                <a:solidFill>
                  <a:srgbClr val="E6E7E9"/>
                </a:solidFill>
                <a:latin typeface="Tw Cen MT" panose="020B0602020104020603" pitchFamily="34" charset="0"/>
              </a:endParaRPr>
            </a:p>
          </p:txBody>
        </p:sp>
      </p:grpSp>
      <p:sp>
        <p:nvSpPr>
          <p:cNvPr id="12" name="Oval 11">
            <a:extLst>
              <a:ext uri="{FF2B5EF4-FFF2-40B4-BE49-F238E27FC236}">
                <a16:creationId xmlns:a16="http://schemas.microsoft.com/office/drawing/2014/main" id="{1F8EC3D6-DE5A-4B83-9263-8F357E6173A7}"/>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DCF4EAEC-A9E1-4753-B5F9-1AC214538F55}"/>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D42AFD7-D62C-4890-BCC5-BD409FF0D65F}"/>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045F3FF-1FD0-47FE-9A28-9DF738A93377}"/>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48693A6-F309-4A30-A687-0784D69B1151}"/>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376064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
                                        <p:tgtEl>
                                          <p:spTgt spid="12"/>
                                        </p:tgtEl>
                                      </p:cBhvr>
                                    </p:animEffect>
                                    <p:anim calcmode="lin" valueType="num">
                                      <p:cBhvr>
                                        <p:cTn id="8" dur="50" fill="hold"/>
                                        <p:tgtEl>
                                          <p:spTgt spid="12"/>
                                        </p:tgtEl>
                                        <p:attrNameLst>
                                          <p:attrName>ppt_w</p:attrName>
                                        </p:attrNameLst>
                                      </p:cBhvr>
                                      <p:tavLst>
                                        <p:tav tm="0" fmla="#ppt_w*sin(2.5*pi*$)">
                                          <p:val>
                                            <p:fltVal val="0"/>
                                          </p:val>
                                        </p:tav>
                                        <p:tav tm="100000">
                                          <p:val>
                                            <p:fltVal val="1"/>
                                          </p:val>
                                        </p:tav>
                                      </p:tavLst>
                                    </p:anim>
                                    <p:anim calcmode="lin" valueType="num">
                                      <p:cBhvr>
                                        <p:cTn id="9" dur="5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18"/>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
                                        <p:tgtEl>
                                          <p:spTgt spid="18"/>
                                        </p:tgtEl>
                                      </p:cBhvr>
                                    </p:animEffect>
                                    <p:anim calcmode="lin" valueType="num">
                                      <p:cBhvr>
                                        <p:cTn id="17" dur="50" fill="hold"/>
                                        <p:tgtEl>
                                          <p:spTgt spid="18"/>
                                        </p:tgtEl>
                                        <p:attrNameLst>
                                          <p:attrName>ppt_w</p:attrName>
                                        </p:attrNameLst>
                                      </p:cBhvr>
                                      <p:tavLst>
                                        <p:tav tm="0" fmla="#ppt_w*sin(2.5*pi*$)">
                                          <p:val>
                                            <p:fltVal val="0"/>
                                          </p:val>
                                        </p:tav>
                                        <p:tav tm="100000">
                                          <p:val>
                                            <p:fltVal val="1"/>
                                          </p:val>
                                        </p:tav>
                                      </p:tavLst>
                                    </p:anim>
                                    <p:anim calcmode="lin" valueType="num">
                                      <p:cBhvr>
                                        <p:cTn id="18" dur="50" fill="hold"/>
                                        <p:tgtEl>
                                          <p:spTgt spid="18"/>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21"/>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
                                        <p:tgtEl>
                                          <p:spTgt spid="21"/>
                                        </p:tgtEl>
                                      </p:cBhvr>
                                    </p:animEffect>
                                    <p:anim calcmode="lin" valueType="num">
                                      <p:cBhvr>
                                        <p:cTn id="26" dur="50" fill="hold"/>
                                        <p:tgtEl>
                                          <p:spTgt spid="21"/>
                                        </p:tgtEl>
                                        <p:attrNameLst>
                                          <p:attrName>ppt_w</p:attrName>
                                        </p:attrNameLst>
                                      </p:cBhvr>
                                      <p:tavLst>
                                        <p:tav tm="0" fmla="#ppt_w*sin(2.5*pi*$)">
                                          <p:val>
                                            <p:fltVal val="0"/>
                                          </p:val>
                                        </p:tav>
                                        <p:tav tm="100000">
                                          <p:val>
                                            <p:fltVal val="1"/>
                                          </p:val>
                                        </p:tav>
                                      </p:tavLst>
                                    </p:anim>
                                    <p:anim calcmode="lin" valueType="num">
                                      <p:cBhvr>
                                        <p:cTn id="27" dur="50" fill="hold"/>
                                        <p:tgtEl>
                                          <p:spTgt spid="21"/>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23"/>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
                                        <p:tgtEl>
                                          <p:spTgt spid="23"/>
                                        </p:tgtEl>
                                      </p:cBhvr>
                                    </p:animEffect>
                                    <p:anim calcmode="lin" valueType="num">
                                      <p:cBhvr>
                                        <p:cTn id="35" dur="50" fill="hold"/>
                                        <p:tgtEl>
                                          <p:spTgt spid="23"/>
                                        </p:tgtEl>
                                        <p:attrNameLst>
                                          <p:attrName>ppt_w</p:attrName>
                                        </p:attrNameLst>
                                      </p:cBhvr>
                                      <p:tavLst>
                                        <p:tav tm="0" fmla="#ppt_w*sin(2.5*pi*$)">
                                          <p:val>
                                            <p:fltVal val="0"/>
                                          </p:val>
                                        </p:tav>
                                        <p:tav tm="100000">
                                          <p:val>
                                            <p:fltVal val="1"/>
                                          </p:val>
                                        </p:tav>
                                      </p:tavLst>
                                    </p:anim>
                                    <p:anim calcmode="lin" valueType="num">
                                      <p:cBhvr>
                                        <p:cTn id="36" dur="50" fill="hold"/>
                                        <p:tgtEl>
                                          <p:spTgt spid="23"/>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24"/>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
                                        <p:tgtEl>
                                          <p:spTgt spid="24"/>
                                        </p:tgtEl>
                                      </p:cBhvr>
                                    </p:animEffect>
                                    <p:anim calcmode="lin" valueType="num">
                                      <p:cBhvr>
                                        <p:cTn id="44" dur="50" fill="hold"/>
                                        <p:tgtEl>
                                          <p:spTgt spid="24"/>
                                        </p:tgtEl>
                                        <p:attrNameLst>
                                          <p:attrName>ppt_w</p:attrName>
                                        </p:attrNameLst>
                                      </p:cBhvr>
                                      <p:tavLst>
                                        <p:tav tm="0" fmla="#ppt_w*sin(2.5*pi*$)">
                                          <p:val>
                                            <p:fltVal val="0"/>
                                          </p:val>
                                        </p:tav>
                                        <p:tav tm="100000">
                                          <p:val>
                                            <p:fltVal val="1"/>
                                          </p:val>
                                        </p:tav>
                                      </p:tavLst>
                                    </p:anim>
                                    <p:anim calcmode="lin" valueType="num">
                                      <p:cBhvr>
                                        <p:cTn id="45" dur="50" fill="hold"/>
                                        <p:tgtEl>
                                          <p:spTgt spid="24"/>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53" presetClass="entr" presetSubtype="16"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Effect transition="in" filter="fade">
                                      <p:cBhvr>
                                        <p:cTn id="5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8" grpId="1" animBg="1"/>
      <p:bldP spid="21" grpId="0" animBg="1"/>
      <p:bldP spid="21" grpId="1" animBg="1"/>
      <p:bldP spid="23" grpId="0" animBg="1"/>
      <p:bldP spid="23" grpId="1" animBg="1"/>
      <p:bldP spid="24" grpId="0" animBg="1"/>
      <p:bldP spid="2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807891" y="746351"/>
            <a:ext cx="8576218" cy="707886"/>
          </a:xfrm>
          <a:prstGeom prst="rect">
            <a:avLst/>
          </a:prstGeom>
          <a:noFill/>
        </p:spPr>
        <p:txBody>
          <a:bodyPr wrap="square" rtlCol="0">
            <a:spAutoFit/>
          </a:bodyPr>
          <a:lstStyle/>
          <a:p>
            <a:pPr algn="ctr"/>
            <a:r>
              <a:rPr lang="en-US" sz="4000" b="1" dirty="0">
                <a:solidFill>
                  <a:srgbClr val="002060"/>
                </a:solidFill>
                <a:latin typeface="Tw Cen MT" panose="020B0602020104020603" pitchFamily="34" charset="0"/>
              </a:rPr>
              <a:t>Product Identification using QR-Code:</a:t>
            </a:r>
          </a:p>
        </p:txBody>
      </p:sp>
      <p:sp>
        <p:nvSpPr>
          <p:cNvPr id="51" name="Oval 50">
            <a:extLst>
              <a:ext uri="{FF2B5EF4-FFF2-40B4-BE49-F238E27FC236}">
                <a16:creationId xmlns:a16="http://schemas.microsoft.com/office/drawing/2014/main" id="{8097AD99-F6DE-4EC0-BF7B-D7EDC5C71200}"/>
              </a:ext>
            </a:extLst>
          </p:cNvPr>
          <p:cNvSpPr/>
          <p:nvPr/>
        </p:nvSpPr>
        <p:spPr>
          <a:xfrm>
            <a:off x="5430272" y="1454237"/>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62B79555-1376-43E2-B9A0-4CA70E698245}"/>
              </a:ext>
            </a:extLst>
          </p:cNvPr>
          <p:cNvSpPr/>
          <p:nvPr/>
        </p:nvSpPr>
        <p:spPr>
          <a:xfrm>
            <a:off x="5741422" y="1454237"/>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E87D0B86-46ED-43AF-8609-41A68CD2E6A9}"/>
              </a:ext>
            </a:extLst>
          </p:cNvPr>
          <p:cNvSpPr/>
          <p:nvPr/>
        </p:nvSpPr>
        <p:spPr>
          <a:xfrm>
            <a:off x="6052208" y="1454237"/>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711A44C-62DA-4C38-BBC9-15EF34D1679D}"/>
              </a:ext>
            </a:extLst>
          </p:cNvPr>
          <p:cNvSpPr/>
          <p:nvPr/>
        </p:nvSpPr>
        <p:spPr>
          <a:xfrm>
            <a:off x="6362994" y="1454237"/>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F0864637-7A64-4A1F-B311-5DF57F455965}"/>
              </a:ext>
            </a:extLst>
          </p:cNvPr>
          <p:cNvSpPr/>
          <p:nvPr/>
        </p:nvSpPr>
        <p:spPr>
          <a:xfrm>
            <a:off x="6674261" y="1454237"/>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Untitled-1213">
            <a:extLst>
              <a:ext uri="{FF2B5EF4-FFF2-40B4-BE49-F238E27FC236}">
                <a16:creationId xmlns:a16="http://schemas.microsoft.com/office/drawing/2014/main" id="{FBFE83F1-E511-48B3-AAB8-DA21AEA7EA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411" y="1747768"/>
            <a:ext cx="6659562"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C37C17D7-7ECD-4249-9531-3936E7AB3FA5}"/>
              </a:ext>
            </a:extLst>
          </p:cNvPr>
          <p:cNvSpPr txBox="1"/>
          <p:nvPr/>
        </p:nvSpPr>
        <p:spPr>
          <a:xfrm>
            <a:off x="721895" y="131812"/>
            <a:ext cx="10700084" cy="707886"/>
          </a:xfrm>
          <a:prstGeom prst="rect">
            <a:avLst/>
          </a:prstGeom>
          <a:noFill/>
        </p:spPr>
        <p:txBody>
          <a:bodyPr wrap="square" rtlCol="0">
            <a:spAutoFit/>
          </a:bodyPr>
          <a:lstStyle/>
          <a:p>
            <a:pPr algn="ctr"/>
            <a:r>
              <a:rPr lang="en-US" sz="4000" b="1" dirty="0">
                <a:solidFill>
                  <a:srgbClr val="002060"/>
                </a:solidFill>
                <a:latin typeface="Tw Cen MT" panose="020B0602020104020603" pitchFamily="34" charset="0"/>
              </a:rPr>
              <a:t>High level Design</a:t>
            </a:r>
          </a:p>
        </p:txBody>
      </p:sp>
    </p:spTree>
    <p:extLst>
      <p:ext uri="{BB962C8B-B14F-4D97-AF65-F5344CB8AC3E}">
        <p14:creationId xmlns:p14="http://schemas.microsoft.com/office/powerpoint/2010/main" val="42170777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
                                        <p:tgtEl>
                                          <p:spTgt spid="51"/>
                                        </p:tgtEl>
                                      </p:cBhvr>
                                    </p:animEffect>
                                    <p:anim calcmode="lin" valueType="num">
                                      <p:cBhvr>
                                        <p:cTn id="8" dur="50" fill="hold"/>
                                        <p:tgtEl>
                                          <p:spTgt spid="51"/>
                                        </p:tgtEl>
                                        <p:attrNameLst>
                                          <p:attrName>ppt_w</p:attrName>
                                        </p:attrNameLst>
                                      </p:cBhvr>
                                      <p:tavLst>
                                        <p:tav tm="0" fmla="#ppt_w*sin(2.5*pi*$)">
                                          <p:val>
                                            <p:fltVal val="0"/>
                                          </p:val>
                                        </p:tav>
                                        <p:tav tm="100000">
                                          <p:val>
                                            <p:fltVal val="1"/>
                                          </p:val>
                                        </p:tav>
                                      </p:tavLst>
                                    </p:anim>
                                    <p:anim calcmode="lin" valueType="num">
                                      <p:cBhvr>
                                        <p:cTn id="9" dur="50" fill="hold"/>
                                        <p:tgtEl>
                                          <p:spTgt spid="51"/>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52"/>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
                                        <p:tgtEl>
                                          <p:spTgt spid="52"/>
                                        </p:tgtEl>
                                      </p:cBhvr>
                                    </p:animEffect>
                                    <p:anim calcmode="lin" valueType="num">
                                      <p:cBhvr>
                                        <p:cTn id="17" dur="50" fill="hold"/>
                                        <p:tgtEl>
                                          <p:spTgt spid="52"/>
                                        </p:tgtEl>
                                        <p:attrNameLst>
                                          <p:attrName>ppt_w</p:attrName>
                                        </p:attrNameLst>
                                      </p:cBhvr>
                                      <p:tavLst>
                                        <p:tav tm="0" fmla="#ppt_w*sin(2.5*pi*$)">
                                          <p:val>
                                            <p:fltVal val="0"/>
                                          </p:val>
                                        </p:tav>
                                        <p:tav tm="100000">
                                          <p:val>
                                            <p:fltVal val="1"/>
                                          </p:val>
                                        </p:tav>
                                      </p:tavLst>
                                    </p:anim>
                                    <p:anim calcmode="lin" valueType="num">
                                      <p:cBhvr>
                                        <p:cTn id="18" dur="50" fill="hold"/>
                                        <p:tgtEl>
                                          <p:spTgt spid="52"/>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53"/>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
                                        <p:tgtEl>
                                          <p:spTgt spid="53"/>
                                        </p:tgtEl>
                                      </p:cBhvr>
                                    </p:animEffect>
                                    <p:anim calcmode="lin" valueType="num">
                                      <p:cBhvr>
                                        <p:cTn id="26" dur="50" fill="hold"/>
                                        <p:tgtEl>
                                          <p:spTgt spid="53"/>
                                        </p:tgtEl>
                                        <p:attrNameLst>
                                          <p:attrName>ppt_w</p:attrName>
                                        </p:attrNameLst>
                                      </p:cBhvr>
                                      <p:tavLst>
                                        <p:tav tm="0" fmla="#ppt_w*sin(2.5*pi*$)">
                                          <p:val>
                                            <p:fltVal val="0"/>
                                          </p:val>
                                        </p:tav>
                                        <p:tav tm="100000">
                                          <p:val>
                                            <p:fltVal val="1"/>
                                          </p:val>
                                        </p:tav>
                                      </p:tavLst>
                                    </p:anim>
                                    <p:anim calcmode="lin" valueType="num">
                                      <p:cBhvr>
                                        <p:cTn id="27" dur="50" fill="hold"/>
                                        <p:tgtEl>
                                          <p:spTgt spid="53"/>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54"/>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
                                        <p:tgtEl>
                                          <p:spTgt spid="54"/>
                                        </p:tgtEl>
                                      </p:cBhvr>
                                    </p:animEffect>
                                    <p:anim calcmode="lin" valueType="num">
                                      <p:cBhvr>
                                        <p:cTn id="35" dur="50" fill="hold"/>
                                        <p:tgtEl>
                                          <p:spTgt spid="54"/>
                                        </p:tgtEl>
                                        <p:attrNameLst>
                                          <p:attrName>ppt_w</p:attrName>
                                        </p:attrNameLst>
                                      </p:cBhvr>
                                      <p:tavLst>
                                        <p:tav tm="0" fmla="#ppt_w*sin(2.5*pi*$)">
                                          <p:val>
                                            <p:fltVal val="0"/>
                                          </p:val>
                                        </p:tav>
                                        <p:tav tm="100000">
                                          <p:val>
                                            <p:fltVal val="1"/>
                                          </p:val>
                                        </p:tav>
                                      </p:tavLst>
                                    </p:anim>
                                    <p:anim calcmode="lin" valueType="num">
                                      <p:cBhvr>
                                        <p:cTn id="36" dur="50" fill="hold"/>
                                        <p:tgtEl>
                                          <p:spTgt spid="54"/>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55"/>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
                                        <p:tgtEl>
                                          <p:spTgt spid="55"/>
                                        </p:tgtEl>
                                      </p:cBhvr>
                                    </p:animEffect>
                                    <p:anim calcmode="lin" valueType="num">
                                      <p:cBhvr>
                                        <p:cTn id="44" dur="50" fill="hold"/>
                                        <p:tgtEl>
                                          <p:spTgt spid="55"/>
                                        </p:tgtEl>
                                        <p:attrNameLst>
                                          <p:attrName>ppt_w</p:attrName>
                                        </p:attrNameLst>
                                      </p:cBhvr>
                                      <p:tavLst>
                                        <p:tav tm="0" fmla="#ppt_w*sin(2.5*pi*$)">
                                          <p:val>
                                            <p:fltVal val="0"/>
                                          </p:val>
                                        </p:tav>
                                        <p:tav tm="100000">
                                          <p:val>
                                            <p:fltVal val="1"/>
                                          </p:val>
                                        </p:tav>
                                      </p:tavLst>
                                    </p:anim>
                                    <p:anim calcmode="lin" valueType="num">
                                      <p:cBhvr>
                                        <p:cTn id="45" dur="50" fill="hold"/>
                                        <p:tgtEl>
                                          <p:spTgt spid="55"/>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2" presetClass="entr" presetSubtype="4" fill="hold" nodeType="after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additive="base">
                                        <p:cTn id="49" dur="200" fill="hold"/>
                                        <p:tgtEl>
                                          <p:spTgt spid="45"/>
                                        </p:tgtEl>
                                        <p:attrNameLst>
                                          <p:attrName>ppt_x</p:attrName>
                                        </p:attrNameLst>
                                      </p:cBhvr>
                                      <p:tavLst>
                                        <p:tav tm="0">
                                          <p:val>
                                            <p:strVal val="#ppt_x"/>
                                          </p:val>
                                        </p:tav>
                                        <p:tav tm="100000">
                                          <p:val>
                                            <p:strVal val="#ppt_x"/>
                                          </p:val>
                                        </p:tav>
                                      </p:tavLst>
                                    </p:anim>
                                    <p:anim calcmode="lin" valueType="num">
                                      <p:cBhvr additive="base">
                                        <p:cTn id="50" dur="2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2" grpId="1" animBg="1"/>
      <p:bldP spid="53" grpId="0" animBg="1"/>
      <p:bldP spid="53" grpId="1" animBg="1"/>
      <p:bldP spid="54" grpId="0" animBg="1"/>
      <p:bldP spid="54" grpId="1" animBg="1"/>
      <p:bldP spid="55" grpId="0" animBg="1"/>
      <p:bldP spid="5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0" y="88969"/>
            <a:ext cx="12192000" cy="646331"/>
          </a:xfrm>
          <a:prstGeom prst="rect">
            <a:avLst/>
          </a:prstGeom>
          <a:noFill/>
        </p:spPr>
        <p:txBody>
          <a:bodyPr wrap="square" rtlCol="0">
            <a:spAutoFit/>
          </a:bodyPr>
          <a:lstStyle/>
          <a:p>
            <a:pPr algn="ctr"/>
            <a:r>
              <a:rPr lang="en-US" sz="3600" b="1" dirty="0">
                <a:solidFill>
                  <a:srgbClr val="002060"/>
                </a:solidFill>
                <a:latin typeface="Tw Cen MT" panose="020B0602020104020603" pitchFamily="34" charset="0"/>
              </a:rPr>
              <a:t>Outdoor Navigation System for Blind Pedestrians Using GPS</a:t>
            </a:r>
          </a:p>
        </p:txBody>
      </p:sp>
      <p:sp>
        <p:nvSpPr>
          <p:cNvPr id="51" name="Oval 50">
            <a:extLst>
              <a:ext uri="{FF2B5EF4-FFF2-40B4-BE49-F238E27FC236}">
                <a16:creationId xmlns:a16="http://schemas.microsoft.com/office/drawing/2014/main" id="{8097AD99-F6DE-4EC0-BF7B-D7EDC5C71200}"/>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62B79555-1376-43E2-B9A0-4CA70E698245}"/>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E87D0B86-46ED-43AF-8609-41A68CD2E6A9}"/>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711A44C-62DA-4C38-BBC9-15EF34D1679D}"/>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F0864637-7A64-4A1F-B311-5DF57F455965}"/>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Untitled-11231">
            <a:extLst>
              <a:ext uri="{FF2B5EF4-FFF2-40B4-BE49-F238E27FC236}">
                <a16:creationId xmlns:a16="http://schemas.microsoft.com/office/drawing/2014/main" id="{C07BF4C9-5094-44D7-90F0-E4AFF8D60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554" y="1722776"/>
            <a:ext cx="791527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58709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
                                        <p:tgtEl>
                                          <p:spTgt spid="51"/>
                                        </p:tgtEl>
                                      </p:cBhvr>
                                    </p:animEffect>
                                    <p:anim calcmode="lin" valueType="num">
                                      <p:cBhvr>
                                        <p:cTn id="8" dur="50" fill="hold"/>
                                        <p:tgtEl>
                                          <p:spTgt spid="51"/>
                                        </p:tgtEl>
                                        <p:attrNameLst>
                                          <p:attrName>ppt_w</p:attrName>
                                        </p:attrNameLst>
                                      </p:cBhvr>
                                      <p:tavLst>
                                        <p:tav tm="0" fmla="#ppt_w*sin(2.5*pi*$)">
                                          <p:val>
                                            <p:fltVal val="0"/>
                                          </p:val>
                                        </p:tav>
                                        <p:tav tm="100000">
                                          <p:val>
                                            <p:fltVal val="1"/>
                                          </p:val>
                                        </p:tav>
                                      </p:tavLst>
                                    </p:anim>
                                    <p:anim calcmode="lin" valueType="num">
                                      <p:cBhvr>
                                        <p:cTn id="9" dur="50" fill="hold"/>
                                        <p:tgtEl>
                                          <p:spTgt spid="51"/>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52"/>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
                                        <p:tgtEl>
                                          <p:spTgt spid="52"/>
                                        </p:tgtEl>
                                      </p:cBhvr>
                                    </p:animEffect>
                                    <p:anim calcmode="lin" valueType="num">
                                      <p:cBhvr>
                                        <p:cTn id="17" dur="50" fill="hold"/>
                                        <p:tgtEl>
                                          <p:spTgt spid="52"/>
                                        </p:tgtEl>
                                        <p:attrNameLst>
                                          <p:attrName>ppt_w</p:attrName>
                                        </p:attrNameLst>
                                      </p:cBhvr>
                                      <p:tavLst>
                                        <p:tav tm="0" fmla="#ppt_w*sin(2.5*pi*$)">
                                          <p:val>
                                            <p:fltVal val="0"/>
                                          </p:val>
                                        </p:tav>
                                        <p:tav tm="100000">
                                          <p:val>
                                            <p:fltVal val="1"/>
                                          </p:val>
                                        </p:tav>
                                      </p:tavLst>
                                    </p:anim>
                                    <p:anim calcmode="lin" valueType="num">
                                      <p:cBhvr>
                                        <p:cTn id="18" dur="50" fill="hold"/>
                                        <p:tgtEl>
                                          <p:spTgt spid="52"/>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53"/>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
                                        <p:tgtEl>
                                          <p:spTgt spid="53"/>
                                        </p:tgtEl>
                                      </p:cBhvr>
                                    </p:animEffect>
                                    <p:anim calcmode="lin" valueType="num">
                                      <p:cBhvr>
                                        <p:cTn id="26" dur="50" fill="hold"/>
                                        <p:tgtEl>
                                          <p:spTgt spid="53"/>
                                        </p:tgtEl>
                                        <p:attrNameLst>
                                          <p:attrName>ppt_w</p:attrName>
                                        </p:attrNameLst>
                                      </p:cBhvr>
                                      <p:tavLst>
                                        <p:tav tm="0" fmla="#ppt_w*sin(2.5*pi*$)">
                                          <p:val>
                                            <p:fltVal val="0"/>
                                          </p:val>
                                        </p:tav>
                                        <p:tav tm="100000">
                                          <p:val>
                                            <p:fltVal val="1"/>
                                          </p:val>
                                        </p:tav>
                                      </p:tavLst>
                                    </p:anim>
                                    <p:anim calcmode="lin" valueType="num">
                                      <p:cBhvr>
                                        <p:cTn id="27" dur="50" fill="hold"/>
                                        <p:tgtEl>
                                          <p:spTgt spid="53"/>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54"/>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
                                        <p:tgtEl>
                                          <p:spTgt spid="54"/>
                                        </p:tgtEl>
                                      </p:cBhvr>
                                    </p:animEffect>
                                    <p:anim calcmode="lin" valueType="num">
                                      <p:cBhvr>
                                        <p:cTn id="35" dur="50" fill="hold"/>
                                        <p:tgtEl>
                                          <p:spTgt spid="54"/>
                                        </p:tgtEl>
                                        <p:attrNameLst>
                                          <p:attrName>ppt_w</p:attrName>
                                        </p:attrNameLst>
                                      </p:cBhvr>
                                      <p:tavLst>
                                        <p:tav tm="0" fmla="#ppt_w*sin(2.5*pi*$)">
                                          <p:val>
                                            <p:fltVal val="0"/>
                                          </p:val>
                                        </p:tav>
                                        <p:tav tm="100000">
                                          <p:val>
                                            <p:fltVal val="1"/>
                                          </p:val>
                                        </p:tav>
                                      </p:tavLst>
                                    </p:anim>
                                    <p:anim calcmode="lin" valueType="num">
                                      <p:cBhvr>
                                        <p:cTn id="36" dur="50" fill="hold"/>
                                        <p:tgtEl>
                                          <p:spTgt spid="54"/>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55"/>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
                                        <p:tgtEl>
                                          <p:spTgt spid="55"/>
                                        </p:tgtEl>
                                      </p:cBhvr>
                                    </p:animEffect>
                                    <p:anim calcmode="lin" valueType="num">
                                      <p:cBhvr>
                                        <p:cTn id="44" dur="50" fill="hold"/>
                                        <p:tgtEl>
                                          <p:spTgt spid="55"/>
                                        </p:tgtEl>
                                        <p:attrNameLst>
                                          <p:attrName>ppt_w</p:attrName>
                                        </p:attrNameLst>
                                      </p:cBhvr>
                                      <p:tavLst>
                                        <p:tav tm="0" fmla="#ppt_w*sin(2.5*pi*$)">
                                          <p:val>
                                            <p:fltVal val="0"/>
                                          </p:val>
                                        </p:tav>
                                        <p:tav tm="100000">
                                          <p:val>
                                            <p:fltVal val="1"/>
                                          </p:val>
                                        </p:tav>
                                      </p:tavLst>
                                    </p:anim>
                                    <p:anim calcmode="lin" valueType="num">
                                      <p:cBhvr>
                                        <p:cTn id="45" dur="50" fill="hold"/>
                                        <p:tgtEl>
                                          <p:spTgt spid="55"/>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2" presetClass="entr" presetSubtype="4" fill="hold" nodeType="after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200" fill="hold"/>
                                        <p:tgtEl>
                                          <p:spTgt spid="9"/>
                                        </p:tgtEl>
                                        <p:attrNameLst>
                                          <p:attrName>ppt_x</p:attrName>
                                        </p:attrNameLst>
                                      </p:cBhvr>
                                      <p:tavLst>
                                        <p:tav tm="0">
                                          <p:val>
                                            <p:strVal val="#ppt_x"/>
                                          </p:val>
                                        </p:tav>
                                        <p:tav tm="100000">
                                          <p:val>
                                            <p:strVal val="#ppt_x"/>
                                          </p:val>
                                        </p:tav>
                                      </p:tavLst>
                                    </p:anim>
                                    <p:anim calcmode="lin" valueType="num">
                                      <p:cBhvr additive="base">
                                        <p:cTn id="50" dur="2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2" grpId="1" animBg="1"/>
      <p:bldP spid="53" grpId="0" animBg="1"/>
      <p:bldP spid="53" grpId="1" animBg="1"/>
      <p:bldP spid="54" grpId="0" animBg="1"/>
      <p:bldP spid="54" grpId="1" animBg="1"/>
      <p:bldP spid="55" grpId="0" animBg="1"/>
      <p:bldP spid="5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0" y="88969"/>
            <a:ext cx="12192000" cy="646331"/>
          </a:xfrm>
          <a:prstGeom prst="rect">
            <a:avLst/>
          </a:prstGeom>
          <a:noFill/>
        </p:spPr>
        <p:txBody>
          <a:bodyPr wrap="square" rtlCol="0">
            <a:spAutoFit/>
          </a:bodyPr>
          <a:lstStyle/>
          <a:p>
            <a:pPr algn="ctr"/>
            <a:r>
              <a:rPr lang="en-US" sz="3600" b="1" dirty="0">
                <a:solidFill>
                  <a:srgbClr val="002060"/>
                </a:solidFill>
                <a:latin typeface="Tw Cen MT" panose="020B0602020104020603" pitchFamily="34" charset="0"/>
              </a:rPr>
              <a:t>Outdoor Navigation System for Blind Pedestrians Using GPS</a:t>
            </a:r>
          </a:p>
        </p:txBody>
      </p:sp>
      <p:sp>
        <p:nvSpPr>
          <p:cNvPr id="51" name="Oval 50">
            <a:extLst>
              <a:ext uri="{FF2B5EF4-FFF2-40B4-BE49-F238E27FC236}">
                <a16:creationId xmlns:a16="http://schemas.microsoft.com/office/drawing/2014/main" id="{8097AD99-F6DE-4EC0-BF7B-D7EDC5C71200}"/>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62B79555-1376-43E2-B9A0-4CA70E698245}"/>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E87D0B86-46ED-43AF-8609-41A68CD2E6A9}"/>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711A44C-62DA-4C38-BBC9-15EF34D1679D}"/>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F0864637-7A64-4A1F-B311-5DF57F455965}"/>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366A9A4-2521-4813-9D20-5952839D84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8756" y="1354398"/>
            <a:ext cx="6283325" cy="3142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19E8C0EB-E08A-4F81-AA8C-5DE8A78F62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333382"/>
            <a:ext cx="5195399" cy="419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8491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
                                        <p:tgtEl>
                                          <p:spTgt spid="51"/>
                                        </p:tgtEl>
                                      </p:cBhvr>
                                    </p:animEffect>
                                    <p:anim calcmode="lin" valueType="num">
                                      <p:cBhvr>
                                        <p:cTn id="8" dur="50" fill="hold"/>
                                        <p:tgtEl>
                                          <p:spTgt spid="51"/>
                                        </p:tgtEl>
                                        <p:attrNameLst>
                                          <p:attrName>ppt_w</p:attrName>
                                        </p:attrNameLst>
                                      </p:cBhvr>
                                      <p:tavLst>
                                        <p:tav tm="0" fmla="#ppt_w*sin(2.5*pi*$)">
                                          <p:val>
                                            <p:fltVal val="0"/>
                                          </p:val>
                                        </p:tav>
                                        <p:tav tm="100000">
                                          <p:val>
                                            <p:fltVal val="1"/>
                                          </p:val>
                                        </p:tav>
                                      </p:tavLst>
                                    </p:anim>
                                    <p:anim calcmode="lin" valueType="num">
                                      <p:cBhvr>
                                        <p:cTn id="9" dur="50" fill="hold"/>
                                        <p:tgtEl>
                                          <p:spTgt spid="51"/>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52"/>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
                                        <p:tgtEl>
                                          <p:spTgt spid="52"/>
                                        </p:tgtEl>
                                      </p:cBhvr>
                                    </p:animEffect>
                                    <p:anim calcmode="lin" valueType="num">
                                      <p:cBhvr>
                                        <p:cTn id="17" dur="50" fill="hold"/>
                                        <p:tgtEl>
                                          <p:spTgt spid="52"/>
                                        </p:tgtEl>
                                        <p:attrNameLst>
                                          <p:attrName>ppt_w</p:attrName>
                                        </p:attrNameLst>
                                      </p:cBhvr>
                                      <p:tavLst>
                                        <p:tav tm="0" fmla="#ppt_w*sin(2.5*pi*$)">
                                          <p:val>
                                            <p:fltVal val="0"/>
                                          </p:val>
                                        </p:tav>
                                        <p:tav tm="100000">
                                          <p:val>
                                            <p:fltVal val="1"/>
                                          </p:val>
                                        </p:tav>
                                      </p:tavLst>
                                    </p:anim>
                                    <p:anim calcmode="lin" valueType="num">
                                      <p:cBhvr>
                                        <p:cTn id="18" dur="50" fill="hold"/>
                                        <p:tgtEl>
                                          <p:spTgt spid="52"/>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53"/>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
                                        <p:tgtEl>
                                          <p:spTgt spid="53"/>
                                        </p:tgtEl>
                                      </p:cBhvr>
                                    </p:animEffect>
                                    <p:anim calcmode="lin" valueType="num">
                                      <p:cBhvr>
                                        <p:cTn id="26" dur="50" fill="hold"/>
                                        <p:tgtEl>
                                          <p:spTgt spid="53"/>
                                        </p:tgtEl>
                                        <p:attrNameLst>
                                          <p:attrName>ppt_w</p:attrName>
                                        </p:attrNameLst>
                                      </p:cBhvr>
                                      <p:tavLst>
                                        <p:tav tm="0" fmla="#ppt_w*sin(2.5*pi*$)">
                                          <p:val>
                                            <p:fltVal val="0"/>
                                          </p:val>
                                        </p:tav>
                                        <p:tav tm="100000">
                                          <p:val>
                                            <p:fltVal val="1"/>
                                          </p:val>
                                        </p:tav>
                                      </p:tavLst>
                                    </p:anim>
                                    <p:anim calcmode="lin" valueType="num">
                                      <p:cBhvr>
                                        <p:cTn id="27" dur="50" fill="hold"/>
                                        <p:tgtEl>
                                          <p:spTgt spid="53"/>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54"/>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
                                        <p:tgtEl>
                                          <p:spTgt spid="54"/>
                                        </p:tgtEl>
                                      </p:cBhvr>
                                    </p:animEffect>
                                    <p:anim calcmode="lin" valueType="num">
                                      <p:cBhvr>
                                        <p:cTn id="35" dur="50" fill="hold"/>
                                        <p:tgtEl>
                                          <p:spTgt spid="54"/>
                                        </p:tgtEl>
                                        <p:attrNameLst>
                                          <p:attrName>ppt_w</p:attrName>
                                        </p:attrNameLst>
                                      </p:cBhvr>
                                      <p:tavLst>
                                        <p:tav tm="0" fmla="#ppt_w*sin(2.5*pi*$)">
                                          <p:val>
                                            <p:fltVal val="0"/>
                                          </p:val>
                                        </p:tav>
                                        <p:tav tm="100000">
                                          <p:val>
                                            <p:fltVal val="1"/>
                                          </p:val>
                                        </p:tav>
                                      </p:tavLst>
                                    </p:anim>
                                    <p:anim calcmode="lin" valueType="num">
                                      <p:cBhvr>
                                        <p:cTn id="36" dur="50" fill="hold"/>
                                        <p:tgtEl>
                                          <p:spTgt spid="54"/>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55"/>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
                                        <p:tgtEl>
                                          <p:spTgt spid="55"/>
                                        </p:tgtEl>
                                      </p:cBhvr>
                                    </p:animEffect>
                                    <p:anim calcmode="lin" valueType="num">
                                      <p:cBhvr>
                                        <p:cTn id="44" dur="50" fill="hold"/>
                                        <p:tgtEl>
                                          <p:spTgt spid="55"/>
                                        </p:tgtEl>
                                        <p:attrNameLst>
                                          <p:attrName>ppt_w</p:attrName>
                                        </p:attrNameLst>
                                      </p:cBhvr>
                                      <p:tavLst>
                                        <p:tav tm="0" fmla="#ppt_w*sin(2.5*pi*$)">
                                          <p:val>
                                            <p:fltVal val="0"/>
                                          </p:val>
                                        </p:tav>
                                        <p:tav tm="100000">
                                          <p:val>
                                            <p:fltVal val="1"/>
                                          </p:val>
                                        </p:tav>
                                      </p:tavLst>
                                    </p:anim>
                                    <p:anim calcmode="lin" valueType="num">
                                      <p:cBhvr>
                                        <p:cTn id="45" dur="50" fill="hold"/>
                                        <p:tgtEl>
                                          <p:spTgt spid="55"/>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2" presetClass="entr" presetSubtype="4"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200" fill="hold"/>
                                        <p:tgtEl>
                                          <p:spTgt spid="10"/>
                                        </p:tgtEl>
                                        <p:attrNameLst>
                                          <p:attrName>ppt_x</p:attrName>
                                        </p:attrNameLst>
                                      </p:cBhvr>
                                      <p:tavLst>
                                        <p:tav tm="0">
                                          <p:val>
                                            <p:strVal val="#ppt_x"/>
                                          </p:val>
                                        </p:tav>
                                        <p:tav tm="100000">
                                          <p:val>
                                            <p:strVal val="#ppt_x"/>
                                          </p:val>
                                        </p:tav>
                                      </p:tavLst>
                                    </p:anim>
                                    <p:anim calcmode="lin" valueType="num">
                                      <p:cBhvr additive="base">
                                        <p:cTn id="50" dur="200" fill="hold"/>
                                        <p:tgtEl>
                                          <p:spTgt spid="1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2" grpId="1" animBg="1"/>
      <p:bldP spid="53" grpId="0" animBg="1"/>
      <p:bldP spid="53" grpId="1" animBg="1"/>
      <p:bldP spid="54" grpId="0" animBg="1"/>
      <p:bldP spid="54" grpId="1" animBg="1"/>
      <p:bldP spid="55" grpId="0" animBg="1"/>
      <p:bldP spid="5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0" y="88969"/>
            <a:ext cx="12192000" cy="646331"/>
          </a:xfrm>
          <a:prstGeom prst="rect">
            <a:avLst/>
          </a:prstGeom>
          <a:noFill/>
        </p:spPr>
        <p:txBody>
          <a:bodyPr wrap="square" rtlCol="0">
            <a:spAutoFit/>
          </a:bodyPr>
          <a:lstStyle/>
          <a:p>
            <a:pPr algn="ctr"/>
            <a:r>
              <a:rPr lang="en-US" sz="3600" b="1" dirty="0">
                <a:solidFill>
                  <a:srgbClr val="002060"/>
                </a:solidFill>
                <a:latin typeface="Tw Cen MT" panose="020B0602020104020603" pitchFamily="34" charset="0"/>
              </a:rPr>
              <a:t>Low Level Design</a:t>
            </a:r>
          </a:p>
        </p:txBody>
      </p:sp>
      <p:sp>
        <p:nvSpPr>
          <p:cNvPr id="51" name="Oval 50">
            <a:extLst>
              <a:ext uri="{FF2B5EF4-FFF2-40B4-BE49-F238E27FC236}">
                <a16:creationId xmlns:a16="http://schemas.microsoft.com/office/drawing/2014/main" id="{8097AD99-F6DE-4EC0-BF7B-D7EDC5C71200}"/>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62B79555-1376-43E2-B9A0-4CA70E698245}"/>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E87D0B86-46ED-43AF-8609-41A68CD2E6A9}"/>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711A44C-62DA-4C38-BBC9-15EF34D1679D}"/>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F0864637-7A64-4A1F-B311-5DF57F455965}"/>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C725655-1843-4768-A795-9B31CAD6EA98}"/>
              </a:ext>
            </a:extLst>
          </p:cNvPr>
          <p:cNvPicPr>
            <a:picLocks noChangeAspect="1"/>
          </p:cNvPicPr>
          <p:nvPr/>
        </p:nvPicPr>
        <p:blipFill>
          <a:blip r:embed="rId2"/>
          <a:stretch>
            <a:fillRect/>
          </a:stretch>
        </p:blipFill>
        <p:spPr>
          <a:xfrm>
            <a:off x="2181981" y="1213176"/>
            <a:ext cx="7828037" cy="5555855"/>
          </a:xfrm>
          <a:prstGeom prst="rect">
            <a:avLst/>
          </a:prstGeom>
        </p:spPr>
      </p:pic>
    </p:spTree>
    <p:extLst>
      <p:ext uri="{BB962C8B-B14F-4D97-AF65-F5344CB8AC3E}">
        <p14:creationId xmlns:p14="http://schemas.microsoft.com/office/powerpoint/2010/main" val="40084446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
                                        <p:tgtEl>
                                          <p:spTgt spid="51"/>
                                        </p:tgtEl>
                                      </p:cBhvr>
                                    </p:animEffect>
                                    <p:anim calcmode="lin" valueType="num">
                                      <p:cBhvr>
                                        <p:cTn id="8" dur="50" fill="hold"/>
                                        <p:tgtEl>
                                          <p:spTgt spid="51"/>
                                        </p:tgtEl>
                                        <p:attrNameLst>
                                          <p:attrName>ppt_w</p:attrName>
                                        </p:attrNameLst>
                                      </p:cBhvr>
                                      <p:tavLst>
                                        <p:tav tm="0" fmla="#ppt_w*sin(2.5*pi*$)">
                                          <p:val>
                                            <p:fltVal val="0"/>
                                          </p:val>
                                        </p:tav>
                                        <p:tav tm="100000">
                                          <p:val>
                                            <p:fltVal val="1"/>
                                          </p:val>
                                        </p:tav>
                                      </p:tavLst>
                                    </p:anim>
                                    <p:anim calcmode="lin" valueType="num">
                                      <p:cBhvr>
                                        <p:cTn id="9" dur="50" fill="hold"/>
                                        <p:tgtEl>
                                          <p:spTgt spid="51"/>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52"/>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
                                        <p:tgtEl>
                                          <p:spTgt spid="52"/>
                                        </p:tgtEl>
                                      </p:cBhvr>
                                    </p:animEffect>
                                    <p:anim calcmode="lin" valueType="num">
                                      <p:cBhvr>
                                        <p:cTn id="17" dur="50" fill="hold"/>
                                        <p:tgtEl>
                                          <p:spTgt spid="52"/>
                                        </p:tgtEl>
                                        <p:attrNameLst>
                                          <p:attrName>ppt_w</p:attrName>
                                        </p:attrNameLst>
                                      </p:cBhvr>
                                      <p:tavLst>
                                        <p:tav tm="0" fmla="#ppt_w*sin(2.5*pi*$)">
                                          <p:val>
                                            <p:fltVal val="0"/>
                                          </p:val>
                                        </p:tav>
                                        <p:tav tm="100000">
                                          <p:val>
                                            <p:fltVal val="1"/>
                                          </p:val>
                                        </p:tav>
                                      </p:tavLst>
                                    </p:anim>
                                    <p:anim calcmode="lin" valueType="num">
                                      <p:cBhvr>
                                        <p:cTn id="18" dur="50" fill="hold"/>
                                        <p:tgtEl>
                                          <p:spTgt spid="52"/>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53"/>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
                                        <p:tgtEl>
                                          <p:spTgt spid="53"/>
                                        </p:tgtEl>
                                      </p:cBhvr>
                                    </p:animEffect>
                                    <p:anim calcmode="lin" valueType="num">
                                      <p:cBhvr>
                                        <p:cTn id="26" dur="50" fill="hold"/>
                                        <p:tgtEl>
                                          <p:spTgt spid="53"/>
                                        </p:tgtEl>
                                        <p:attrNameLst>
                                          <p:attrName>ppt_w</p:attrName>
                                        </p:attrNameLst>
                                      </p:cBhvr>
                                      <p:tavLst>
                                        <p:tav tm="0" fmla="#ppt_w*sin(2.5*pi*$)">
                                          <p:val>
                                            <p:fltVal val="0"/>
                                          </p:val>
                                        </p:tav>
                                        <p:tav tm="100000">
                                          <p:val>
                                            <p:fltVal val="1"/>
                                          </p:val>
                                        </p:tav>
                                      </p:tavLst>
                                    </p:anim>
                                    <p:anim calcmode="lin" valueType="num">
                                      <p:cBhvr>
                                        <p:cTn id="27" dur="50" fill="hold"/>
                                        <p:tgtEl>
                                          <p:spTgt spid="53"/>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54"/>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
                                        <p:tgtEl>
                                          <p:spTgt spid="54"/>
                                        </p:tgtEl>
                                      </p:cBhvr>
                                    </p:animEffect>
                                    <p:anim calcmode="lin" valueType="num">
                                      <p:cBhvr>
                                        <p:cTn id="35" dur="50" fill="hold"/>
                                        <p:tgtEl>
                                          <p:spTgt spid="54"/>
                                        </p:tgtEl>
                                        <p:attrNameLst>
                                          <p:attrName>ppt_w</p:attrName>
                                        </p:attrNameLst>
                                      </p:cBhvr>
                                      <p:tavLst>
                                        <p:tav tm="0" fmla="#ppt_w*sin(2.5*pi*$)">
                                          <p:val>
                                            <p:fltVal val="0"/>
                                          </p:val>
                                        </p:tav>
                                        <p:tav tm="100000">
                                          <p:val>
                                            <p:fltVal val="1"/>
                                          </p:val>
                                        </p:tav>
                                      </p:tavLst>
                                    </p:anim>
                                    <p:anim calcmode="lin" valueType="num">
                                      <p:cBhvr>
                                        <p:cTn id="36" dur="50" fill="hold"/>
                                        <p:tgtEl>
                                          <p:spTgt spid="54"/>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55"/>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
                                        <p:tgtEl>
                                          <p:spTgt spid="55"/>
                                        </p:tgtEl>
                                      </p:cBhvr>
                                    </p:animEffect>
                                    <p:anim calcmode="lin" valueType="num">
                                      <p:cBhvr>
                                        <p:cTn id="44" dur="50" fill="hold"/>
                                        <p:tgtEl>
                                          <p:spTgt spid="55"/>
                                        </p:tgtEl>
                                        <p:attrNameLst>
                                          <p:attrName>ppt_w</p:attrName>
                                        </p:attrNameLst>
                                      </p:cBhvr>
                                      <p:tavLst>
                                        <p:tav tm="0" fmla="#ppt_w*sin(2.5*pi*$)">
                                          <p:val>
                                            <p:fltVal val="0"/>
                                          </p:val>
                                        </p:tav>
                                        <p:tav tm="100000">
                                          <p:val>
                                            <p:fltVal val="1"/>
                                          </p:val>
                                        </p:tav>
                                      </p:tavLst>
                                    </p:anim>
                                    <p:anim calcmode="lin" valueType="num">
                                      <p:cBhvr>
                                        <p:cTn id="45" dur="50" fill="hold"/>
                                        <p:tgtEl>
                                          <p:spTgt spid="55"/>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2" presetClass="entr" presetSubtype="4"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2" grpId="1" animBg="1"/>
      <p:bldP spid="53" grpId="0" animBg="1"/>
      <p:bldP spid="53" grpId="1" animBg="1"/>
      <p:bldP spid="54" grpId="0" animBg="1"/>
      <p:bldP spid="54" grpId="1" animBg="1"/>
      <p:bldP spid="55" grpId="0" animBg="1"/>
      <p:bldP spid="55"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9057437-C254-4C02-A4E9-92B4FF5F39A8}"/>
              </a:ext>
            </a:extLst>
          </p:cNvPr>
          <p:cNvGrpSpPr/>
          <p:nvPr/>
        </p:nvGrpSpPr>
        <p:grpSpPr>
          <a:xfrm>
            <a:off x="3099151" y="1526412"/>
            <a:ext cx="5993582" cy="5296176"/>
            <a:chOff x="7988766" y="908577"/>
            <a:chExt cx="3985749" cy="3689297"/>
          </a:xfrm>
        </p:grpSpPr>
        <p:sp>
          <p:nvSpPr>
            <p:cNvPr id="11" name="Oval 10">
              <a:extLst>
                <a:ext uri="{FF2B5EF4-FFF2-40B4-BE49-F238E27FC236}">
                  <a16:creationId xmlns:a16="http://schemas.microsoft.com/office/drawing/2014/main" id="{99216426-737D-4D7A-A33B-CF38D10C9230}"/>
                </a:ext>
              </a:extLst>
            </p:cNvPr>
            <p:cNvSpPr/>
            <p:nvPr/>
          </p:nvSpPr>
          <p:spPr>
            <a:xfrm>
              <a:off x="8137467" y="908577"/>
              <a:ext cx="3689297" cy="3689297"/>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0A03D6F-9381-4333-8E95-267778232384}"/>
                </a:ext>
              </a:extLst>
            </p:cNvPr>
            <p:cNvSpPr txBox="1"/>
            <p:nvPr/>
          </p:nvSpPr>
          <p:spPr>
            <a:xfrm>
              <a:off x="7988766" y="2295297"/>
              <a:ext cx="3985749" cy="771826"/>
            </a:xfrm>
            <a:prstGeom prst="rect">
              <a:avLst/>
            </a:prstGeom>
            <a:noFill/>
          </p:spPr>
          <p:txBody>
            <a:bodyPr wrap="square" rtlCol="0">
              <a:spAutoFit/>
            </a:bodyPr>
            <a:lstStyle/>
            <a:p>
              <a:pPr algn="ctr"/>
              <a:r>
                <a:rPr lang="en-US" sz="6600" b="1" dirty="0">
                  <a:solidFill>
                    <a:srgbClr val="E6E7E9"/>
                  </a:solidFill>
                  <a:latin typeface="Tw Cen MT" panose="020B0602020104020603" pitchFamily="34" charset="0"/>
                </a:rPr>
                <a:t>Requirements</a:t>
              </a:r>
            </a:p>
          </p:txBody>
        </p:sp>
      </p:grpSp>
      <p:sp>
        <p:nvSpPr>
          <p:cNvPr id="12" name="Oval 11">
            <a:extLst>
              <a:ext uri="{FF2B5EF4-FFF2-40B4-BE49-F238E27FC236}">
                <a16:creationId xmlns:a16="http://schemas.microsoft.com/office/drawing/2014/main" id="{53939496-C0A9-4C44-9AC4-A587AF7C03A3}"/>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0DA3E9FE-3170-4FFB-B962-1E4BE4AF71F3}"/>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143E3EF-5642-4E87-AEE5-D53BED88D84D}"/>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B5ED0C9-0BF7-4C7A-A16A-C09300282820}"/>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15004F9-043F-4EA6-AE41-F559E2B98FA9}"/>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22539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
                                        <p:tgtEl>
                                          <p:spTgt spid="12"/>
                                        </p:tgtEl>
                                      </p:cBhvr>
                                    </p:animEffect>
                                    <p:anim calcmode="lin" valueType="num">
                                      <p:cBhvr>
                                        <p:cTn id="8" dur="50" fill="hold"/>
                                        <p:tgtEl>
                                          <p:spTgt spid="12"/>
                                        </p:tgtEl>
                                        <p:attrNameLst>
                                          <p:attrName>ppt_w</p:attrName>
                                        </p:attrNameLst>
                                      </p:cBhvr>
                                      <p:tavLst>
                                        <p:tav tm="0" fmla="#ppt_w*sin(2.5*pi*$)">
                                          <p:val>
                                            <p:fltVal val="0"/>
                                          </p:val>
                                        </p:tav>
                                        <p:tav tm="100000">
                                          <p:val>
                                            <p:fltVal val="1"/>
                                          </p:val>
                                        </p:tav>
                                      </p:tavLst>
                                    </p:anim>
                                    <p:anim calcmode="lin" valueType="num">
                                      <p:cBhvr>
                                        <p:cTn id="9" dur="5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13"/>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
                                        <p:tgtEl>
                                          <p:spTgt spid="13"/>
                                        </p:tgtEl>
                                      </p:cBhvr>
                                    </p:animEffect>
                                    <p:anim calcmode="lin" valueType="num">
                                      <p:cBhvr>
                                        <p:cTn id="17" dur="50" fill="hold"/>
                                        <p:tgtEl>
                                          <p:spTgt spid="13"/>
                                        </p:tgtEl>
                                        <p:attrNameLst>
                                          <p:attrName>ppt_w</p:attrName>
                                        </p:attrNameLst>
                                      </p:cBhvr>
                                      <p:tavLst>
                                        <p:tav tm="0" fmla="#ppt_w*sin(2.5*pi*$)">
                                          <p:val>
                                            <p:fltVal val="0"/>
                                          </p:val>
                                        </p:tav>
                                        <p:tav tm="100000">
                                          <p:val>
                                            <p:fltVal val="1"/>
                                          </p:val>
                                        </p:tav>
                                      </p:tavLst>
                                    </p:anim>
                                    <p:anim calcmode="lin" valueType="num">
                                      <p:cBhvr>
                                        <p:cTn id="18" dur="50" fill="hold"/>
                                        <p:tgtEl>
                                          <p:spTgt spid="13"/>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14"/>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
                                        <p:tgtEl>
                                          <p:spTgt spid="14"/>
                                        </p:tgtEl>
                                      </p:cBhvr>
                                    </p:animEffect>
                                    <p:anim calcmode="lin" valueType="num">
                                      <p:cBhvr>
                                        <p:cTn id="26" dur="50" fill="hold"/>
                                        <p:tgtEl>
                                          <p:spTgt spid="14"/>
                                        </p:tgtEl>
                                        <p:attrNameLst>
                                          <p:attrName>ppt_w</p:attrName>
                                        </p:attrNameLst>
                                      </p:cBhvr>
                                      <p:tavLst>
                                        <p:tav tm="0" fmla="#ppt_w*sin(2.5*pi*$)">
                                          <p:val>
                                            <p:fltVal val="0"/>
                                          </p:val>
                                        </p:tav>
                                        <p:tav tm="100000">
                                          <p:val>
                                            <p:fltVal val="1"/>
                                          </p:val>
                                        </p:tav>
                                      </p:tavLst>
                                    </p:anim>
                                    <p:anim calcmode="lin" valueType="num">
                                      <p:cBhvr>
                                        <p:cTn id="27" dur="50" fill="hold"/>
                                        <p:tgtEl>
                                          <p:spTgt spid="14"/>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15"/>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
                                        <p:tgtEl>
                                          <p:spTgt spid="15"/>
                                        </p:tgtEl>
                                      </p:cBhvr>
                                    </p:animEffect>
                                    <p:anim calcmode="lin" valueType="num">
                                      <p:cBhvr>
                                        <p:cTn id="35" dur="50" fill="hold"/>
                                        <p:tgtEl>
                                          <p:spTgt spid="15"/>
                                        </p:tgtEl>
                                        <p:attrNameLst>
                                          <p:attrName>ppt_w</p:attrName>
                                        </p:attrNameLst>
                                      </p:cBhvr>
                                      <p:tavLst>
                                        <p:tav tm="0" fmla="#ppt_w*sin(2.5*pi*$)">
                                          <p:val>
                                            <p:fltVal val="0"/>
                                          </p:val>
                                        </p:tav>
                                        <p:tav tm="100000">
                                          <p:val>
                                            <p:fltVal val="1"/>
                                          </p:val>
                                        </p:tav>
                                      </p:tavLst>
                                    </p:anim>
                                    <p:anim calcmode="lin" valueType="num">
                                      <p:cBhvr>
                                        <p:cTn id="36" dur="50" fill="hold"/>
                                        <p:tgtEl>
                                          <p:spTgt spid="15"/>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16"/>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
                                        <p:tgtEl>
                                          <p:spTgt spid="16"/>
                                        </p:tgtEl>
                                      </p:cBhvr>
                                    </p:animEffect>
                                    <p:anim calcmode="lin" valueType="num">
                                      <p:cBhvr>
                                        <p:cTn id="44" dur="50" fill="hold"/>
                                        <p:tgtEl>
                                          <p:spTgt spid="16"/>
                                        </p:tgtEl>
                                        <p:attrNameLst>
                                          <p:attrName>ppt_w</p:attrName>
                                        </p:attrNameLst>
                                      </p:cBhvr>
                                      <p:tavLst>
                                        <p:tav tm="0" fmla="#ppt_w*sin(2.5*pi*$)">
                                          <p:val>
                                            <p:fltVal val="0"/>
                                          </p:val>
                                        </p:tav>
                                        <p:tav tm="100000">
                                          <p:val>
                                            <p:fltVal val="1"/>
                                          </p:val>
                                        </p:tav>
                                      </p:tavLst>
                                    </p:anim>
                                    <p:anim calcmode="lin" valueType="num">
                                      <p:cBhvr>
                                        <p:cTn id="45" dur="50" fill="hold"/>
                                        <p:tgtEl>
                                          <p:spTgt spid="16"/>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53" presetClass="entr" presetSubtype="16"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Effect transition="in" filter="fade">
                                      <p:cBhvr>
                                        <p:cTn id="5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3" grpId="1" animBg="1"/>
      <p:bldP spid="14" grpId="0" animBg="1"/>
      <p:bldP spid="14" grpId="1" animBg="1"/>
      <p:bldP spid="15" grpId="0" animBg="1"/>
      <p:bldP spid="15" grpId="1" animBg="1"/>
      <p:bldP spid="16" grpId="0" animBg="1"/>
      <p:bldP spid="1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b="1" dirty="0">
                <a:solidFill>
                  <a:srgbClr val="002060"/>
                </a:solidFill>
                <a:latin typeface="Tw Cen MT" panose="020B0602020104020603" pitchFamily="34" charset="0"/>
              </a:rPr>
              <a:t>Requirements</a:t>
            </a:r>
          </a:p>
        </p:txBody>
      </p:sp>
      <p:sp>
        <p:nvSpPr>
          <p:cNvPr id="23" name="Oval 22">
            <a:extLst>
              <a:ext uri="{FF2B5EF4-FFF2-40B4-BE49-F238E27FC236}">
                <a16:creationId xmlns:a16="http://schemas.microsoft.com/office/drawing/2014/main" id="{788C3841-127A-479B-94BD-220B2EDCAB6E}"/>
              </a:ext>
            </a:extLst>
          </p:cNvPr>
          <p:cNvSpPr/>
          <p:nvPr/>
        </p:nvSpPr>
        <p:spPr>
          <a:xfrm>
            <a:off x="3531551" y="2678819"/>
            <a:ext cx="1221014" cy="1221014"/>
          </a:xfrm>
          <a:prstGeom prst="ellipse">
            <a:avLst/>
          </a:prstGeom>
          <a:solidFill>
            <a:srgbClr val="D42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42428"/>
              </a:solidFill>
            </a:endParaRPr>
          </a:p>
        </p:txBody>
      </p:sp>
      <p:sp>
        <p:nvSpPr>
          <p:cNvPr id="26" name="Oval 25">
            <a:extLst>
              <a:ext uri="{FF2B5EF4-FFF2-40B4-BE49-F238E27FC236}">
                <a16:creationId xmlns:a16="http://schemas.microsoft.com/office/drawing/2014/main" id="{3F5A07E2-72FE-479E-9CC4-3AE297809FA7}"/>
              </a:ext>
            </a:extLst>
          </p:cNvPr>
          <p:cNvSpPr/>
          <p:nvPr/>
        </p:nvSpPr>
        <p:spPr>
          <a:xfrm>
            <a:off x="5191481" y="3008315"/>
            <a:ext cx="1371602" cy="13716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7678F9E-F68B-47E7-8E99-404218E42B24}"/>
              </a:ext>
            </a:extLst>
          </p:cNvPr>
          <p:cNvSpPr/>
          <p:nvPr/>
        </p:nvSpPr>
        <p:spPr>
          <a:xfrm>
            <a:off x="10148682" y="2575502"/>
            <a:ext cx="977464" cy="97746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2145EB3D-9DE3-4C3A-A338-1543379BBA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357253" y="2793730"/>
            <a:ext cx="571750" cy="571750"/>
          </a:xfrm>
          <a:prstGeom prst="rect">
            <a:avLst/>
          </a:prstGeom>
        </p:spPr>
      </p:pic>
      <p:pic>
        <p:nvPicPr>
          <p:cNvPr id="41" name="Picture 40">
            <a:extLst>
              <a:ext uri="{FF2B5EF4-FFF2-40B4-BE49-F238E27FC236}">
                <a16:creationId xmlns:a16="http://schemas.microsoft.com/office/drawing/2014/main" id="{7D436CE5-5A4A-4963-8029-751C7F434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2432" y="3286727"/>
            <a:ext cx="814778" cy="814778"/>
          </a:xfrm>
          <a:prstGeom prst="rect">
            <a:avLst/>
          </a:prstGeom>
        </p:spPr>
      </p:pic>
      <p:pic>
        <p:nvPicPr>
          <p:cNvPr id="48" name="Picture 47">
            <a:extLst>
              <a:ext uri="{FF2B5EF4-FFF2-40B4-BE49-F238E27FC236}">
                <a16:creationId xmlns:a16="http://schemas.microsoft.com/office/drawing/2014/main" id="{EA838DD8-E14C-4129-B132-FFB886F5B34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789417" y="3008315"/>
            <a:ext cx="671206" cy="671206"/>
          </a:xfrm>
          <a:prstGeom prst="rect">
            <a:avLst/>
          </a:prstGeom>
        </p:spPr>
      </p:pic>
      <p:grpSp>
        <p:nvGrpSpPr>
          <p:cNvPr id="62" name="Group 61">
            <a:extLst>
              <a:ext uri="{FF2B5EF4-FFF2-40B4-BE49-F238E27FC236}">
                <a16:creationId xmlns:a16="http://schemas.microsoft.com/office/drawing/2014/main" id="{153F4246-CEED-4D1E-87E9-AF831143E541}"/>
              </a:ext>
            </a:extLst>
          </p:cNvPr>
          <p:cNvGrpSpPr/>
          <p:nvPr/>
        </p:nvGrpSpPr>
        <p:grpSpPr>
          <a:xfrm>
            <a:off x="2335256" y="2518364"/>
            <a:ext cx="1221014" cy="707135"/>
            <a:chOff x="1666080" y="3059827"/>
            <a:chExt cx="988771" cy="707135"/>
          </a:xfrm>
        </p:grpSpPr>
        <p:cxnSp>
          <p:nvCxnSpPr>
            <p:cNvPr id="54" name="Straight Connector 53">
              <a:extLst>
                <a:ext uri="{FF2B5EF4-FFF2-40B4-BE49-F238E27FC236}">
                  <a16:creationId xmlns:a16="http://schemas.microsoft.com/office/drawing/2014/main" id="{802F08CF-D4D1-4A39-96BE-CB97F61D162B}"/>
                </a:ext>
              </a:extLst>
            </p:cNvPr>
            <p:cNvCxnSpPr>
              <a:cxnSpLocks/>
            </p:cNvCxnSpPr>
            <p:nvPr/>
          </p:nvCxnSpPr>
          <p:spPr>
            <a:xfrm flipH="1" flipV="1">
              <a:off x="2135655" y="3059827"/>
              <a:ext cx="519196" cy="70713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5920BBA-8F71-4702-91A3-44392F84AAE5}"/>
                </a:ext>
              </a:extLst>
            </p:cNvPr>
            <p:cNvCxnSpPr>
              <a:cxnSpLocks/>
            </p:cNvCxnSpPr>
            <p:nvPr/>
          </p:nvCxnSpPr>
          <p:spPr>
            <a:xfrm flipH="1">
              <a:off x="1666080" y="3062208"/>
              <a:ext cx="47195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D15C6488-0A8C-4F32-9A4D-7C308D3FB74D}"/>
              </a:ext>
            </a:extLst>
          </p:cNvPr>
          <p:cNvGrpSpPr/>
          <p:nvPr/>
        </p:nvGrpSpPr>
        <p:grpSpPr>
          <a:xfrm flipV="1">
            <a:off x="8633927" y="3172938"/>
            <a:ext cx="1593857" cy="1190925"/>
            <a:chOff x="1801222" y="3059827"/>
            <a:chExt cx="853629" cy="707135"/>
          </a:xfrm>
        </p:grpSpPr>
        <p:cxnSp>
          <p:nvCxnSpPr>
            <p:cNvPr id="67" name="Straight Connector 66">
              <a:extLst>
                <a:ext uri="{FF2B5EF4-FFF2-40B4-BE49-F238E27FC236}">
                  <a16:creationId xmlns:a16="http://schemas.microsoft.com/office/drawing/2014/main" id="{C8692D07-D0C2-4183-8694-C71EC431F9C0}"/>
                </a:ext>
              </a:extLst>
            </p:cNvPr>
            <p:cNvCxnSpPr>
              <a:cxnSpLocks/>
            </p:cNvCxnSpPr>
            <p:nvPr/>
          </p:nvCxnSpPr>
          <p:spPr>
            <a:xfrm flipH="1" flipV="1">
              <a:off x="2135655" y="3059827"/>
              <a:ext cx="519196" cy="707135"/>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ECBEC73-955A-442B-8836-D1923312FBFE}"/>
                </a:ext>
              </a:extLst>
            </p:cNvPr>
            <p:cNvCxnSpPr>
              <a:cxnSpLocks/>
            </p:cNvCxnSpPr>
            <p:nvPr/>
          </p:nvCxnSpPr>
          <p:spPr>
            <a:xfrm flipH="1">
              <a:off x="1801222" y="3062208"/>
              <a:ext cx="336814"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B1ACE9A5-0AAC-4005-87FD-533CB273E3AF}"/>
              </a:ext>
            </a:extLst>
          </p:cNvPr>
          <p:cNvGrpSpPr/>
          <p:nvPr/>
        </p:nvGrpSpPr>
        <p:grpSpPr>
          <a:xfrm flipH="1">
            <a:off x="6141703" y="1356090"/>
            <a:ext cx="977464" cy="1708144"/>
            <a:chOff x="1976797" y="2950736"/>
            <a:chExt cx="459234" cy="694309"/>
          </a:xfrm>
        </p:grpSpPr>
        <p:cxnSp>
          <p:nvCxnSpPr>
            <p:cNvPr id="73" name="Straight Connector 72">
              <a:extLst>
                <a:ext uri="{FF2B5EF4-FFF2-40B4-BE49-F238E27FC236}">
                  <a16:creationId xmlns:a16="http://schemas.microsoft.com/office/drawing/2014/main" id="{BEBF1710-C0A2-443D-9E66-877BD8FA726A}"/>
                </a:ext>
              </a:extLst>
            </p:cNvPr>
            <p:cNvCxnSpPr>
              <a:cxnSpLocks/>
            </p:cNvCxnSpPr>
            <p:nvPr/>
          </p:nvCxnSpPr>
          <p:spPr>
            <a:xfrm flipH="1" flipV="1">
              <a:off x="2244671" y="2950736"/>
              <a:ext cx="191360" cy="69430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25F5471-E0F2-4736-A975-B0CD1D80AA97}"/>
                </a:ext>
              </a:extLst>
            </p:cNvPr>
            <p:cNvCxnSpPr>
              <a:cxnSpLocks/>
            </p:cNvCxnSpPr>
            <p:nvPr/>
          </p:nvCxnSpPr>
          <p:spPr>
            <a:xfrm flipH="1">
              <a:off x="1976797" y="2950736"/>
              <a:ext cx="267874" cy="0"/>
            </a:xfrm>
            <a:prstGeom prst="line">
              <a:avLst/>
            </a:prstGeom>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7D06F0A7-DAC2-4C40-B732-014C20C2F6D5}"/>
              </a:ext>
            </a:extLst>
          </p:cNvPr>
          <p:cNvGrpSpPr/>
          <p:nvPr/>
        </p:nvGrpSpPr>
        <p:grpSpPr>
          <a:xfrm>
            <a:off x="6865895" y="960245"/>
            <a:ext cx="3361889" cy="2374020"/>
            <a:chOff x="14945" y="1994529"/>
            <a:chExt cx="3361889" cy="2374020"/>
          </a:xfrm>
        </p:grpSpPr>
        <p:sp>
          <p:nvSpPr>
            <p:cNvPr id="75" name="TextBox 74">
              <a:extLst>
                <a:ext uri="{FF2B5EF4-FFF2-40B4-BE49-F238E27FC236}">
                  <a16:creationId xmlns:a16="http://schemas.microsoft.com/office/drawing/2014/main" id="{FECAEFF9-14F9-420B-B81B-1A2D424B5A63}"/>
                </a:ext>
              </a:extLst>
            </p:cNvPr>
            <p:cNvSpPr txBox="1"/>
            <p:nvPr/>
          </p:nvSpPr>
          <p:spPr>
            <a:xfrm>
              <a:off x="14945" y="1994529"/>
              <a:ext cx="724812" cy="523220"/>
            </a:xfrm>
            <a:prstGeom prst="rect">
              <a:avLst/>
            </a:prstGeom>
            <a:noFill/>
          </p:spPr>
          <p:txBody>
            <a:bodyPr wrap="square" rtlCol="0">
              <a:spAutoFit/>
            </a:bodyPr>
            <a:lstStyle/>
            <a:p>
              <a:pPr algn="r"/>
              <a:r>
                <a:rPr lang="en-US" sz="2800" dirty="0">
                  <a:ln w="0"/>
                  <a:solidFill>
                    <a:schemeClr val="accent1"/>
                  </a:solidFill>
                  <a:effectLst>
                    <a:outerShdw blurRad="38100" dist="25400" dir="5400000" algn="ctr" rotWithShape="0">
                      <a:srgbClr val="6E747A">
                        <a:alpha val="43000"/>
                      </a:srgbClr>
                    </a:outerShdw>
                  </a:effectLst>
                  <a:latin typeface="Tw Cen MT" panose="020B0602020104020603" pitchFamily="34" charset="0"/>
                </a:rPr>
                <a:t>01</a:t>
              </a:r>
              <a:endParaRPr lang="en-US" sz="2800" dirty="0">
                <a:solidFill>
                  <a:srgbClr val="03A1A4"/>
                </a:solidFill>
                <a:latin typeface="Tw Cen MT" panose="020B0602020104020603" pitchFamily="34" charset="0"/>
              </a:endParaRPr>
            </a:p>
          </p:txBody>
        </p:sp>
        <p:sp>
          <p:nvSpPr>
            <p:cNvPr id="76" name="TextBox 75">
              <a:extLst>
                <a:ext uri="{FF2B5EF4-FFF2-40B4-BE49-F238E27FC236}">
                  <a16:creationId xmlns:a16="http://schemas.microsoft.com/office/drawing/2014/main" id="{2E7256DD-6317-492A-853D-B93DE998E24A}"/>
                </a:ext>
              </a:extLst>
            </p:cNvPr>
            <p:cNvSpPr txBox="1"/>
            <p:nvPr/>
          </p:nvSpPr>
          <p:spPr>
            <a:xfrm>
              <a:off x="122232" y="2390374"/>
              <a:ext cx="2084341" cy="400110"/>
            </a:xfrm>
            <a:prstGeom prst="rect">
              <a:avLst/>
            </a:prstGeom>
            <a:noFill/>
          </p:spPr>
          <p:txBody>
            <a:bodyPr wrap="square" rtlCol="0">
              <a:spAutoFit/>
            </a:bodyPr>
            <a:lstStyle/>
            <a:p>
              <a:pPr algn="r"/>
              <a:r>
                <a:rPr lang="en-US" sz="2000" dirty="0">
                  <a:ln w="0"/>
                  <a:solidFill>
                    <a:schemeClr val="accent1"/>
                  </a:solidFill>
                  <a:effectLst>
                    <a:outerShdw blurRad="38100" dist="25400" dir="5400000" algn="ctr" rotWithShape="0">
                      <a:srgbClr val="6E747A">
                        <a:alpha val="43000"/>
                      </a:srgbClr>
                    </a:outerShdw>
                  </a:effectLst>
                  <a:latin typeface="Tw Cen MT" panose="020B0602020104020603" pitchFamily="34" charset="0"/>
                </a:rPr>
                <a:t>User</a:t>
              </a:r>
              <a:r>
                <a:rPr lang="en-US" sz="2000" dirty="0">
                  <a:solidFill>
                    <a:srgbClr val="03A1A4"/>
                  </a:solidFill>
                  <a:latin typeface="Tw Cen MT" panose="020B0602020104020603" pitchFamily="34" charset="0"/>
                </a:rPr>
                <a:t> </a:t>
              </a:r>
              <a:r>
                <a:rPr lang="en-US" sz="2000" dirty="0">
                  <a:ln w="0"/>
                  <a:solidFill>
                    <a:schemeClr val="accent1"/>
                  </a:solidFill>
                  <a:effectLst>
                    <a:outerShdw blurRad="38100" dist="25400" dir="5400000" algn="ctr" rotWithShape="0">
                      <a:srgbClr val="6E747A">
                        <a:alpha val="43000"/>
                      </a:srgbClr>
                    </a:outerShdw>
                  </a:effectLst>
                  <a:latin typeface="Tw Cen MT" panose="020B0602020104020603" pitchFamily="34" charset="0"/>
                </a:rPr>
                <a:t>Requirements</a:t>
              </a:r>
              <a:endParaRPr lang="en-US" sz="2000" dirty="0">
                <a:solidFill>
                  <a:srgbClr val="03A1A4"/>
                </a:solidFill>
                <a:latin typeface="Tw Cen MT" panose="020B0602020104020603" pitchFamily="34" charset="0"/>
              </a:endParaRPr>
            </a:p>
          </p:txBody>
        </p:sp>
        <p:sp>
          <p:nvSpPr>
            <p:cNvPr id="77" name="TextBox 76">
              <a:extLst>
                <a:ext uri="{FF2B5EF4-FFF2-40B4-BE49-F238E27FC236}">
                  <a16:creationId xmlns:a16="http://schemas.microsoft.com/office/drawing/2014/main" id="{2574B3F8-38B1-4C77-944D-B357C5A8510F}"/>
                </a:ext>
              </a:extLst>
            </p:cNvPr>
            <p:cNvSpPr txBox="1"/>
            <p:nvPr/>
          </p:nvSpPr>
          <p:spPr>
            <a:xfrm>
              <a:off x="57911" y="2798889"/>
              <a:ext cx="3318923" cy="1569660"/>
            </a:xfrm>
            <a:prstGeom prst="rect">
              <a:avLst/>
            </a:prstGeom>
            <a:noFill/>
          </p:spPr>
          <p:txBody>
            <a:bodyPr wrap="square" rtlCol="0">
              <a:spAutoFit/>
            </a:bodyPr>
            <a:lstStyle/>
            <a:p>
              <a:pPr algn="just"/>
              <a:r>
                <a:rPr lang="en-US" sz="2400" dirty="0">
                  <a:solidFill>
                    <a:srgbClr val="3B5998"/>
                  </a:solidFill>
                  <a:latin typeface="Tw Cen MT" panose="020B0602020104020603" pitchFamily="34" charset="0"/>
                </a:rPr>
                <a:t>1.Easy to understand and should be simple.</a:t>
              </a:r>
            </a:p>
            <a:p>
              <a:pPr algn="just"/>
              <a:r>
                <a:rPr lang="en-US" sz="2400" dirty="0">
                  <a:solidFill>
                    <a:srgbClr val="3B5998"/>
                  </a:solidFill>
                  <a:latin typeface="Tw Cen MT" panose="020B0602020104020603" pitchFamily="34" charset="0"/>
                </a:rPr>
                <a:t>2.Better User Interface.</a:t>
              </a:r>
            </a:p>
            <a:p>
              <a:pPr algn="just"/>
              <a:r>
                <a:rPr lang="en-US" sz="2400" dirty="0">
                  <a:solidFill>
                    <a:srgbClr val="3B5998"/>
                  </a:solidFill>
                  <a:latin typeface="Tw Cen MT" panose="020B0602020104020603" pitchFamily="34" charset="0"/>
                </a:rPr>
                <a:t>3.Comfortable to use.</a:t>
              </a:r>
            </a:p>
          </p:txBody>
        </p:sp>
      </p:grpSp>
      <p:grpSp>
        <p:nvGrpSpPr>
          <p:cNvPr id="106" name="Group 105">
            <a:extLst>
              <a:ext uri="{FF2B5EF4-FFF2-40B4-BE49-F238E27FC236}">
                <a16:creationId xmlns:a16="http://schemas.microsoft.com/office/drawing/2014/main" id="{D9DD4B7F-8A71-49A3-BC05-44E26D841E62}"/>
              </a:ext>
            </a:extLst>
          </p:cNvPr>
          <p:cNvGrpSpPr/>
          <p:nvPr/>
        </p:nvGrpSpPr>
        <p:grpSpPr>
          <a:xfrm>
            <a:off x="102151" y="2141584"/>
            <a:ext cx="3815439" cy="3554999"/>
            <a:chOff x="2750092" y="1206972"/>
            <a:chExt cx="3815439" cy="3554999"/>
          </a:xfrm>
        </p:grpSpPr>
        <p:sp>
          <p:nvSpPr>
            <p:cNvPr id="81" name="TextBox 80">
              <a:extLst>
                <a:ext uri="{FF2B5EF4-FFF2-40B4-BE49-F238E27FC236}">
                  <a16:creationId xmlns:a16="http://schemas.microsoft.com/office/drawing/2014/main" id="{C2359718-1C0E-45C6-99D0-A3CB1814E621}"/>
                </a:ext>
              </a:extLst>
            </p:cNvPr>
            <p:cNvSpPr txBox="1"/>
            <p:nvPr/>
          </p:nvSpPr>
          <p:spPr>
            <a:xfrm>
              <a:off x="4312168" y="1206972"/>
              <a:ext cx="724812" cy="461665"/>
            </a:xfrm>
            <a:prstGeom prst="rect">
              <a:avLst/>
            </a:prstGeom>
            <a:noFill/>
          </p:spPr>
          <p:txBody>
            <a:bodyPr wrap="square" rtlCol="0">
              <a:spAutoFit/>
            </a:bodyPr>
            <a:lstStyle/>
            <a:p>
              <a:pPr algn="r"/>
              <a:r>
                <a:rPr lang="en-US" sz="2400" dirty="0">
                  <a:solidFill>
                    <a:srgbClr val="D42428"/>
                  </a:solidFill>
                  <a:latin typeface="Tw Cen MT" panose="020B0602020104020603" pitchFamily="34" charset="0"/>
                </a:rPr>
                <a:t>02</a:t>
              </a:r>
            </a:p>
          </p:txBody>
        </p:sp>
        <p:sp>
          <p:nvSpPr>
            <p:cNvPr id="82" name="TextBox 81">
              <a:extLst>
                <a:ext uri="{FF2B5EF4-FFF2-40B4-BE49-F238E27FC236}">
                  <a16:creationId xmlns:a16="http://schemas.microsoft.com/office/drawing/2014/main" id="{83347D2D-8F9E-424F-8379-EE81B97BB648}"/>
                </a:ext>
              </a:extLst>
            </p:cNvPr>
            <p:cNvSpPr txBox="1"/>
            <p:nvPr/>
          </p:nvSpPr>
          <p:spPr>
            <a:xfrm>
              <a:off x="3443971" y="1719760"/>
              <a:ext cx="1561099" cy="707886"/>
            </a:xfrm>
            <a:prstGeom prst="rect">
              <a:avLst/>
            </a:prstGeom>
            <a:noFill/>
          </p:spPr>
          <p:txBody>
            <a:bodyPr wrap="square" rtlCol="0">
              <a:spAutoFit/>
            </a:bodyPr>
            <a:lstStyle/>
            <a:p>
              <a:pPr algn="r"/>
              <a:r>
                <a:rPr lang="en-US" sz="2000" dirty="0">
                  <a:solidFill>
                    <a:srgbClr val="D42428"/>
                  </a:solidFill>
                  <a:latin typeface="Tw Cen MT" panose="020B0602020104020603" pitchFamily="34" charset="0"/>
                </a:rPr>
                <a:t>Software Requirement</a:t>
              </a:r>
            </a:p>
          </p:txBody>
        </p:sp>
        <p:sp>
          <p:nvSpPr>
            <p:cNvPr id="83" name="TextBox 82">
              <a:extLst>
                <a:ext uri="{FF2B5EF4-FFF2-40B4-BE49-F238E27FC236}">
                  <a16:creationId xmlns:a16="http://schemas.microsoft.com/office/drawing/2014/main" id="{3509C4E9-4A75-455E-A51D-C315238BC112}"/>
                </a:ext>
              </a:extLst>
            </p:cNvPr>
            <p:cNvSpPr txBox="1"/>
            <p:nvPr/>
          </p:nvSpPr>
          <p:spPr>
            <a:xfrm>
              <a:off x="2750092" y="2453647"/>
              <a:ext cx="3815439" cy="2308324"/>
            </a:xfrm>
            <a:prstGeom prst="rect">
              <a:avLst/>
            </a:prstGeom>
            <a:noFill/>
          </p:spPr>
          <p:txBody>
            <a:bodyPr wrap="square" rtlCol="0">
              <a:spAutoFit/>
            </a:bodyPr>
            <a:lstStyle/>
            <a:p>
              <a:pPr algn="just"/>
              <a:r>
                <a:rPr lang="en-US" sz="2400" dirty="0">
                  <a:solidFill>
                    <a:srgbClr val="3B5998"/>
                  </a:solidFill>
                  <a:latin typeface="Tw Cen MT" panose="020B0602020104020603" pitchFamily="34" charset="0"/>
                </a:rPr>
                <a:t>Windows </a:t>
              </a:r>
            </a:p>
            <a:p>
              <a:pPr algn="just"/>
              <a:r>
                <a:rPr lang="en-US" sz="2400" dirty="0">
                  <a:solidFill>
                    <a:srgbClr val="3B5998"/>
                  </a:solidFill>
                  <a:latin typeface="Tw Cen MT" panose="020B0602020104020603" pitchFamily="34" charset="0"/>
                </a:rPr>
                <a:t>Browser.</a:t>
              </a:r>
            </a:p>
            <a:p>
              <a:pPr algn="just"/>
              <a:r>
                <a:rPr lang="en-US" sz="2400" dirty="0">
                  <a:solidFill>
                    <a:srgbClr val="3B5998"/>
                  </a:solidFill>
                  <a:latin typeface="Tw Cen MT" panose="020B0602020104020603" pitchFamily="34" charset="0"/>
                </a:rPr>
                <a:t>MySQL</a:t>
              </a:r>
            </a:p>
            <a:p>
              <a:pPr algn="just"/>
              <a:r>
                <a:rPr lang="en-US" sz="2400" dirty="0">
                  <a:solidFill>
                    <a:srgbClr val="3B5998"/>
                  </a:solidFill>
                  <a:latin typeface="Tw Cen MT" panose="020B0602020104020603" pitchFamily="34" charset="0"/>
                </a:rPr>
                <a:t>Visual Studio.</a:t>
              </a:r>
            </a:p>
            <a:p>
              <a:pPr algn="just"/>
              <a:r>
                <a:rPr lang="en-US" sz="2400" dirty="0">
                  <a:solidFill>
                    <a:srgbClr val="3B5998"/>
                  </a:solidFill>
                  <a:latin typeface="Tw Cen MT" panose="020B0602020104020603" pitchFamily="34" charset="0"/>
                </a:rPr>
                <a:t>Android Studio</a:t>
              </a:r>
            </a:p>
            <a:p>
              <a:pPr algn="just"/>
              <a:r>
                <a:rPr lang="en-US" sz="2400" dirty="0">
                  <a:solidFill>
                    <a:srgbClr val="3B5998"/>
                  </a:solidFill>
                  <a:latin typeface="Tw Cen MT" panose="020B0602020104020603" pitchFamily="34" charset="0"/>
                </a:rPr>
                <a:t>Arduino IDE</a:t>
              </a:r>
            </a:p>
          </p:txBody>
        </p:sp>
      </p:grpSp>
      <p:grpSp>
        <p:nvGrpSpPr>
          <p:cNvPr id="109" name="Group 108">
            <a:extLst>
              <a:ext uri="{FF2B5EF4-FFF2-40B4-BE49-F238E27FC236}">
                <a16:creationId xmlns:a16="http://schemas.microsoft.com/office/drawing/2014/main" id="{3FA3884F-7360-4A10-8B37-C166F2766294}"/>
              </a:ext>
            </a:extLst>
          </p:cNvPr>
          <p:cNvGrpSpPr/>
          <p:nvPr/>
        </p:nvGrpSpPr>
        <p:grpSpPr>
          <a:xfrm>
            <a:off x="8009762" y="3722075"/>
            <a:ext cx="4266576" cy="3264111"/>
            <a:chOff x="10400439" y="2198594"/>
            <a:chExt cx="3523583" cy="3264111"/>
          </a:xfrm>
        </p:grpSpPr>
        <p:sp>
          <p:nvSpPr>
            <p:cNvPr id="87" name="TextBox 86">
              <a:extLst>
                <a:ext uri="{FF2B5EF4-FFF2-40B4-BE49-F238E27FC236}">
                  <a16:creationId xmlns:a16="http://schemas.microsoft.com/office/drawing/2014/main" id="{C44B1081-28BD-4723-93B6-B3D9F5525EC3}"/>
                </a:ext>
              </a:extLst>
            </p:cNvPr>
            <p:cNvSpPr txBox="1"/>
            <p:nvPr/>
          </p:nvSpPr>
          <p:spPr>
            <a:xfrm>
              <a:off x="10405055" y="2198594"/>
              <a:ext cx="724812" cy="461665"/>
            </a:xfrm>
            <a:prstGeom prst="rect">
              <a:avLst/>
            </a:prstGeom>
            <a:noFill/>
          </p:spPr>
          <p:txBody>
            <a:bodyPr wrap="square" rtlCol="0">
              <a:spAutoFit/>
            </a:bodyPr>
            <a:lstStyle/>
            <a:p>
              <a:r>
                <a:rPr lang="en-US" sz="2400" dirty="0">
                  <a:solidFill>
                    <a:srgbClr val="EF3078"/>
                  </a:solidFill>
                  <a:latin typeface="Tw Cen MT" panose="020B0602020104020603" pitchFamily="34" charset="0"/>
                </a:rPr>
                <a:t>03</a:t>
              </a:r>
            </a:p>
          </p:txBody>
        </p:sp>
        <p:sp>
          <p:nvSpPr>
            <p:cNvPr id="88" name="TextBox 87">
              <a:extLst>
                <a:ext uri="{FF2B5EF4-FFF2-40B4-BE49-F238E27FC236}">
                  <a16:creationId xmlns:a16="http://schemas.microsoft.com/office/drawing/2014/main" id="{CAF0DE8F-4E0D-400F-8691-13BC3C42218F}"/>
                </a:ext>
              </a:extLst>
            </p:cNvPr>
            <p:cNvSpPr txBox="1"/>
            <p:nvPr/>
          </p:nvSpPr>
          <p:spPr>
            <a:xfrm>
              <a:off x="10411006" y="2518364"/>
              <a:ext cx="1387320" cy="1015663"/>
            </a:xfrm>
            <a:prstGeom prst="rect">
              <a:avLst/>
            </a:prstGeom>
            <a:noFill/>
          </p:spPr>
          <p:txBody>
            <a:bodyPr wrap="square" rtlCol="0">
              <a:spAutoFit/>
            </a:bodyPr>
            <a:lstStyle/>
            <a:p>
              <a:r>
                <a:rPr lang="en-US" sz="2000" dirty="0">
                  <a:solidFill>
                    <a:srgbClr val="EF3078"/>
                  </a:solidFill>
                  <a:latin typeface="Tw Cen MT" panose="020B0602020104020603" pitchFamily="34" charset="0"/>
                </a:rPr>
                <a:t>Hardware Requirement</a:t>
              </a:r>
            </a:p>
          </p:txBody>
        </p:sp>
        <p:sp>
          <p:nvSpPr>
            <p:cNvPr id="89" name="TextBox 88">
              <a:extLst>
                <a:ext uri="{FF2B5EF4-FFF2-40B4-BE49-F238E27FC236}">
                  <a16:creationId xmlns:a16="http://schemas.microsoft.com/office/drawing/2014/main" id="{0F083849-6FF5-44B6-A966-0E99FE95DD1A}"/>
                </a:ext>
              </a:extLst>
            </p:cNvPr>
            <p:cNvSpPr txBox="1"/>
            <p:nvPr/>
          </p:nvSpPr>
          <p:spPr>
            <a:xfrm>
              <a:off x="10400439" y="3154381"/>
              <a:ext cx="3523583" cy="2308324"/>
            </a:xfrm>
            <a:prstGeom prst="rect">
              <a:avLst/>
            </a:prstGeom>
            <a:noFill/>
          </p:spPr>
          <p:txBody>
            <a:bodyPr wrap="square" rtlCol="0">
              <a:spAutoFit/>
            </a:bodyPr>
            <a:lstStyle/>
            <a:p>
              <a:r>
                <a:rPr lang="en-US" sz="2400" dirty="0">
                  <a:solidFill>
                    <a:srgbClr val="3B5998"/>
                  </a:solidFill>
                  <a:latin typeface="Tw Cen MT" panose="020B0602020104020603" pitchFamily="34" charset="0"/>
                </a:rPr>
                <a:t>1.Processor- Intel </a:t>
              </a:r>
            </a:p>
            <a:p>
              <a:r>
                <a:rPr lang="en-US" sz="2400" dirty="0">
                  <a:solidFill>
                    <a:srgbClr val="3B5998"/>
                  </a:solidFill>
                  <a:latin typeface="Tw Cen MT" panose="020B0602020104020603" pitchFamily="34" charset="0"/>
                </a:rPr>
                <a:t>2.RAM- 2GB</a:t>
              </a:r>
            </a:p>
            <a:p>
              <a:r>
                <a:rPr lang="en-US" sz="2400" dirty="0">
                  <a:solidFill>
                    <a:srgbClr val="3B5998"/>
                  </a:solidFill>
                  <a:latin typeface="Tw Cen MT" panose="020B0602020104020603" pitchFamily="34" charset="0"/>
                </a:rPr>
                <a:t>3.Arduino Nano</a:t>
              </a:r>
            </a:p>
            <a:p>
              <a:r>
                <a:rPr lang="en-US" sz="2400" dirty="0">
                  <a:solidFill>
                    <a:srgbClr val="3B5998"/>
                  </a:solidFill>
                  <a:latin typeface="Tw Cen MT" panose="020B0602020104020603" pitchFamily="34" charset="0"/>
                </a:rPr>
                <a:t>4.Ultrasonic Sensor</a:t>
              </a:r>
            </a:p>
            <a:p>
              <a:r>
                <a:rPr lang="en-US" sz="2400" dirty="0">
                  <a:solidFill>
                    <a:srgbClr val="3B5998"/>
                  </a:solidFill>
                  <a:latin typeface="Tw Cen MT" panose="020B0602020104020603" pitchFamily="34" charset="0"/>
                </a:rPr>
                <a:t>5.Vibrator Motion</a:t>
              </a:r>
            </a:p>
            <a:p>
              <a:endParaRPr lang="en-US" sz="2400" dirty="0">
                <a:solidFill>
                  <a:srgbClr val="3B5998"/>
                </a:solidFill>
                <a:latin typeface="Tw Cen MT" panose="020B0602020104020603" pitchFamily="34" charset="0"/>
              </a:endParaRPr>
            </a:p>
          </p:txBody>
        </p:sp>
      </p:grpSp>
      <p:sp>
        <p:nvSpPr>
          <p:cNvPr id="43" name="Oval 42">
            <a:extLst>
              <a:ext uri="{FF2B5EF4-FFF2-40B4-BE49-F238E27FC236}">
                <a16:creationId xmlns:a16="http://schemas.microsoft.com/office/drawing/2014/main" id="{3F2CE3D8-4A3A-49D9-8EEB-5B59CD2117D3}"/>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69D10219-80DC-4632-971C-D9D090577783}"/>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A3DA0FE-7AA6-4050-A209-34B806022F32}"/>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3D9313C9-3054-46E9-A556-2D98B97CEC0A}"/>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8E65D80A-2DD2-4FC6-83FF-F77F4D8081F4}"/>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52489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
                                        <p:tgtEl>
                                          <p:spTgt spid="43"/>
                                        </p:tgtEl>
                                      </p:cBhvr>
                                    </p:animEffect>
                                    <p:anim calcmode="lin" valueType="num">
                                      <p:cBhvr>
                                        <p:cTn id="8" dur="50" fill="hold"/>
                                        <p:tgtEl>
                                          <p:spTgt spid="43"/>
                                        </p:tgtEl>
                                        <p:attrNameLst>
                                          <p:attrName>ppt_w</p:attrName>
                                        </p:attrNameLst>
                                      </p:cBhvr>
                                      <p:tavLst>
                                        <p:tav tm="0" fmla="#ppt_w*sin(2.5*pi*$)">
                                          <p:val>
                                            <p:fltVal val="0"/>
                                          </p:val>
                                        </p:tav>
                                        <p:tav tm="100000">
                                          <p:val>
                                            <p:fltVal val="1"/>
                                          </p:val>
                                        </p:tav>
                                      </p:tavLst>
                                    </p:anim>
                                    <p:anim calcmode="lin" valueType="num">
                                      <p:cBhvr>
                                        <p:cTn id="9" dur="50" fill="hold"/>
                                        <p:tgtEl>
                                          <p:spTgt spid="43"/>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44"/>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
                                        <p:tgtEl>
                                          <p:spTgt spid="44"/>
                                        </p:tgtEl>
                                      </p:cBhvr>
                                    </p:animEffect>
                                    <p:anim calcmode="lin" valueType="num">
                                      <p:cBhvr>
                                        <p:cTn id="17" dur="50" fill="hold"/>
                                        <p:tgtEl>
                                          <p:spTgt spid="44"/>
                                        </p:tgtEl>
                                        <p:attrNameLst>
                                          <p:attrName>ppt_w</p:attrName>
                                        </p:attrNameLst>
                                      </p:cBhvr>
                                      <p:tavLst>
                                        <p:tav tm="0" fmla="#ppt_w*sin(2.5*pi*$)">
                                          <p:val>
                                            <p:fltVal val="0"/>
                                          </p:val>
                                        </p:tav>
                                        <p:tav tm="100000">
                                          <p:val>
                                            <p:fltVal val="1"/>
                                          </p:val>
                                        </p:tav>
                                      </p:tavLst>
                                    </p:anim>
                                    <p:anim calcmode="lin" valueType="num">
                                      <p:cBhvr>
                                        <p:cTn id="18" dur="50" fill="hold"/>
                                        <p:tgtEl>
                                          <p:spTgt spid="44"/>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45"/>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
                                        <p:tgtEl>
                                          <p:spTgt spid="45"/>
                                        </p:tgtEl>
                                      </p:cBhvr>
                                    </p:animEffect>
                                    <p:anim calcmode="lin" valueType="num">
                                      <p:cBhvr>
                                        <p:cTn id="26" dur="50" fill="hold"/>
                                        <p:tgtEl>
                                          <p:spTgt spid="45"/>
                                        </p:tgtEl>
                                        <p:attrNameLst>
                                          <p:attrName>ppt_w</p:attrName>
                                        </p:attrNameLst>
                                      </p:cBhvr>
                                      <p:tavLst>
                                        <p:tav tm="0" fmla="#ppt_w*sin(2.5*pi*$)">
                                          <p:val>
                                            <p:fltVal val="0"/>
                                          </p:val>
                                        </p:tav>
                                        <p:tav tm="100000">
                                          <p:val>
                                            <p:fltVal val="1"/>
                                          </p:val>
                                        </p:tav>
                                      </p:tavLst>
                                    </p:anim>
                                    <p:anim calcmode="lin" valueType="num">
                                      <p:cBhvr>
                                        <p:cTn id="27" dur="50" fill="hold"/>
                                        <p:tgtEl>
                                          <p:spTgt spid="45"/>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46"/>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
                                        <p:tgtEl>
                                          <p:spTgt spid="46"/>
                                        </p:tgtEl>
                                      </p:cBhvr>
                                    </p:animEffect>
                                    <p:anim calcmode="lin" valueType="num">
                                      <p:cBhvr>
                                        <p:cTn id="35" dur="50" fill="hold"/>
                                        <p:tgtEl>
                                          <p:spTgt spid="46"/>
                                        </p:tgtEl>
                                        <p:attrNameLst>
                                          <p:attrName>ppt_w</p:attrName>
                                        </p:attrNameLst>
                                      </p:cBhvr>
                                      <p:tavLst>
                                        <p:tav tm="0" fmla="#ppt_w*sin(2.5*pi*$)">
                                          <p:val>
                                            <p:fltVal val="0"/>
                                          </p:val>
                                        </p:tav>
                                        <p:tav tm="100000">
                                          <p:val>
                                            <p:fltVal val="1"/>
                                          </p:val>
                                        </p:tav>
                                      </p:tavLst>
                                    </p:anim>
                                    <p:anim calcmode="lin" valueType="num">
                                      <p:cBhvr>
                                        <p:cTn id="36" dur="50" fill="hold"/>
                                        <p:tgtEl>
                                          <p:spTgt spid="46"/>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47"/>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
                                        <p:tgtEl>
                                          <p:spTgt spid="47"/>
                                        </p:tgtEl>
                                      </p:cBhvr>
                                    </p:animEffect>
                                    <p:anim calcmode="lin" valueType="num">
                                      <p:cBhvr>
                                        <p:cTn id="44" dur="50" fill="hold"/>
                                        <p:tgtEl>
                                          <p:spTgt spid="47"/>
                                        </p:tgtEl>
                                        <p:attrNameLst>
                                          <p:attrName>ppt_w</p:attrName>
                                        </p:attrNameLst>
                                      </p:cBhvr>
                                      <p:tavLst>
                                        <p:tav tm="0" fmla="#ppt_w*sin(2.5*pi*$)">
                                          <p:val>
                                            <p:fltVal val="0"/>
                                          </p:val>
                                        </p:tav>
                                        <p:tav tm="100000">
                                          <p:val>
                                            <p:fltVal val="1"/>
                                          </p:val>
                                        </p:tav>
                                      </p:tavLst>
                                    </p:anim>
                                    <p:anim calcmode="lin" valueType="num">
                                      <p:cBhvr>
                                        <p:cTn id="45" dur="50" fill="hold"/>
                                        <p:tgtEl>
                                          <p:spTgt spid="47"/>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53" presetClass="entr" presetSubtype="16"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par>
                          <p:cTn id="52" fill="hold">
                            <p:stCondLst>
                              <p:cond delay="950"/>
                            </p:stCondLst>
                            <p:childTnLst>
                              <p:par>
                                <p:cTn id="53" presetID="53" presetClass="entr" presetSubtype="16"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p:cTn id="55" dur="500" fill="hold"/>
                                        <p:tgtEl>
                                          <p:spTgt spid="41"/>
                                        </p:tgtEl>
                                        <p:attrNameLst>
                                          <p:attrName>ppt_w</p:attrName>
                                        </p:attrNameLst>
                                      </p:cBhvr>
                                      <p:tavLst>
                                        <p:tav tm="0">
                                          <p:val>
                                            <p:fltVal val="0"/>
                                          </p:val>
                                        </p:tav>
                                        <p:tav tm="100000">
                                          <p:val>
                                            <p:strVal val="#ppt_w"/>
                                          </p:val>
                                        </p:tav>
                                      </p:tavLst>
                                    </p:anim>
                                    <p:anim calcmode="lin" valueType="num">
                                      <p:cBhvr>
                                        <p:cTn id="56" dur="500" fill="hold"/>
                                        <p:tgtEl>
                                          <p:spTgt spid="41"/>
                                        </p:tgtEl>
                                        <p:attrNameLst>
                                          <p:attrName>ppt_h</p:attrName>
                                        </p:attrNameLst>
                                      </p:cBhvr>
                                      <p:tavLst>
                                        <p:tav tm="0">
                                          <p:val>
                                            <p:fltVal val="0"/>
                                          </p:val>
                                        </p:tav>
                                        <p:tav tm="100000">
                                          <p:val>
                                            <p:strVal val="#ppt_h"/>
                                          </p:val>
                                        </p:tav>
                                      </p:tavLst>
                                    </p:anim>
                                    <p:animEffect transition="in" filter="fade">
                                      <p:cBhvr>
                                        <p:cTn id="57" dur="500"/>
                                        <p:tgtEl>
                                          <p:spTgt spid="41"/>
                                        </p:tgtEl>
                                      </p:cBhvr>
                                    </p:animEffect>
                                  </p:childTnLst>
                                </p:cTn>
                              </p:par>
                            </p:childTnLst>
                          </p:cTn>
                        </p:par>
                        <p:par>
                          <p:cTn id="58" fill="hold">
                            <p:stCondLst>
                              <p:cond delay="1450"/>
                            </p:stCondLst>
                            <p:childTnLst>
                              <p:par>
                                <p:cTn id="59" presetID="22" presetClass="entr" presetSubtype="8" fill="hold" nodeType="after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wipe(left)">
                                      <p:cBhvr>
                                        <p:cTn id="61" dur="500"/>
                                        <p:tgtEl>
                                          <p:spTgt spid="72"/>
                                        </p:tgtEl>
                                      </p:cBhvr>
                                    </p:animEffect>
                                  </p:childTnLst>
                                </p:cTn>
                              </p:par>
                            </p:childTnLst>
                          </p:cTn>
                        </p:par>
                        <p:par>
                          <p:cTn id="62" fill="hold">
                            <p:stCondLst>
                              <p:cond delay="1950"/>
                            </p:stCondLst>
                            <p:childTnLst>
                              <p:par>
                                <p:cTn id="63" presetID="53" presetClass="entr" presetSubtype="16" fill="hold" nodeType="afterEffect">
                                  <p:stCondLst>
                                    <p:cond delay="100"/>
                                  </p:stCondLst>
                                  <p:childTnLst>
                                    <p:set>
                                      <p:cBhvr>
                                        <p:cTn id="64" dur="1" fill="hold">
                                          <p:stCondLst>
                                            <p:cond delay="0"/>
                                          </p:stCondLst>
                                        </p:cTn>
                                        <p:tgtEl>
                                          <p:spTgt spid="103"/>
                                        </p:tgtEl>
                                        <p:attrNameLst>
                                          <p:attrName>style.visibility</p:attrName>
                                        </p:attrNameLst>
                                      </p:cBhvr>
                                      <p:to>
                                        <p:strVal val="visible"/>
                                      </p:to>
                                    </p:set>
                                    <p:anim calcmode="lin" valueType="num">
                                      <p:cBhvr>
                                        <p:cTn id="65" dur="500" fill="hold"/>
                                        <p:tgtEl>
                                          <p:spTgt spid="103"/>
                                        </p:tgtEl>
                                        <p:attrNameLst>
                                          <p:attrName>ppt_w</p:attrName>
                                        </p:attrNameLst>
                                      </p:cBhvr>
                                      <p:tavLst>
                                        <p:tav tm="0">
                                          <p:val>
                                            <p:fltVal val="0"/>
                                          </p:val>
                                        </p:tav>
                                        <p:tav tm="100000">
                                          <p:val>
                                            <p:strVal val="#ppt_w"/>
                                          </p:val>
                                        </p:tav>
                                      </p:tavLst>
                                    </p:anim>
                                    <p:anim calcmode="lin" valueType="num">
                                      <p:cBhvr>
                                        <p:cTn id="66" dur="500" fill="hold"/>
                                        <p:tgtEl>
                                          <p:spTgt spid="103"/>
                                        </p:tgtEl>
                                        <p:attrNameLst>
                                          <p:attrName>ppt_h</p:attrName>
                                        </p:attrNameLst>
                                      </p:cBhvr>
                                      <p:tavLst>
                                        <p:tav tm="0">
                                          <p:val>
                                            <p:fltVal val="0"/>
                                          </p:val>
                                        </p:tav>
                                        <p:tav tm="100000">
                                          <p:val>
                                            <p:strVal val="#ppt_h"/>
                                          </p:val>
                                        </p:tav>
                                      </p:tavLst>
                                    </p:anim>
                                    <p:animEffect transition="in" filter="fade">
                                      <p:cBhvr>
                                        <p:cTn id="67" dur="500"/>
                                        <p:tgtEl>
                                          <p:spTgt spid="103"/>
                                        </p:tgtEl>
                                      </p:cBhvr>
                                    </p:animEffect>
                                  </p:childTnLst>
                                </p:cTn>
                              </p:par>
                            </p:childTnLst>
                          </p:cTn>
                        </p:par>
                        <p:par>
                          <p:cTn id="68" fill="hold">
                            <p:stCondLst>
                              <p:cond delay="2550"/>
                            </p:stCondLst>
                            <p:childTnLst>
                              <p:par>
                                <p:cTn id="69" presetID="53" presetClass="entr" presetSubtype="16" fill="hold" grpId="0" nodeType="after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p:cTn id="71" dur="500" fill="hold"/>
                                        <p:tgtEl>
                                          <p:spTgt spid="23"/>
                                        </p:tgtEl>
                                        <p:attrNameLst>
                                          <p:attrName>ppt_w</p:attrName>
                                        </p:attrNameLst>
                                      </p:cBhvr>
                                      <p:tavLst>
                                        <p:tav tm="0">
                                          <p:val>
                                            <p:fltVal val="0"/>
                                          </p:val>
                                        </p:tav>
                                        <p:tav tm="100000">
                                          <p:val>
                                            <p:strVal val="#ppt_w"/>
                                          </p:val>
                                        </p:tav>
                                      </p:tavLst>
                                    </p:anim>
                                    <p:anim calcmode="lin" valueType="num">
                                      <p:cBhvr>
                                        <p:cTn id="72" dur="500" fill="hold"/>
                                        <p:tgtEl>
                                          <p:spTgt spid="23"/>
                                        </p:tgtEl>
                                        <p:attrNameLst>
                                          <p:attrName>ppt_h</p:attrName>
                                        </p:attrNameLst>
                                      </p:cBhvr>
                                      <p:tavLst>
                                        <p:tav tm="0">
                                          <p:val>
                                            <p:fltVal val="0"/>
                                          </p:val>
                                        </p:tav>
                                        <p:tav tm="100000">
                                          <p:val>
                                            <p:strVal val="#ppt_h"/>
                                          </p:val>
                                        </p:tav>
                                      </p:tavLst>
                                    </p:anim>
                                    <p:animEffect transition="in" filter="fade">
                                      <p:cBhvr>
                                        <p:cTn id="73" dur="500"/>
                                        <p:tgtEl>
                                          <p:spTgt spid="23"/>
                                        </p:tgtEl>
                                      </p:cBhvr>
                                    </p:animEffect>
                                  </p:childTnLst>
                                </p:cTn>
                              </p:par>
                            </p:childTnLst>
                          </p:cTn>
                        </p:par>
                        <p:par>
                          <p:cTn id="74" fill="hold">
                            <p:stCondLst>
                              <p:cond delay="3050"/>
                            </p:stCondLst>
                            <p:childTnLst>
                              <p:par>
                                <p:cTn id="75" presetID="53" presetClass="entr" presetSubtype="16" fill="hold" nodeType="afterEffect">
                                  <p:stCondLst>
                                    <p:cond delay="0"/>
                                  </p:stCondLst>
                                  <p:childTnLst>
                                    <p:set>
                                      <p:cBhvr>
                                        <p:cTn id="76" dur="1" fill="hold">
                                          <p:stCondLst>
                                            <p:cond delay="0"/>
                                          </p:stCondLst>
                                        </p:cTn>
                                        <p:tgtEl>
                                          <p:spTgt spid="48"/>
                                        </p:tgtEl>
                                        <p:attrNameLst>
                                          <p:attrName>style.visibility</p:attrName>
                                        </p:attrNameLst>
                                      </p:cBhvr>
                                      <p:to>
                                        <p:strVal val="visible"/>
                                      </p:to>
                                    </p:set>
                                    <p:anim calcmode="lin" valueType="num">
                                      <p:cBhvr>
                                        <p:cTn id="77" dur="500" fill="hold"/>
                                        <p:tgtEl>
                                          <p:spTgt spid="48"/>
                                        </p:tgtEl>
                                        <p:attrNameLst>
                                          <p:attrName>ppt_w</p:attrName>
                                        </p:attrNameLst>
                                      </p:cBhvr>
                                      <p:tavLst>
                                        <p:tav tm="0">
                                          <p:val>
                                            <p:fltVal val="0"/>
                                          </p:val>
                                        </p:tav>
                                        <p:tav tm="100000">
                                          <p:val>
                                            <p:strVal val="#ppt_w"/>
                                          </p:val>
                                        </p:tav>
                                      </p:tavLst>
                                    </p:anim>
                                    <p:anim calcmode="lin" valueType="num">
                                      <p:cBhvr>
                                        <p:cTn id="78" dur="500" fill="hold"/>
                                        <p:tgtEl>
                                          <p:spTgt spid="48"/>
                                        </p:tgtEl>
                                        <p:attrNameLst>
                                          <p:attrName>ppt_h</p:attrName>
                                        </p:attrNameLst>
                                      </p:cBhvr>
                                      <p:tavLst>
                                        <p:tav tm="0">
                                          <p:val>
                                            <p:fltVal val="0"/>
                                          </p:val>
                                        </p:tav>
                                        <p:tav tm="100000">
                                          <p:val>
                                            <p:strVal val="#ppt_h"/>
                                          </p:val>
                                        </p:tav>
                                      </p:tavLst>
                                    </p:anim>
                                    <p:animEffect transition="in" filter="fade">
                                      <p:cBhvr>
                                        <p:cTn id="79" dur="500"/>
                                        <p:tgtEl>
                                          <p:spTgt spid="48"/>
                                        </p:tgtEl>
                                      </p:cBhvr>
                                    </p:animEffect>
                                  </p:childTnLst>
                                </p:cTn>
                              </p:par>
                            </p:childTnLst>
                          </p:cTn>
                        </p:par>
                        <p:par>
                          <p:cTn id="80" fill="hold">
                            <p:stCondLst>
                              <p:cond delay="3550"/>
                            </p:stCondLst>
                            <p:childTnLst>
                              <p:par>
                                <p:cTn id="81" presetID="22" presetClass="entr" presetSubtype="2" fill="hold" nodeType="after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wipe(right)">
                                      <p:cBhvr>
                                        <p:cTn id="83" dur="500"/>
                                        <p:tgtEl>
                                          <p:spTgt spid="62"/>
                                        </p:tgtEl>
                                      </p:cBhvr>
                                    </p:animEffect>
                                  </p:childTnLst>
                                </p:cTn>
                              </p:par>
                            </p:childTnLst>
                          </p:cTn>
                        </p:par>
                        <p:par>
                          <p:cTn id="84" fill="hold">
                            <p:stCondLst>
                              <p:cond delay="4050"/>
                            </p:stCondLst>
                            <p:childTnLst>
                              <p:par>
                                <p:cTn id="85" presetID="53" presetClass="entr" presetSubtype="16" fill="hold" nodeType="afterEffect">
                                  <p:stCondLst>
                                    <p:cond delay="100"/>
                                  </p:stCondLst>
                                  <p:childTnLst>
                                    <p:set>
                                      <p:cBhvr>
                                        <p:cTn id="86" dur="1" fill="hold">
                                          <p:stCondLst>
                                            <p:cond delay="0"/>
                                          </p:stCondLst>
                                        </p:cTn>
                                        <p:tgtEl>
                                          <p:spTgt spid="106"/>
                                        </p:tgtEl>
                                        <p:attrNameLst>
                                          <p:attrName>style.visibility</p:attrName>
                                        </p:attrNameLst>
                                      </p:cBhvr>
                                      <p:to>
                                        <p:strVal val="visible"/>
                                      </p:to>
                                    </p:set>
                                    <p:anim calcmode="lin" valueType="num">
                                      <p:cBhvr>
                                        <p:cTn id="87" dur="500" fill="hold"/>
                                        <p:tgtEl>
                                          <p:spTgt spid="106"/>
                                        </p:tgtEl>
                                        <p:attrNameLst>
                                          <p:attrName>ppt_w</p:attrName>
                                        </p:attrNameLst>
                                      </p:cBhvr>
                                      <p:tavLst>
                                        <p:tav tm="0">
                                          <p:val>
                                            <p:fltVal val="0"/>
                                          </p:val>
                                        </p:tav>
                                        <p:tav tm="100000">
                                          <p:val>
                                            <p:strVal val="#ppt_w"/>
                                          </p:val>
                                        </p:tav>
                                      </p:tavLst>
                                    </p:anim>
                                    <p:anim calcmode="lin" valueType="num">
                                      <p:cBhvr>
                                        <p:cTn id="88" dur="500" fill="hold"/>
                                        <p:tgtEl>
                                          <p:spTgt spid="106"/>
                                        </p:tgtEl>
                                        <p:attrNameLst>
                                          <p:attrName>ppt_h</p:attrName>
                                        </p:attrNameLst>
                                      </p:cBhvr>
                                      <p:tavLst>
                                        <p:tav tm="0">
                                          <p:val>
                                            <p:fltVal val="0"/>
                                          </p:val>
                                        </p:tav>
                                        <p:tav tm="100000">
                                          <p:val>
                                            <p:strVal val="#ppt_h"/>
                                          </p:val>
                                        </p:tav>
                                      </p:tavLst>
                                    </p:anim>
                                    <p:animEffect transition="in" filter="fade">
                                      <p:cBhvr>
                                        <p:cTn id="89" dur="500"/>
                                        <p:tgtEl>
                                          <p:spTgt spid="106"/>
                                        </p:tgtEl>
                                      </p:cBhvr>
                                    </p:animEffect>
                                  </p:childTnLst>
                                </p:cTn>
                              </p:par>
                            </p:childTnLst>
                          </p:cTn>
                        </p:par>
                        <p:par>
                          <p:cTn id="90" fill="hold">
                            <p:stCondLst>
                              <p:cond delay="4650"/>
                            </p:stCondLst>
                            <p:childTnLst>
                              <p:par>
                                <p:cTn id="91" presetID="53" presetClass="entr" presetSubtype="16" fill="hold" grpId="0" nodeType="afterEffect">
                                  <p:stCondLst>
                                    <p:cond delay="100"/>
                                  </p:stCondLst>
                                  <p:childTnLst>
                                    <p:set>
                                      <p:cBhvr>
                                        <p:cTn id="92" dur="1" fill="hold">
                                          <p:stCondLst>
                                            <p:cond delay="0"/>
                                          </p:stCondLst>
                                        </p:cTn>
                                        <p:tgtEl>
                                          <p:spTgt spid="27"/>
                                        </p:tgtEl>
                                        <p:attrNameLst>
                                          <p:attrName>style.visibility</p:attrName>
                                        </p:attrNameLst>
                                      </p:cBhvr>
                                      <p:to>
                                        <p:strVal val="visible"/>
                                      </p:to>
                                    </p:set>
                                    <p:anim calcmode="lin" valueType="num">
                                      <p:cBhvr>
                                        <p:cTn id="93" dur="500" fill="hold"/>
                                        <p:tgtEl>
                                          <p:spTgt spid="27"/>
                                        </p:tgtEl>
                                        <p:attrNameLst>
                                          <p:attrName>ppt_w</p:attrName>
                                        </p:attrNameLst>
                                      </p:cBhvr>
                                      <p:tavLst>
                                        <p:tav tm="0">
                                          <p:val>
                                            <p:fltVal val="0"/>
                                          </p:val>
                                        </p:tav>
                                        <p:tav tm="100000">
                                          <p:val>
                                            <p:strVal val="#ppt_w"/>
                                          </p:val>
                                        </p:tav>
                                      </p:tavLst>
                                    </p:anim>
                                    <p:anim calcmode="lin" valueType="num">
                                      <p:cBhvr>
                                        <p:cTn id="94" dur="500" fill="hold"/>
                                        <p:tgtEl>
                                          <p:spTgt spid="27"/>
                                        </p:tgtEl>
                                        <p:attrNameLst>
                                          <p:attrName>ppt_h</p:attrName>
                                        </p:attrNameLst>
                                      </p:cBhvr>
                                      <p:tavLst>
                                        <p:tav tm="0">
                                          <p:val>
                                            <p:fltVal val="0"/>
                                          </p:val>
                                        </p:tav>
                                        <p:tav tm="100000">
                                          <p:val>
                                            <p:strVal val="#ppt_h"/>
                                          </p:val>
                                        </p:tav>
                                      </p:tavLst>
                                    </p:anim>
                                    <p:animEffect transition="in" filter="fade">
                                      <p:cBhvr>
                                        <p:cTn id="95" dur="500"/>
                                        <p:tgtEl>
                                          <p:spTgt spid="27"/>
                                        </p:tgtEl>
                                      </p:cBhvr>
                                    </p:animEffect>
                                  </p:childTnLst>
                                </p:cTn>
                              </p:par>
                            </p:childTnLst>
                          </p:cTn>
                        </p:par>
                        <p:par>
                          <p:cTn id="96" fill="hold">
                            <p:stCondLst>
                              <p:cond delay="5250"/>
                            </p:stCondLst>
                            <p:childTnLst>
                              <p:par>
                                <p:cTn id="97" presetID="53" presetClass="entr" presetSubtype="16" fill="hold" nodeType="afterEffect">
                                  <p:stCondLst>
                                    <p:cond delay="100"/>
                                  </p:stCondLst>
                                  <p:childTnLst>
                                    <p:set>
                                      <p:cBhvr>
                                        <p:cTn id="98" dur="1" fill="hold">
                                          <p:stCondLst>
                                            <p:cond delay="0"/>
                                          </p:stCondLst>
                                        </p:cTn>
                                        <p:tgtEl>
                                          <p:spTgt spid="39"/>
                                        </p:tgtEl>
                                        <p:attrNameLst>
                                          <p:attrName>style.visibility</p:attrName>
                                        </p:attrNameLst>
                                      </p:cBhvr>
                                      <p:to>
                                        <p:strVal val="visible"/>
                                      </p:to>
                                    </p:set>
                                    <p:anim calcmode="lin" valueType="num">
                                      <p:cBhvr>
                                        <p:cTn id="99" dur="500" fill="hold"/>
                                        <p:tgtEl>
                                          <p:spTgt spid="39"/>
                                        </p:tgtEl>
                                        <p:attrNameLst>
                                          <p:attrName>ppt_w</p:attrName>
                                        </p:attrNameLst>
                                      </p:cBhvr>
                                      <p:tavLst>
                                        <p:tav tm="0">
                                          <p:val>
                                            <p:fltVal val="0"/>
                                          </p:val>
                                        </p:tav>
                                        <p:tav tm="100000">
                                          <p:val>
                                            <p:strVal val="#ppt_w"/>
                                          </p:val>
                                        </p:tav>
                                      </p:tavLst>
                                    </p:anim>
                                    <p:anim calcmode="lin" valueType="num">
                                      <p:cBhvr>
                                        <p:cTn id="100" dur="500" fill="hold"/>
                                        <p:tgtEl>
                                          <p:spTgt spid="39"/>
                                        </p:tgtEl>
                                        <p:attrNameLst>
                                          <p:attrName>ppt_h</p:attrName>
                                        </p:attrNameLst>
                                      </p:cBhvr>
                                      <p:tavLst>
                                        <p:tav tm="0">
                                          <p:val>
                                            <p:fltVal val="0"/>
                                          </p:val>
                                        </p:tav>
                                        <p:tav tm="100000">
                                          <p:val>
                                            <p:strVal val="#ppt_h"/>
                                          </p:val>
                                        </p:tav>
                                      </p:tavLst>
                                    </p:anim>
                                    <p:animEffect transition="in" filter="fade">
                                      <p:cBhvr>
                                        <p:cTn id="101" dur="500"/>
                                        <p:tgtEl>
                                          <p:spTgt spid="39"/>
                                        </p:tgtEl>
                                      </p:cBhvr>
                                    </p:animEffect>
                                  </p:childTnLst>
                                </p:cTn>
                              </p:par>
                            </p:childTnLst>
                          </p:cTn>
                        </p:par>
                        <p:par>
                          <p:cTn id="102" fill="hold">
                            <p:stCondLst>
                              <p:cond delay="5850"/>
                            </p:stCondLst>
                            <p:childTnLst>
                              <p:par>
                                <p:cTn id="103" presetID="22" presetClass="entr" presetSubtype="8" fill="hold" nodeType="afterEffect">
                                  <p:stCondLst>
                                    <p:cond delay="100"/>
                                  </p:stCondLst>
                                  <p:childTnLst>
                                    <p:set>
                                      <p:cBhvr>
                                        <p:cTn id="104" dur="1" fill="hold">
                                          <p:stCondLst>
                                            <p:cond delay="0"/>
                                          </p:stCondLst>
                                        </p:cTn>
                                        <p:tgtEl>
                                          <p:spTgt spid="66"/>
                                        </p:tgtEl>
                                        <p:attrNameLst>
                                          <p:attrName>style.visibility</p:attrName>
                                        </p:attrNameLst>
                                      </p:cBhvr>
                                      <p:to>
                                        <p:strVal val="visible"/>
                                      </p:to>
                                    </p:set>
                                    <p:animEffect transition="in" filter="wipe(left)">
                                      <p:cBhvr>
                                        <p:cTn id="105" dur="500"/>
                                        <p:tgtEl>
                                          <p:spTgt spid="66"/>
                                        </p:tgtEl>
                                      </p:cBhvr>
                                    </p:animEffect>
                                  </p:childTnLst>
                                </p:cTn>
                              </p:par>
                            </p:childTnLst>
                          </p:cTn>
                        </p:par>
                        <p:par>
                          <p:cTn id="106" fill="hold">
                            <p:stCondLst>
                              <p:cond delay="6450"/>
                            </p:stCondLst>
                            <p:childTnLst>
                              <p:par>
                                <p:cTn id="107" presetID="53" presetClass="entr" presetSubtype="16" fill="hold" nodeType="afterEffect">
                                  <p:stCondLst>
                                    <p:cond delay="100"/>
                                  </p:stCondLst>
                                  <p:childTnLst>
                                    <p:set>
                                      <p:cBhvr>
                                        <p:cTn id="108" dur="1" fill="hold">
                                          <p:stCondLst>
                                            <p:cond delay="0"/>
                                          </p:stCondLst>
                                        </p:cTn>
                                        <p:tgtEl>
                                          <p:spTgt spid="109"/>
                                        </p:tgtEl>
                                        <p:attrNameLst>
                                          <p:attrName>style.visibility</p:attrName>
                                        </p:attrNameLst>
                                      </p:cBhvr>
                                      <p:to>
                                        <p:strVal val="visible"/>
                                      </p:to>
                                    </p:set>
                                    <p:anim calcmode="lin" valueType="num">
                                      <p:cBhvr>
                                        <p:cTn id="109" dur="500" fill="hold"/>
                                        <p:tgtEl>
                                          <p:spTgt spid="109"/>
                                        </p:tgtEl>
                                        <p:attrNameLst>
                                          <p:attrName>ppt_w</p:attrName>
                                        </p:attrNameLst>
                                      </p:cBhvr>
                                      <p:tavLst>
                                        <p:tav tm="0">
                                          <p:val>
                                            <p:fltVal val="0"/>
                                          </p:val>
                                        </p:tav>
                                        <p:tav tm="100000">
                                          <p:val>
                                            <p:strVal val="#ppt_w"/>
                                          </p:val>
                                        </p:tav>
                                      </p:tavLst>
                                    </p:anim>
                                    <p:anim calcmode="lin" valueType="num">
                                      <p:cBhvr>
                                        <p:cTn id="110" dur="500" fill="hold"/>
                                        <p:tgtEl>
                                          <p:spTgt spid="109"/>
                                        </p:tgtEl>
                                        <p:attrNameLst>
                                          <p:attrName>ppt_h</p:attrName>
                                        </p:attrNameLst>
                                      </p:cBhvr>
                                      <p:tavLst>
                                        <p:tav tm="0">
                                          <p:val>
                                            <p:fltVal val="0"/>
                                          </p:val>
                                        </p:tav>
                                        <p:tav tm="100000">
                                          <p:val>
                                            <p:strVal val="#ppt_h"/>
                                          </p:val>
                                        </p:tav>
                                      </p:tavLst>
                                    </p:anim>
                                    <p:animEffect transition="in" filter="fade">
                                      <p:cBhvr>
                                        <p:cTn id="111"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7" grpId="0" animBg="1"/>
      <p:bldP spid="43" grpId="0" animBg="1"/>
      <p:bldP spid="44" grpId="0" animBg="1"/>
      <p:bldP spid="44" grpId="1" animBg="1"/>
      <p:bldP spid="45" grpId="0" animBg="1"/>
      <p:bldP spid="45" grpId="1" animBg="1"/>
      <p:bldP spid="46" grpId="0" animBg="1"/>
      <p:bldP spid="46" grpId="1" animBg="1"/>
      <p:bldP spid="47" grpId="0" animBg="1"/>
      <p:bldP spid="4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484" y="80754"/>
            <a:ext cx="7278915" cy="707886"/>
          </a:xfrm>
          <a:prstGeom prst="rect">
            <a:avLst/>
          </a:prstGeom>
          <a:noFill/>
        </p:spPr>
        <p:txBody>
          <a:bodyPr wrap="square" rtlCol="0">
            <a:spAutoFit/>
          </a:bodyPr>
          <a:lstStyle/>
          <a:p>
            <a:pPr algn="ctr"/>
            <a:r>
              <a:rPr lang="en-US" sz="4000" b="1" dirty="0">
                <a:solidFill>
                  <a:srgbClr val="002060"/>
                </a:solidFill>
                <a:latin typeface="Tw Cen MT" panose="020B0602020104020603" pitchFamily="34" charset="0"/>
              </a:rPr>
              <a:t>Contents</a:t>
            </a:r>
          </a:p>
        </p:txBody>
      </p:sp>
      <p:sp>
        <p:nvSpPr>
          <p:cNvPr id="23" name="TextBox 22">
            <a:extLst>
              <a:ext uri="{FF2B5EF4-FFF2-40B4-BE49-F238E27FC236}">
                <a16:creationId xmlns:a16="http://schemas.microsoft.com/office/drawing/2014/main" id="{2E00C997-CFEB-48BD-9E52-DA9A0CFD9E62}"/>
              </a:ext>
            </a:extLst>
          </p:cNvPr>
          <p:cNvSpPr txBox="1"/>
          <p:nvPr/>
        </p:nvSpPr>
        <p:spPr>
          <a:xfrm>
            <a:off x="3452644" y="949568"/>
            <a:ext cx="5286593" cy="6001643"/>
          </a:xfrm>
          <a:prstGeom prst="rect">
            <a:avLst/>
          </a:prstGeom>
          <a:noFill/>
        </p:spPr>
        <p:txBody>
          <a:bodyPr wrap="square" rtlCol="0">
            <a:spAutoFit/>
          </a:bodyPr>
          <a:lstStyle/>
          <a:p>
            <a:pPr algn="ctr"/>
            <a:r>
              <a:rPr lang="en-US" sz="3200" dirty="0">
                <a:solidFill>
                  <a:srgbClr val="03A1A4"/>
                </a:solidFill>
                <a:latin typeface="Tw Cen MT" panose="020B0602020104020603" pitchFamily="34" charset="0"/>
              </a:rPr>
              <a:t>AIM</a:t>
            </a:r>
          </a:p>
          <a:p>
            <a:pPr algn="ctr"/>
            <a:r>
              <a:rPr lang="en-US" sz="3200" dirty="0">
                <a:solidFill>
                  <a:srgbClr val="03A1A4"/>
                </a:solidFill>
                <a:latin typeface="Tw Cen MT" panose="020B0602020104020603" pitchFamily="34" charset="0"/>
              </a:rPr>
              <a:t>Objective</a:t>
            </a:r>
          </a:p>
          <a:p>
            <a:pPr algn="ctr"/>
            <a:r>
              <a:rPr lang="en-US" sz="3200" dirty="0">
                <a:solidFill>
                  <a:srgbClr val="03A1A4"/>
                </a:solidFill>
                <a:latin typeface="Tw Cen MT" panose="020B0602020104020603" pitchFamily="34" charset="0"/>
              </a:rPr>
              <a:t>Existing System</a:t>
            </a:r>
          </a:p>
          <a:p>
            <a:pPr algn="ctr"/>
            <a:r>
              <a:rPr lang="en-US" sz="3200" dirty="0">
                <a:solidFill>
                  <a:srgbClr val="03A1A4"/>
                </a:solidFill>
                <a:latin typeface="Tw Cen MT" panose="020B0602020104020603" pitchFamily="34" charset="0"/>
              </a:rPr>
              <a:t>Problem Statement</a:t>
            </a:r>
          </a:p>
          <a:p>
            <a:pPr algn="ctr"/>
            <a:r>
              <a:rPr lang="en-US" sz="3200" dirty="0">
                <a:solidFill>
                  <a:srgbClr val="03A1A4"/>
                </a:solidFill>
                <a:latin typeface="Tw Cen MT" panose="020B0602020104020603" pitchFamily="34" charset="0"/>
              </a:rPr>
              <a:t>Problem solution</a:t>
            </a:r>
          </a:p>
          <a:p>
            <a:pPr algn="ctr"/>
            <a:r>
              <a:rPr lang="en-US" sz="3200" dirty="0">
                <a:solidFill>
                  <a:srgbClr val="03A1A4"/>
                </a:solidFill>
                <a:latin typeface="Tw Cen MT" panose="020B0602020104020603" pitchFamily="34" charset="0"/>
              </a:rPr>
              <a:t>Architecture</a:t>
            </a:r>
          </a:p>
          <a:p>
            <a:pPr algn="ctr"/>
            <a:r>
              <a:rPr lang="en-US" sz="3200" dirty="0">
                <a:solidFill>
                  <a:srgbClr val="03A1A4"/>
                </a:solidFill>
                <a:latin typeface="Tw Cen MT" panose="020B0602020104020603" pitchFamily="34" charset="0"/>
              </a:rPr>
              <a:t>Process Sequence</a:t>
            </a:r>
          </a:p>
          <a:p>
            <a:pPr algn="ctr"/>
            <a:r>
              <a:rPr lang="en-US" sz="3200" dirty="0">
                <a:solidFill>
                  <a:srgbClr val="03A1A4"/>
                </a:solidFill>
                <a:latin typeface="Tw Cen MT" panose="020B0602020104020603" pitchFamily="34" charset="0"/>
              </a:rPr>
              <a:t>Software and Hardware</a:t>
            </a:r>
          </a:p>
          <a:p>
            <a:pPr algn="ctr"/>
            <a:r>
              <a:rPr lang="en-US" sz="3200" dirty="0">
                <a:solidFill>
                  <a:srgbClr val="03A1A4"/>
                </a:solidFill>
                <a:latin typeface="Tw Cen MT" panose="020B0602020104020603" pitchFamily="34" charset="0"/>
              </a:rPr>
              <a:t>Implementation</a:t>
            </a:r>
          </a:p>
          <a:p>
            <a:pPr algn="ctr"/>
            <a:r>
              <a:rPr lang="en-US" sz="3200" dirty="0">
                <a:solidFill>
                  <a:srgbClr val="03A1A4"/>
                </a:solidFill>
                <a:latin typeface="Tw Cen MT" panose="020B0602020104020603" pitchFamily="34" charset="0"/>
              </a:rPr>
              <a:t>Result Discussion</a:t>
            </a:r>
          </a:p>
          <a:p>
            <a:pPr algn="ctr"/>
            <a:r>
              <a:rPr lang="en-US" sz="3200" dirty="0">
                <a:solidFill>
                  <a:srgbClr val="03A1A4"/>
                </a:solidFill>
                <a:latin typeface="Tw Cen MT" panose="020B0602020104020603" pitchFamily="34" charset="0"/>
              </a:rPr>
              <a:t>Conclusion</a:t>
            </a:r>
          </a:p>
          <a:p>
            <a:pPr algn="ctr"/>
            <a:r>
              <a:rPr lang="en-US" sz="3200" dirty="0">
                <a:solidFill>
                  <a:srgbClr val="03A1A4"/>
                </a:solidFill>
                <a:latin typeface="Tw Cen MT" panose="020B0602020104020603" pitchFamily="34" charset="0"/>
              </a:rPr>
              <a:t>References</a:t>
            </a:r>
          </a:p>
        </p:txBody>
      </p:sp>
      <p:sp>
        <p:nvSpPr>
          <p:cNvPr id="10" name="Oval 9">
            <a:extLst>
              <a:ext uri="{FF2B5EF4-FFF2-40B4-BE49-F238E27FC236}">
                <a16:creationId xmlns:a16="http://schemas.microsoft.com/office/drawing/2014/main" id="{03FCEB5B-5824-430D-B84C-29326652E0A7}"/>
              </a:ext>
            </a:extLst>
          </p:cNvPr>
          <p:cNvSpPr/>
          <p:nvPr/>
        </p:nvSpPr>
        <p:spPr>
          <a:xfrm>
            <a:off x="5378756" y="75906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5B60DCD6-3493-482D-B989-68CD44700179}"/>
              </a:ext>
            </a:extLst>
          </p:cNvPr>
          <p:cNvSpPr/>
          <p:nvPr/>
        </p:nvSpPr>
        <p:spPr>
          <a:xfrm>
            <a:off x="5689906" y="75906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4C02C3A-7CDF-40B9-BDD6-3DE11472FDE7}"/>
              </a:ext>
            </a:extLst>
          </p:cNvPr>
          <p:cNvSpPr/>
          <p:nvPr/>
        </p:nvSpPr>
        <p:spPr>
          <a:xfrm>
            <a:off x="6000692" y="75906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5C7ECC2-B1F1-4ADF-BB0C-DB0A603E1FBB}"/>
              </a:ext>
            </a:extLst>
          </p:cNvPr>
          <p:cNvSpPr/>
          <p:nvPr/>
        </p:nvSpPr>
        <p:spPr>
          <a:xfrm>
            <a:off x="6311478" y="75906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B2ADF5C-FDC8-466E-88B0-04D3394F55CF}"/>
              </a:ext>
            </a:extLst>
          </p:cNvPr>
          <p:cNvSpPr/>
          <p:nvPr/>
        </p:nvSpPr>
        <p:spPr>
          <a:xfrm>
            <a:off x="6622745" y="75906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61651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
                                        <p:tgtEl>
                                          <p:spTgt spid="10"/>
                                        </p:tgtEl>
                                      </p:cBhvr>
                                    </p:animEffect>
                                    <p:anim calcmode="lin" valueType="num">
                                      <p:cBhvr>
                                        <p:cTn id="8" dur="50" fill="hold"/>
                                        <p:tgtEl>
                                          <p:spTgt spid="10"/>
                                        </p:tgtEl>
                                        <p:attrNameLst>
                                          <p:attrName>ppt_w</p:attrName>
                                        </p:attrNameLst>
                                      </p:cBhvr>
                                      <p:tavLst>
                                        <p:tav tm="0" fmla="#ppt_w*sin(2.5*pi*$)">
                                          <p:val>
                                            <p:fltVal val="0"/>
                                          </p:val>
                                        </p:tav>
                                        <p:tav tm="100000">
                                          <p:val>
                                            <p:fltVal val="1"/>
                                          </p:val>
                                        </p:tav>
                                      </p:tavLst>
                                    </p:anim>
                                    <p:anim calcmode="lin" valueType="num">
                                      <p:cBhvr>
                                        <p:cTn id="9" dur="50" fill="hold"/>
                                        <p:tgtEl>
                                          <p:spTgt spid="10"/>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11"/>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
                                        <p:tgtEl>
                                          <p:spTgt spid="11"/>
                                        </p:tgtEl>
                                      </p:cBhvr>
                                    </p:animEffect>
                                    <p:anim calcmode="lin" valueType="num">
                                      <p:cBhvr>
                                        <p:cTn id="17" dur="50" fill="hold"/>
                                        <p:tgtEl>
                                          <p:spTgt spid="11"/>
                                        </p:tgtEl>
                                        <p:attrNameLst>
                                          <p:attrName>ppt_w</p:attrName>
                                        </p:attrNameLst>
                                      </p:cBhvr>
                                      <p:tavLst>
                                        <p:tav tm="0" fmla="#ppt_w*sin(2.5*pi*$)">
                                          <p:val>
                                            <p:fltVal val="0"/>
                                          </p:val>
                                        </p:tav>
                                        <p:tav tm="100000">
                                          <p:val>
                                            <p:fltVal val="1"/>
                                          </p:val>
                                        </p:tav>
                                      </p:tavLst>
                                    </p:anim>
                                    <p:anim calcmode="lin" valueType="num">
                                      <p:cBhvr>
                                        <p:cTn id="18" dur="50" fill="hold"/>
                                        <p:tgtEl>
                                          <p:spTgt spid="11"/>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12"/>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
                                        <p:tgtEl>
                                          <p:spTgt spid="12"/>
                                        </p:tgtEl>
                                      </p:cBhvr>
                                    </p:animEffect>
                                    <p:anim calcmode="lin" valueType="num">
                                      <p:cBhvr>
                                        <p:cTn id="26" dur="50" fill="hold"/>
                                        <p:tgtEl>
                                          <p:spTgt spid="12"/>
                                        </p:tgtEl>
                                        <p:attrNameLst>
                                          <p:attrName>ppt_w</p:attrName>
                                        </p:attrNameLst>
                                      </p:cBhvr>
                                      <p:tavLst>
                                        <p:tav tm="0" fmla="#ppt_w*sin(2.5*pi*$)">
                                          <p:val>
                                            <p:fltVal val="0"/>
                                          </p:val>
                                        </p:tav>
                                        <p:tav tm="100000">
                                          <p:val>
                                            <p:fltVal val="1"/>
                                          </p:val>
                                        </p:tav>
                                      </p:tavLst>
                                    </p:anim>
                                    <p:anim calcmode="lin" valueType="num">
                                      <p:cBhvr>
                                        <p:cTn id="27" dur="50" fill="hold"/>
                                        <p:tgtEl>
                                          <p:spTgt spid="12"/>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13"/>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
                                        <p:tgtEl>
                                          <p:spTgt spid="13"/>
                                        </p:tgtEl>
                                      </p:cBhvr>
                                    </p:animEffect>
                                    <p:anim calcmode="lin" valueType="num">
                                      <p:cBhvr>
                                        <p:cTn id="35" dur="50" fill="hold"/>
                                        <p:tgtEl>
                                          <p:spTgt spid="13"/>
                                        </p:tgtEl>
                                        <p:attrNameLst>
                                          <p:attrName>ppt_w</p:attrName>
                                        </p:attrNameLst>
                                      </p:cBhvr>
                                      <p:tavLst>
                                        <p:tav tm="0" fmla="#ppt_w*sin(2.5*pi*$)">
                                          <p:val>
                                            <p:fltVal val="0"/>
                                          </p:val>
                                        </p:tav>
                                        <p:tav tm="100000">
                                          <p:val>
                                            <p:fltVal val="1"/>
                                          </p:val>
                                        </p:tav>
                                      </p:tavLst>
                                    </p:anim>
                                    <p:anim calcmode="lin" valueType="num">
                                      <p:cBhvr>
                                        <p:cTn id="36" dur="50" fill="hold"/>
                                        <p:tgtEl>
                                          <p:spTgt spid="13"/>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14"/>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
                                        <p:tgtEl>
                                          <p:spTgt spid="14"/>
                                        </p:tgtEl>
                                      </p:cBhvr>
                                    </p:animEffect>
                                    <p:anim calcmode="lin" valueType="num">
                                      <p:cBhvr>
                                        <p:cTn id="44" dur="50" fill="hold"/>
                                        <p:tgtEl>
                                          <p:spTgt spid="14"/>
                                        </p:tgtEl>
                                        <p:attrNameLst>
                                          <p:attrName>ppt_w</p:attrName>
                                        </p:attrNameLst>
                                      </p:cBhvr>
                                      <p:tavLst>
                                        <p:tav tm="0" fmla="#ppt_w*sin(2.5*pi*$)">
                                          <p:val>
                                            <p:fltVal val="0"/>
                                          </p:val>
                                        </p:tav>
                                        <p:tav tm="100000">
                                          <p:val>
                                            <p:fltVal val="1"/>
                                          </p:val>
                                        </p:tav>
                                      </p:tavLst>
                                    </p:anim>
                                    <p:anim calcmode="lin" valueType="num">
                                      <p:cBhvr>
                                        <p:cTn id="45" dur="50" fill="hold"/>
                                        <p:tgtEl>
                                          <p:spTgt spid="14"/>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22" presetClass="entr" presetSubtype="4" fill="hold" grpId="0" nodeType="after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down)">
                                      <p:cBhvr>
                                        <p:cTn id="49" dur="300"/>
                                        <p:tgtEl>
                                          <p:spTgt spid="4"/>
                                        </p:tgtEl>
                                      </p:cBhvr>
                                    </p:animEffect>
                                  </p:childTnLst>
                                </p:cTn>
                              </p:par>
                            </p:childTnLst>
                          </p:cTn>
                        </p:par>
                        <p:par>
                          <p:cTn id="50" fill="hold">
                            <p:stCondLst>
                              <p:cond delay="750"/>
                            </p:stCondLst>
                            <p:childTnLst>
                              <p:par>
                                <p:cTn id="51" presetID="42" presetClass="entr" presetSubtype="0" fill="hold" nodeType="afterEffect">
                                  <p:stCondLst>
                                    <p:cond delay="0"/>
                                  </p:stCondLst>
                                  <p:childTnLst>
                                    <p:set>
                                      <p:cBhvr>
                                        <p:cTn id="52" dur="1" fill="hold">
                                          <p:stCondLst>
                                            <p:cond delay="0"/>
                                          </p:stCondLst>
                                        </p:cTn>
                                        <p:tgtEl>
                                          <p:spTgt spid="23">
                                            <p:txEl>
                                              <p:pRg st="0" end="0"/>
                                            </p:txEl>
                                          </p:spTgt>
                                        </p:tgtEl>
                                        <p:attrNameLst>
                                          <p:attrName>style.visibility</p:attrName>
                                        </p:attrNameLst>
                                      </p:cBhvr>
                                      <p:to>
                                        <p:strVal val="visible"/>
                                      </p:to>
                                    </p:set>
                                    <p:animEffect transition="in" filter="fade">
                                      <p:cBhvr>
                                        <p:cTn id="53" dur="300"/>
                                        <p:tgtEl>
                                          <p:spTgt spid="23">
                                            <p:txEl>
                                              <p:pRg st="0" end="0"/>
                                            </p:txEl>
                                          </p:spTgt>
                                        </p:tgtEl>
                                      </p:cBhvr>
                                    </p:animEffect>
                                    <p:anim calcmode="lin" valueType="num">
                                      <p:cBhvr>
                                        <p:cTn id="54" dur="3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55" dur="3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par>
                          <p:cTn id="56" fill="hold">
                            <p:stCondLst>
                              <p:cond delay="1050"/>
                            </p:stCondLst>
                            <p:childTnLst>
                              <p:par>
                                <p:cTn id="57" presetID="42" presetClass="entr" presetSubtype="0" fill="hold" nodeType="afterEffect">
                                  <p:stCondLst>
                                    <p:cond delay="0"/>
                                  </p:stCondLst>
                                  <p:childTnLst>
                                    <p:set>
                                      <p:cBhvr>
                                        <p:cTn id="58" dur="1" fill="hold">
                                          <p:stCondLst>
                                            <p:cond delay="0"/>
                                          </p:stCondLst>
                                        </p:cTn>
                                        <p:tgtEl>
                                          <p:spTgt spid="23">
                                            <p:txEl>
                                              <p:pRg st="1" end="1"/>
                                            </p:txEl>
                                          </p:spTgt>
                                        </p:tgtEl>
                                        <p:attrNameLst>
                                          <p:attrName>style.visibility</p:attrName>
                                        </p:attrNameLst>
                                      </p:cBhvr>
                                      <p:to>
                                        <p:strVal val="visible"/>
                                      </p:to>
                                    </p:set>
                                    <p:animEffect transition="in" filter="fade">
                                      <p:cBhvr>
                                        <p:cTn id="59" dur="300"/>
                                        <p:tgtEl>
                                          <p:spTgt spid="23">
                                            <p:txEl>
                                              <p:pRg st="1" end="1"/>
                                            </p:txEl>
                                          </p:spTgt>
                                        </p:tgtEl>
                                      </p:cBhvr>
                                    </p:animEffect>
                                    <p:anim calcmode="lin" valueType="num">
                                      <p:cBhvr>
                                        <p:cTn id="60" dur="300" fill="hold"/>
                                        <p:tgtEl>
                                          <p:spTgt spid="23">
                                            <p:txEl>
                                              <p:pRg st="1" end="1"/>
                                            </p:txEl>
                                          </p:spTgt>
                                        </p:tgtEl>
                                        <p:attrNameLst>
                                          <p:attrName>ppt_x</p:attrName>
                                        </p:attrNameLst>
                                      </p:cBhvr>
                                      <p:tavLst>
                                        <p:tav tm="0">
                                          <p:val>
                                            <p:strVal val="#ppt_x"/>
                                          </p:val>
                                        </p:tav>
                                        <p:tav tm="100000">
                                          <p:val>
                                            <p:strVal val="#ppt_x"/>
                                          </p:val>
                                        </p:tav>
                                      </p:tavLst>
                                    </p:anim>
                                    <p:anim calcmode="lin" valueType="num">
                                      <p:cBhvr>
                                        <p:cTn id="61" dur="300" fill="hold"/>
                                        <p:tgtEl>
                                          <p:spTgt spid="23">
                                            <p:txEl>
                                              <p:pRg st="1" end="1"/>
                                            </p:txEl>
                                          </p:spTgt>
                                        </p:tgtEl>
                                        <p:attrNameLst>
                                          <p:attrName>ppt_y</p:attrName>
                                        </p:attrNameLst>
                                      </p:cBhvr>
                                      <p:tavLst>
                                        <p:tav tm="0">
                                          <p:val>
                                            <p:strVal val="#ppt_y+.1"/>
                                          </p:val>
                                        </p:tav>
                                        <p:tav tm="100000">
                                          <p:val>
                                            <p:strVal val="#ppt_y"/>
                                          </p:val>
                                        </p:tav>
                                      </p:tavLst>
                                    </p:anim>
                                  </p:childTnLst>
                                </p:cTn>
                              </p:par>
                            </p:childTnLst>
                          </p:cTn>
                        </p:par>
                        <p:par>
                          <p:cTn id="62" fill="hold">
                            <p:stCondLst>
                              <p:cond delay="1350"/>
                            </p:stCondLst>
                            <p:childTnLst>
                              <p:par>
                                <p:cTn id="63" presetID="42" presetClass="entr" presetSubtype="0" fill="hold" nodeType="afterEffect">
                                  <p:stCondLst>
                                    <p:cond delay="0"/>
                                  </p:stCondLst>
                                  <p:childTnLst>
                                    <p:set>
                                      <p:cBhvr>
                                        <p:cTn id="64" dur="1" fill="hold">
                                          <p:stCondLst>
                                            <p:cond delay="0"/>
                                          </p:stCondLst>
                                        </p:cTn>
                                        <p:tgtEl>
                                          <p:spTgt spid="23">
                                            <p:txEl>
                                              <p:pRg st="2" end="2"/>
                                            </p:txEl>
                                          </p:spTgt>
                                        </p:tgtEl>
                                        <p:attrNameLst>
                                          <p:attrName>style.visibility</p:attrName>
                                        </p:attrNameLst>
                                      </p:cBhvr>
                                      <p:to>
                                        <p:strVal val="visible"/>
                                      </p:to>
                                    </p:set>
                                    <p:animEffect transition="in" filter="fade">
                                      <p:cBhvr>
                                        <p:cTn id="65" dur="300"/>
                                        <p:tgtEl>
                                          <p:spTgt spid="23">
                                            <p:txEl>
                                              <p:pRg st="2" end="2"/>
                                            </p:txEl>
                                          </p:spTgt>
                                        </p:tgtEl>
                                      </p:cBhvr>
                                    </p:animEffect>
                                    <p:anim calcmode="lin" valueType="num">
                                      <p:cBhvr>
                                        <p:cTn id="66" dur="300" fill="hold"/>
                                        <p:tgtEl>
                                          <p:spTgt spid="23">
                                            <p:txEl>
                                              <p:pRg st="2" end="2"/>
                                            </p:txEl>
                                          </p:spTgt>
                                        </p:tgtEl>
                                        <p:attrNameLst>
                                          <p:attrName>ppt_x</p:attrName>
                                        </p:attrNameLst>
                                      </p:cBhvr>
                                      <p:tavLst>
                                        <p:tav tm="0">
                                          <p:val>
                                            <p:strVal val="#ppt_x"/>
                                          </p:val>
                                        </p:tav>
                                        <p:tav tm="100000">
                                          <p:val>
                                            <p:strVal val="#ppt_x"/>
                                          </p:val>
                                        </p:tav>
                                      </p:tavLst>
                                    </p:anim>
                                    <p:anim calcmode="lin" valueType="num">
                                      <p:cBhvr>
                                        <p:cTn id="67" dur="300" fill="hold"/>
                                        <p:tgtEl>
                                          <p:spTgt spid="23">
                                            <p:txEl>
                                              <p:pRg st="2" end="2"/>
                                            </p:txEl>
                                          </p:spTgt>
                                        </p:tgtEl>
                                        <p:attrNameLst>
                                          <p:attrName>ppt_y</p:attrName>
                                        </p:attrNameLst>
                                      </p:cBhvr>
                                      <p:tavLst>
                                        <p:tav tm="0">
                                          <p:val>
                                            <p:strVal val="#ppt_y+.1"/>
                                          </p:val>
                                        </p:tav>
                                        <p:tav tm="100000">
                                          <p:val>
                                            <p:strVal val="#ppt_y"/>
                                          </p:val>
                                        </p:tav>
                                      </p:tavLst>
                                    </p:anim>
                                  </p:childTnLst>
                                </p:cTn>
                              </p:par>
                            </p:childTnLst>
                          </p:cTn>
                        </p:par>
                        <p:par>
                          <p:cTn id="68" fill="hold">
                            <p:stCondLst>
                              <p:cond delay="1650"/>
                            </p:stCondLst>
                            <p:childTnLst>
                              <p:par>
                                <p:cTn id="69" presetID="42" presetClass="entr" presetSubtype="0" fill="hold" nodeType="afterEffect">
                                  <p:stCondLst>
                                    <p:cond delay="0"/>
                                  </p:stCondLst>
                                  <p:childTnLst>
                                    <p:set>
                                      <p:cBhvr>
                                        <p:cTn id="70" dur="1" fill="hold">
                                          <p:stCondLst>
                                            <p:cond delay="0"/>
                                          </p:stCondLst>
                                        </p:cTn>
                                        <p:tgtEl>
                                          <p:spTgt spid="23">
                                            <p:txEl>
                                              <p:pRg st="3" end="3"/>
                                            </p:txEl>
                                          </p:spTgt>
                                        </p:tgtEl>
                                        <p:attrNameLst>
                                          <p:attrName>style.visibility</p:attrName>
                                        </p:attrNameLst>
                                      </p:cBhvr>
                                      <p:to>
                                        <p:strVal val="visible"/>
                                      </p:to>
                                    </p:set>
                                    <p:animEffect transition="in" filter="fade">
                                      <p:cBhvr>
                                        <p:cTn id="71" dur="300"/>
                                        <p:tgtEl>
                                          <p:spTgt spid="23">
                                            <p:txEl>
                                              <p:pRg st="3" end="3"/>
                                            </p:txEl>
                                          </p:spTgt>
                                        </p:tgtEl>
                                      </p:cBhvr>
                                    </p:animEffect>
                                    <p:anim calcmode="lin" valueType="num">
                                      <p:cBhvr>
                                        <p:cTn id="72" dur="300" fill="hold"/>
                                        <p:tgtEl>
                                          <p:spTgt spid="23">
                                            <p:txEl>
                                              <p:pRg st="3" end="3"/>
                                            </p:txEl>
                                          </p:spTgt>
                                        </p:tgtEl>
                                        <p:attrNameLst>
                                          <p:attrName>ppt_x</p:attrName>
                                        </p:attrNameLst>
                                      </p:cBhvr>
                                      <p:tavLst>
                                        <p:tav tm="0">
                                          <p:val>
                                            <p:strVal val="#ppt_x"/>
                                          </p:val>
                                        </p:tav>
                                        <p:tav tm="100000">
                                          <p:val>
                                            <p:strVal val="#ppt_x"/>
                                          </p:val>
                                        </p:tav>
                                      </p:tavLst>
                                    </p:anim>
                                    <p:anim calcmode="lin" valueType="num">
                                      <p:cBhvr>
                                        <p:cTn id="73" dur="300" fill="hold"/>
                                        <p:tgtEl>
                                          <p:spTgt spid="23">
                                            <p:txEl>
                                              <p:pRg st="3" end="3"/>
                                            </p:txEl>
                                          </p:spTgt>
                                        </p:tgtEl>
                                        <p:attrNameLst>
                                          <p:attrName>ppt_y</p:attrName>
                                        </p:attrNameLst>
                                      </p:cBhvr>
                                      <p:tavLst>
                                        <p:tav tm="0">
                                          <p:val>
                                            <p:strVal val="#ppt_y+.1"/>
                                          </p:val>
                                        </p:tav>
                                        <p:tav tm="100000">
                                          <p:val>
                                            <p:strVal val="#ppt_y"/>
                                          </p:val>
                                        </p:tav>
                                      </p:tavLst>
                                    </p:anim>
                                  </p:childTnLst>
                                </p:cTn>
                              </p:par>
                            </p:childTnLst>
                          </p:cTn>
                        </p:par>
                        <p:par>
                          <p:cTn id="74" fill="hold">
                            <p:stCondLst>
                              <p:cond delay="1950"/>
                            </p:stCondLst>
                            <p:childTnLst>
                              <p:par>
                                <p:cTn id="75" presetID="42" presetClass="entr" presetSubtype="0" fill="hold" nodeType="afterEffect">
                                  <p:stCondLst>
                                    <p:cond delay="0"/>
                                  </p:stCondLst>
                                  <p:childTnLst>
                                    <p:set>
                                      <p:cBhvr>
                                        <p:cTn id="76" dur="1" fill="hold">
                                          <p:stCondLst>
                                            <p:cond delay="0"/>
                                          </p:stCondLst>
                                        </p:cTn>
                                        <p:tgtEl>
                                          <p:spTgt spid="23">
                                            <p:txEl>
                                              <p:pRg st="4" end="4"/>
                                            </p:txEl>
                                          </p:spTgt>
                                        </p:tgtEl>
                                        <p:attrNameLst>
                                          <p:attrName>style.visibility</p:attrName>
                                        </p:attrNameLst>
                                      </p:cBhvr>
                                      <p:to>
                                        <p:strVal val="visible"/>
                                      </p:to>
                                    </p:set>
                                    <p:animEffect transition="in" filter="fade">
                                      <p:cBhvr>
                                        <p:cTn id="77" dur="300"/>
                                        <p:tgtEl>
                                          <p:spTgt spid="23">
                                            <p:txEl>
                                              <p:pRg st="4" end="4"/>
                                            </p:txEl>
                                          </p:spTgt>
                                        </p:tgtEl>
                                      </p:cBhvr>
                                    </p:animEffect>
                                    <p:anim calcmode="lin" valueType="num">
                                      <p:cBhvr>
                                        <p:cTn id="78" dur="300" fill="hold"/>
                                        <p:tgtEl>
                                          <p:spTgt spid="23">
                                            <p:txEl>
                                              <p:pRg st="4" end="4"/>
                                            </p:txEl>
                                          </p:spTgt>
                                        </p:tgtEl>
                                        <p:attrNameLst>
                                          <p:attrName>ppt_x</p:attrName>
                                        </p:attrNameLst>
                                      </p:cBhvr>
                                      <p:tavLst>
                                        <p:tav tm="0">
                                          <p:val>
                                            <p:strVal val="#ppt_x"/>
                                          </p:val>
                                        </p:tav>
                                        <p:tav tm="100000">
                                          <p:val>
                                            <p:strVal val="#ppt_x"/>
                                          </p:val>
                                        </p:tav>
                                      </p:tavLst>
                                    </p:anim>
                                    <p:anim calcmode="lin" valueType="num">
                                      <p:cBhvr>
                                        <p:cTn id="79" dur="300" fill="hold"/>
                                        <p:tgtEl>
                                          <p:spTgt spid="23">
                                            <p:txEl>
                                              <p:pRg st="4" end="4"/>
                                            </p:txEl>
                                          </p:spTgt>
                                        </p:tgtEl>
                                        <p:attrNameLst>
                                          <p:attrName>ppt_y</p:attrName>
                                        </p:attrNameLst>
                                      </p:cBhvr>
                                      <p:tavLst>
                                        <p:tav tm="0">
                                          <p:val>
                                            <p:strVal val="#ppt_y+.1"/>
                                          </p:val>
                                        </p:tav>
                                        <p:tav tm="100000">
                                          <p:val>
                                            <p:strVal val="#ppt_y"/>
                                          </p:val>
                                        </p:tav>
                                      </p:tavLst>
                                    </p:anim>
                                  </p:childTnLst>
                                </p:cTn>
                              </p:par>
                            </p:childTnLst>
                          </p:cTn>
                        </p:par>
                        <p:par>
                          <p:cTn id="80" fill="hold">
                            <p:stCondLst>
                              <p:cond delay="2250"/>
                            </p:stCondLst>
                            <p:childTnLst>
                              <p:par>
                                <p:cTn id="81" presetID="42" presetClass="entr" presetSubtype="0" fill="hold" nodeType="afterEffect">
                                  <p:stCondLst>
                                    <p:cond delay="0"/>
                                  </p:stCondLst>
                                  <p:childTnLst>
                                    <p:set>
                                      <p:cBhvr>
                                        <p:cTn id="82" dur="1" fill="hold">
                                          <p:stCondLst>
                                            <p:cond delay="0"/>
                                          </p:stCondLst>
                                        </p:cTn>
                                        <p:tgtEl>
                                          <p:spTgt spid="23">
                                            <p:txEl>
                                              <p:pRg st="5" end="5"/>
                                            </p:txEl>
                                          </p:spTgt>
                                        </p:tgtEl>
                                        <p:attrNameLst>
                                          <p:attrName>style.visibility</p:attrName>
                                        </p:attrNameLst>
                                      </p:cBhvr>
                                      <p:to>
                                        <p:strVal val="visible"/>
                                      </p:to>
                                    </p:set>
                                    <p:animEffect transition="in" filter="fade">
                                      <p:cBhvr>
                                        <p:cTn id="83" dur="300"/>
                                        <p:tgtEl>
                                          <p:spTgt spid="23">
                                            <p:txEl>
                                              <p:pRg st="5" end="5"/>
                                            </p:txEl>
                                          </p:spTgt>
                                        </p:tgtEl>
                                      </p:cBhvr>
                                    </p:animEffect>
                                    <p:anim calcmode="lin" valueType="num">
                                      <p:cBhvr>
                                        <p:cTn id="84" dur="300" fill="hold"/>
                                        <p:tgtEl>
                                          <p:spTgt spid="23">
                                            <p:txEl>
                                              <p:pRg st="5" end="5"/>
                                            </p:txEl>
                                          </p:spTgt>
                                        </p:tgtEl>
                                        <p:attrNameLst>
                                          <p:attrName>ppt_x</p:attrName>
                                        </p:attrNameLst>
                                      </p:cBhvr>
                                      <p:tavLst>
                                        <p:tav tm="0">
                                          <p:val>
                                            <p:strVal val="#ppt_x"/>
                                          </p:val>
                                        </p:tav>
                                        <p:tav tm="100000">
                                          <p:val>
                                            <p:strVal val="#ppt_x"/>
                                          </p:val>
                                        </p:tav>
                                      </p:tavLst>
                                    </p:anim>
                                    <p:anim calcmode="lin" valueType="num">
                                      <p:cBhvr>
                                        <p:cTn id="85" dur="300" fill="hold"/>
                                        <p:tgtEl>
                                          <p:spTgt spid="23">
                                            <p:txEl>
                                              <p:pRg st="5" end="5"/>
                                            </p:txEl>
                                          </p:spTgt>
                                        </p:tgtEl>
                                        <p:attrNameLst>
                                          <p:attrName>ppt_y</p:attrName>
                                        </p:attrNameLst>
                                      </p:cBhvr>
                                      <p:tavLst>
                                        <p:tav tm="0">
                                          <p:val>
                                            <p:strVal val="#ppt_y+.1"/>
                                          </p:val>
                                        </p:tav>
                                        <p:tav tm="100000">
                                          <p:val>
                                            <p:strVal val="#ppt_y"/>
                                          </p:val>
                                        </p:tav>
                                      </p:tavLst>
                                    </p:anim>
                                  </p:childTnLst>
                                </p:cTn>
                              </p:par>
                            </p:childTnLst>
                          </p:cTn>
                        </p:par>
                        <p:par>
                          <p:cTn id="86" fill="hold">
                            <p:stCondLst>
                              <p:cond delay="2550"/>
                            </p:stCondLst>
                            <p:childTnLst>
                              <p:par>
                                <p:cTn id="87" presetID="42" presetClass="entr" presetSubtype="0" fill="hold" nodeType="afterEffect">
                                  <p:stCondLst>
                                    <p:cond delay="0"/>
                                  </p:stCondLst>
                                  <p:childTnLst>
                                    <p:set>
                                      <p:cBhvr>
                                        <p:cTn id="88" dur="1" fill="hold">
                                          <p:stCondLst>
                                            <p:cond delay="0"/>
                                          </p:stCondLst>
                                        </p:cTn>
                                        <p:tgtEl>
                                          <p:spTgt spid="23">
                                            <p:txEl>
                                              <p:pRg st="6" end="6"/>
                                            </p:txEl>
                                          </p:spTgt>
                                        </p:tgtEl>
                                        <p:attrNameLst>
                                          <p:attrName>style.visibility</p:attrName>
                                        </p:attrNameLst>
                                      </p:cBhvr>
                                      <p:to>
                                        <p:strVal val="visible"/>
                                      </p:to>
                                    </p:set>
                                    <p:animEffect transition="in" filter="fade">
                                      <p:cBhvr>
                                        <p:cTn id="89" dur="300"/>
                                        <p:tgtEl>
                                          <p:spTgt spid="23">
                                            <p:txEl>
                                              <p:pRg st="6" end="6"/>
                                            </p:txEl>
                                          </p:spTgt>
                                        </p:tgtEl>
                                      </p:cBhvr>
                                    </p:animEffect>
                                    <p:anim calcmode="lin" valueType="num">
                                      <p:cBhvr>
                                        <p:cTn id="90" dur="300" fill="hold"/>
                                        <p:tgtEl>
                                          <p:spTgt spid="23">
                                            <p:txEl>
                                              <p:pRg st="6" end="6"/>
                                            </p:txEl>
                                          </p:spTgt>
                                        </p:tgtEl>
                                        <p:attrNameLst>
                                          <p:attrName>ppt_x</p:attrName>
                                        </p:attrNameLst>
                                      </p:cBhvr>
                                      <p:tavLst>
                                        <p:tav tm="0">
                                          <p:val>
                                            <p:strVal val="#ppt_x"/>
                                          </p:val>
                                        </p:tav>
                                        <p:tav tm="100000">
                                          <p:val>
                                            <p:strVal val="#ppt_x"/>
                                          </p:val>
                                        </p:tav>
                                      </p:tavLst>
                                    </p:anim>
                                    <p:anim calcmode="lin" valueType="num">
                                      <p:cBhvr>
                                        <p:cTn id="91" dur="300" fill="hold"/>
                                        <p:tgtEl>
                                          <p:spTgt spid="23">
                                            <p:txEl>
                                              <p:pRg st="6" end="6"/>
                                            </p:txEl>
                                          </p:spTgt>
                                        </p:tgtEl>
                                        <p:attrNameLst>
                                          <p:attrName>ppt_y</p:attrName>
                                        </p:attrNameLst>
                                      </p:cBhvr>
                                      <p:tavLst>
                                        <p:tav tm="0">
                                          <p:val>
                                            <p:strVal val="#ppt_y+.1"/>
                                          </p:val>
                                        </p:tav>
                                        <p:tav tm="100000">
                                          <p:val>
                                            <p:strVal val="#ppt_y"/>
                                          </p:val>
                                        </p:tav>
                                      </p:tavLst>
                                    </p:anim>
                                  </p:childTnLst>
                                </p:cTn>
                              </p:par>
                            </p:childTnLst>
                          </p:cTn>
                        </p:par>
                        <p:par>
                          <p:cTn id="92" fill="hold">
                            <p:stCondLst>
                              <p:cond delay="2850"/>
                            </p:stCondLst>
                            <p:childTnLst>
                              <p:par>
                                <p:cTn id="93" presetID="42" presetClass="entr" presetSubtype="0" fill="hold" nodeType="afterEffect">
                                  <p:stCondLst>
                                    <p:cond delay="0"/>
                                  </p:stCondLst>
                                  <p:childTnLst>
                                    <p:set>
                                      <p:cBhvr>
                                        <p:cTn id="94" dur="1" fill="hold">
                                          <p:stCondLst>
                                            <p:cond delay="0"/>
                                          </p:stCondLst>
                                        </p:cTn>
                                        <p:tgtEl>
                                          <p:spTgt spid="23">
                                            <p:txEl>
                                              <p:pRg st="7" end="7"/>
                                            </p:txEl>
                                          </p:spTgt>
                                        </p:tgtEl>
                                        <p:attrNameLst>
                                          <p:attrName>style.visibility</p:attrName>
                                        </p:attrNameLst>
                                      </p:cBhvr>
                                      <p:to>
                                        <p:strVal val="visible"/>
                                      </p:to>
                                    </p:set>
                                    <p:animEffect transition="in" filter="fade">
                                      <p:cBhvr>
                                        <p:cTn id="95" dur="300"/>
                                        <p:tgtEl>
                                          <p:spTgt spid="23">
                                            <p:txEl>
                                              <p:pRg st="7" end="7"/>
                                            </p:txEl>
                                          </p:spTgt>
                                        </p:tgtEl>
                                      </p:cBhvr>
                                    </p:animEffect>
                                    <p:anim calcmode="lin" valueType="num">
                                      <p:cBhvr>
                                        <p:cTn id="96" dur="300" fill="hold"/>
                                        <p:tgtEl>
                                          <p:spTgt spid="23">
                                            <p:txEl>
                                              <p:pRg st="7" end="7"/>
                                            </p:txEl>
                                          </p:spTgt>
                                        </p:tgtEl>
                                        <p:attrNameLst>
                                          <p:attrName>ppt_x</p:attrName>
                                        </p:attrNameLst>
                                      </p:cBhvr>
                                      <p:tavLst>
                                        <p:tav tm="0">
                                          <p:val>
                                            <p:strVal val="#ppt_x"/>
                                          </p:val>
                                        </p:tav>
                                        <p:tav tm="100000">
                                          <p:val>
                                            <p:strVal val="#ppt_x"/>
                                          </p:val>
                                        </p:tav>
                                      </p:tavLst>
                                    </p:anim>
                                    <p:anim calcmode="lin" valueType="num">
                                      <p:cBhvr>
                                        <p:cTn id="97" dur="300" fill="hold"/>
                                        <p:tgtEl>
                                          <p:spTgt spid="23">
                                            <p:txEl>
                                              <p:pRg st="7" end="7"/>
                                            </p:txEl>
                                          </p:spTgt>
                                        </p:tgtEl>
                                        <p:attrNameLst>
                                          <p:attrName>ppt_y</p:attrName>
                                        </p:attrNameLst>
                                      </p:cBhvr>
                                      <p:tavLst>
                                        <p:tav tm="0">
                                          <p:val>
                                            <p:strVal val="#ppt_y+.1"/>
                                          </p:val>
                                        </p:tav>
                                        <p:tav tm="100000">
                                          <p:val>
                                            <p:strVal val="#ppt_y"/>
                                          </p:val>
                                        </p:tav>
                                      </p:tavLst>
                                    </p:anim>
                                  </p:childTnLst>
                                </p:cTn>
                              </p:par>
                            </p:childTnLst>
                          </p:cTn>
                        </p:par>
                        <p:par>
                          <p:cTn id="98" fill="hold">
                            <p:stCondLst>
                              <p:cond delay="3150"/>
                            </p:stCondLst>
                            <p:childTnLst>
                              <p:par>
                                <p:cTn id="99" presetID="42" presetClass="entr" presetSubtype="0" fill="hold" nodeType="afterEffect">
                                  <p:stCondLst>
                                    <p:cond delay="0"/>
                                  </p:stCondLst>
                                  <p:childTnLst>
                                    <p:set>
                                      <p:cBhvr>
                                        <p:cTn id="100" dur="1" fill="hold">
                                          <p:stCondLst>
                                            <p:cond delay="0"/>
                                          </p:stCondLst>
                                        </p:cTn>
                                        <p:tgtEl>
                                          <p:spTgt spid="23">
                                            <p:txEl>
                                              <p:pRg st="8" end="8"/>
                                            </p:txEl>
                                          </p:spTgt>
                                        </p:tgtEl>
                                        <p:attrNameLst>
                                          <p:attrName>style.visibility</p:attrName>
                                        </p:attrNameLst>
                                      </p:cBhvr>
                                      <p:to>
                                        <p:strVal val="visible"/>
                                      </p:to>
                                    </p:set>
                                    <p:animEffect transition="in" filter="fade">
                                      <p:cBhvr>
                                        <p:cTn id="101" dur="300"/>
                                        <p:tgtEl>
                                          <p:spTgt spid="23">
                                            <p:txEl>
                                              <p:pRg st="8" end="8"/>
                                            </p:txEl>
                                          </p:spTgt>
                                        </p:tgtEl>
                                      </p:cBhvr>
                                    </p:animEffect>
                                    <p:anim calcmode="lin" valueType="num">
                                      <p:cBhvr>
                                        <p:cTn id="102" dur="300" fill="hold"/>
                                        <p:tgtEl>
                                          <p:spTgt spid="23">
                                            <p:txEl>
                                              <p:pRg st="8" end="8"/>
                                            </p:txEl>
                                          </p:spTgt>
                                        </p:tgtEl>
                                        <p:attrNameLst>
                                          <p:attrName>ppt_x</p:attrName>
                                        </p:attrNameLst>
                                      </p:cBhvr>
                                      <p:tavLst>
                                        <p:tav tm="0">
                                          <p:val>
                                            <p:strVal val="#ppt_x"/>
                                          </p:val>
                                        </p:tav>
                                        <p:tav tm="100000">
                                          <p:val>
                                            <p:strVal val="#ppt_x"/>
                                          </p:val>
                                        </p:tav>
                                      </p:tavLst>
                                    </p:anim>
                                    <p:anim calcmode="lin" valueType="num">
                                      <p:cBhvr>
                                        <p:cTn id="103" dur="300" fill="hold"/>
                                        <p:tgtEl>
                                          <p:spTgt spid="23">
                                            <p:txEl>
                                              <p:pRg st="8" end="8"/>
                                            </p:txEl>
                                          </p:spTgt>
                                        </p:tgtEl>
                                        <p:attrNameLst>
                                          <p:attrName>ppt_y</p:attrName>
                                        </p:attrNameLst>
                                      </p:cBhvr>
                                      <p:tavLst>
                                        <p:tav tm="0">
                                          <p:val>
                                            <p:strVal val="#ppt_y+.1"/>
                                          </p:val>
                                        </p:tav>
                                        <p:tav tm="100000">
                                          <p:val>
                                            <p:strVal val="#ppt_y"/>
                                          </p:val>
                                        </p:tav>
                                      </p:tavLst>
                                    </p:anim>
                                  </p:childTnLst>
                                </p:cTn>
                              </p:par>
                            </p:childTnLst>
                          </p:cTn>
                        </p:par>
                        <p:par>
                          <p:cTn id="104" fill="hold">
                            <p:stCondLst>
                              <p:cond delay="3450"/>
                            </p:stCondLst>
                            <p:childTnLst>
                              <p:par>
                                <p:cTn id="105" presetID="42" presetClass="entr" presetSubtype="0" fill="hold" nodeType="afterEffect">
                                  <p:stCondLst>
                                    <p:cond delay="0"/>
                                  </p:stCondLst>
                                  <p:childTnLst>
                                    <p:set>
                                      <p:cBhvr>
                                        <p:cTn id="106" dur="1" fill="hold">
                                          <p:stCondLst>
                                            <p:cond delay="0"/>
                                          </p:stCondLst>
                                        </p:cTn>
                                        <p:tgtEl>
                                          <p:spTgt spid="23">
                                            <p:txEl>
                                              <p:pRg st="9" end="9"/>
                                            </p:txEl>
                                          </p:spTgt>
                                        </p:tgtEl>
                                        <p:attrNameLst>
                                          <p:attrName>style.visibility</p:attrName>
                                        </p:attrNameLst>
                                      </p:cBhvr>
                                      <p:to>
                                        <p:strVal val="visible"/>
                                      </p:to>
                                    </p:set>
                                    <p:animEffect transition="in" filter="fade">
                                      <p:cBhvr>
                                        <p:cTn id="107" dur="300"/>
                                        <p:tgtEl>
                                          <p:spTgt spid="23">
                                            <p:txEl>
                                              <p:pRg st="9" end="9"/>
                                            </p:txEl>
                                          </p:spTgt>
                                        </p:tgtEl>
                                      </p:cBhvr>
                                    </p:animEffect>
                                    <p:anim calcmode="lin" valueType="num">
                                      <p:cBhvr>
                                        <p:cTn id="108" dur="300" fill="hold"/>
                                        <p:tgtEl>
                                          <p:spTgt spid="23">
                                            <p:txEl>
                                              <p:pRg st="9" end="9"/>
                                            </p:txEl>
                                          </p:spTgt>
                                        </p:tgtEl>
                                        <p:attrNameLst>
                                          <p:attrName>ppt_x</p:attrName>
                                        </p:attrNameLst>
                                      </p:cBhvr>
                                      <p:tavLst>
                                        <p:tav tm="0">
                                          <p:val>
                                            <p:strVal val="#ppt_x"/>
                                          </p:val>
                                        </p:tav>
                                        <p:tav tm="100000">
                                          <p:val>
                                            <p:strVal val="#ppt_x"/>
                                          </p:val>
                                        </p:tav>
                                      </p:tavLst>
                                    </p:anim>
                                    <p:anim calcmode="lin" valueType="num">
                                      <p:cBhvr>
                                        <p:cTn id="109" dur="300" fill="hold"/>
                                        <p:tgtEl>
                                          <p:spTgt spid="23">
                                            <p:txEl>
                                              <p:pRg st="9" end="9"/>
                                            </p:txEl>
                                          </p:spTgt>
                                        </p:tgtEl>
                                        <p:attrNameLst>
                                          <p:attrName>ppt_y</p:attrName>
                                        </p:attrNameLst>
                                      </p:cBhvr>
                                      <p:tavLst>
                                        <p:tav tm="0">
                                          <p:val>
                                            <p:strVal val="#ppt_y+.1"/>
                                          </p:val>
                                        </p:tav>
                                        <p:tav tm="100000">
                                          <p:val>
                                            <p:strVal val="#ppt_y"/>
                                          </p:val>
                                        </p:tav>
                                      </p:tavLst>
                                    </p:anim>
                                  </p:childTnLst>
                                </p:cTn>
                              </p:par>
                            </p:childTnLst>
                          </p:cTn>
                        </p:par>
                        <p:par>
                          <p:cTn id="110" fill="hold">
                            <p:stCondLst>
                              <p:cond delay="3750"/>
                            </p:stCondLst>
                            <p:childTnLst>
                              <p:par>
                                <p:cTn id="111" presetID="42" presetClass="entr" presetSubtype="0" fill="hold" nodeType="afterEffect">
                                  <p:stCondLst>
                                    <p:cond delay="0"/>
                                  </p:stCondLst>
                                  <p:childTnLst>
                                    <p:set>
                                      <p:cBhvr>
                                        <p:cTn id="112" dur="1" fill="hold">
                                          <p:stCondLst>
                                            <p:cond delay="0"/>
                                          </p:stCondLst>
                                        </p:cTn>
                                        <p:tgtEl>
                                          <p:spTgt spid="23">
                                            <p:txEl>
                                              <p:pRg st="10" end="10"/>
                                            </p:txEl>
                                          </p:spTgt>
                                        </p:tgtEl>
                                        <p:attrNameLst>
                                          <p:attrName>style.visibility</p:attrName>
                                        </p:attrNameLst>
                                      </p:cBhvr>
                                      <p:to>
                                        <p:strVal val="visible"/>
                                      </p:to>
                                    </p:set>
                                    <p:animEffect transition="in" filter="fade">
                                      <p:cBhvr>
                                        <p:cTn id="113" dur="300"/>
                                        <p:tgtEl>
                                          <p:spTgt spid="23">
                                            <p:txEl>
                                              <p:pRg st="10" end="10"/>
                                            </p:txEl>
                                          </p:spTgt>
                                        </p:tgtEl>
                                      </p:cBhvr>
                                    </p:animEffect>
                                    <p:anim calcmode="lin" valueType="num">
                                      <p:cBhvr>
                                        <p:cTn id="114" dur="300" fill="hold"/>
                                        <p:tgtEl>
                                          <p:spTgt spid="23">
                                            <p:txEl>
                                              <p:pRg st="10" end="10"/>
                                            </p:txEl>
                                          </p:spTgt>
                                        </p:tgtEl>
                                        <p:attrNameLst>
                                          <p:attrName>ppt_x</p:attrName>
                                        </p:attrNameLst>
                                      </p:cBhvr>
                                      <p:tavLst>
                                        <p:tav tm="0">
                                          <p:val>
                                            <p:strVal val="#ppt_x"/>
                                          </p:val>
                                        </p:tav>
                                        <p:tav tm="100000">
                                          <p:val>
                                            <p:strVal val="#ppt_x"/>
                                          </p:val>
                                        </p:tav>
                                      </p:tavLst>
                                    </p:anim>
                                    <p:anim calcmode="lin" valueType="num">
                                      <p:cBhvr>
                                        <p:cTn id="115" dur="300" fill="hold"/>
                                        <p:tgtEl>
                                          <p:spTgt spid="23">
                                            <p:txEl>
                                              <p:pRg st="10" end="10"/>
                                            </p:txEl>
                                          </p:spTgt>
                                        </p:tgtEl>
                                        <p:attrNameLst>
                                          <p:attrName>ppt_y</p:attrName>
                                        </p:attrNameLst>
                                      </p:cBhvr>
                                      <p:tavLst>
                                        <p:tav tm="0">
                                          <p:val>
                                            <p:strVal val="#ppt_y+.1"/>
                                          </p:val>
                                        </p:tav>
                                        <p:tav tm="100000">
                                          <p:val>
                                            <p:strVal val="#ppt_y"/>
                                          </p:val>
                                        </p:tav>
                                      </p:tavLst>
                                    </p:anim>
                                  </p:childTnLst>
                                </p:cTn>
                              </p:par>
                            </p:childTnLst>
                          </p:cTn>
                        </p:par>
                        <p:par>
                          <p:cTn id="116" fill="hold">
                            <p:stCondLst>
                              <p:cond delay="4050"/>
                            </p:stCondLst>
                            <p:childTnLst>
                              <p:par>
                                <p:cTn id="117" presetID="42" presetClass="entr" presetSubtype="0" fill="hold" nodeType="afterEffect">
                                  <p:stCondLst>
                                    <p:cond delay="0"/>
                                  </p:stCondLst>
                                  <p:childTnLst>
                                    <p:set>
                                      <p:cBhvr>
                                        <p:cTn id="118" dur="1" fill="hold">
                                          <p:stCondLst>
                                            <p:cond delay="0"/>
                                          </p:stCondLst>
                                        </p:cTn>
                                        <p:tgtEl>
                                          <p:spTgt spid="23">
                                            <p:txEl>
                                              <p:pRg st="11" end="11"/>
                                            </p:txEl>
                                          </p:spTgt>
                                        </p:tgtEl>
                                        <p:attrNameLst>
                                          <p:attrName>style.visibility</p:attrName>
                                        </p:attrNameLst>
                                      </p:cBhvr>
                                      <p:to>
                                        <p:strVal val="visible"/>
                                      </p:to>
                                    </p:set>
                                    <p:animEffect transition="in" filter="fade">
                                      <p:cBhvr>
                                        <p:cTn id="119" dur="300"/>
                                        <p:tgtEl>
                                          <p:spTgt spid="23">
                                            <p:txEl>
                                              <p:pRg st="11" end="11"/>
                                            </p:txEl>
                                          </p:spTgt>
                                        </p:tgtEl>
                                      </p:cBhvr>
                                    </p:animEffect>
                                    <p:anim calcmode="lin" valueType="num">
                                      <p:cBhvr>
                                        <p:cTn id="120" dur="300" fill="hold"/>
                                        <p:tgtEl>
                                          <p:spTgt spid="23">
                                            <p:txEl>
                                              <p:pRg st="11" end="11"/>
                                            </p:txEl>
                                          </p:spTgt>
                                        </p:tgtEl>
                                        <p:attrNameLst>
                                          <p:attrName>ppt_x</p:attrName>
                                        </p:attrNameLst>
                                      </p:cBhvr>
                                      <p:tavLst>
                                        <p:tav tm="0">
                                          <p:val>
                                            <p:strVal val="#ppt_x"/>
                                          </p:val>
                                        </p:tav>
                                        <p:tav tm="100000">
                                          <p:val>
                                            <p:strVal val="#ppt_x"/>
                                          </p:val>
                                        </p:tav>
                                      </p:tavLst>
                                    </p:anim>
                                    <p:anim calcmode="lin" valueType="num">
                                      <p:cBhvr>
                                        <p:cTn id="121" dur="300" fill="hold"/>
                                        <p:tgtEl>
                                          <p:spTgt spid="2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9057437-C254-4C02-A4E9-92B4FF5F39A8}"/>
              </a:ext>
            </a:extLst>
          </p:cNvPr>
          <p:cNvGrpSpPr/>
          <p:nvPr/>
        </p:nvGrpSpPr>
        <p:grpSpPr>
          <a:xfrm>
            <a:off x="3856798" y="2014256"/>
            <a:ext cx="4909360" cy="4301408"/>
            <a:chOff x="8162581" y="1079474"/>
            <a:chExt cx="3810449" cy="3334070"/>
          </a:xfrm>
        </p:grpSpPr>
        <p:sp>
          <p:nvSpPr>
            <p:cNvPr id="11" name="Oval 10">
              <a:extLst>
                <a:ext uri="{FF2B5EF4-FFF2-40B4-BE49-F238E27FC236}">
                  <a16:creationId xmlns:a16="http://schemas.microsoft.com/office/drawing/2014/main" id="{99216426-737D-4D7A-A33B-CF38D10C9230}"/>
                </a:ext>
              </a:extLst>
            </p:cNvPr>
            <p:cNvSpPr/>
            <p:nvPr/>
          </p:nvSpPr>
          <p:spPr>
            <a:xfrm>
              <a:off x="8403231" y="1079474"/>
              <a:ext cx="3334070" cy="333407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0A03D6F-9381-4333-8E95-267778232384}"/>
                </a:ext>
              </a:extLst>
            </p:cNvPr>
            <p:cNvSpPr txBox="1"/>
            <p:nvPr/>
          </p:nvSpPr>
          <p:spPr>
            <a:xfrm>
              <a:off x="8162581" y="1923473"/>
              <a:ext cx="3810449" cy="1646071"/>
            </a:xfrm>
            <a:prstGeom prst="rect">
              <a:avLst/>
            </a:prstGeom>
            <a:noFill/>
          </p:spPr>
          <p:txBody>
            <a:bodyPr wrap="square" rtlCol="0">
              <a:spAutoFit/>
            </a:bodyPr>
            <a:lstStyle/>
            <a:p>
              <a:pPr algn="ctr"/>
              <a:r>
                <a:rPr lang="en-US" sz="6600" b="1" dirty="0">
                  <a:solidFill>
                    <a:srgbClr val="E6E7E9"/>
                  </a:solidFill>
                  <a:latin typeface="Tw Cen MT" panose="020B0602020104020603" pitchFamily="34" charset="0"/>
                </a:rPr>
                <a:t>Control </a:t>
              </a:r>
            </a:p>
            <a:p>
              <a:pPr algn="ctr"/>
              <a:r>
                <a:rPr lang="en-US" sz="6600" b="1" dirty="0">
                  <a:solidFill>
                    <a:srgbClr val="E6E7E9"/>
                  </a:solidFill>
                  <a:latin typeface="Tw Cen MT" panose="020B0602020104020603" pitchFamily="34" charset="0"/>
                </a:rPr>
                <a:t>Flow</a:t>
              </a:r>
              <a:endParaRPr lang="en-US" sz="7200" b="1" dirty="0">
                <a:solidFill>
                  <a:srgbClr val="E6E7E9"/>
                </a:solidFill>
                <a:latin typeface="Tw Cen MT" panose="020B0602020104020603" pitchFamily="34" charset="0"/>
              </a:endParaRPr>
            </a:p>
          </p:txBody>
        </p:sp>
      </p:grpSp>
      <p:sp>
        <p:nvSpPr>
          <p:cNvPr id="12" name="Oval 11">
            <a:extLst>
              <a:ext uri="{FF2B5EF4-FFF2-40B4-BE49-F238E27FC236}">
                <a16:creationId xmlns:a16="http://schemas.microsoft.com/office/drawing/2014/main" id="{1F8EC3D6-DE5A-4B83-9263-8F357E6173A7}"/>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DCF4EAEC-A9E1-4753-B5F9-1AC214538F55}"/>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D42AFD7-D62C-4890-BCC5-BD409FF0D65F}"/>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045F3FF-1FD0-47FE-9A28-9DF738A93377}"/>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48693A6-F309-4A30-A687-0784D69B1151}"/>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6862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
                                        <p:tgtEl>
                                          <p:spTgt spid="12"/>
                                        </p:tgtEl>
                                      </p:cBhvr>
                                    </p:animEffect>
                                    <p:anim calcmode="lin" valueType="num">
                                      <p:cBhvr>
                                        <p:cTn id="8" dur="50" fill="hold"/>
                                        <p:tgtEl>
                                          <p:spTgt spid="12"/>
                                        </p:tgtEl>
                                        <p:attrNameLst>
                                          <p:attrName>ppt_w</p:attrName>
                                        </p:attrNameLst>
                                      </p:cBhvr>
                                      <p:tavLst>
                                        <p:tav tm="0" fmla="#ppt_w*sin(2.5*pi*$)">
                                          <p:val>
                                            <p:fltVal val="0"/>
                                          </p:val>
                                        </p:tav>
                                        <p:tav tm="100000">
                                          <p:val>
                                            <p:fltVal val="1"/>
                                          </p:val>
                                        </p:tav>
                                      </p:tavLst>
                                    </p:anim>
                                    <p:anim calcmode="lin" valueType="num">
                                      <p:cBhvr>
                                        <p:cTn id="9" dur="5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18"/>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
                                        <p:tgtEl>
                                          <p:spTgt spid="18"/>
                                        </p:tgtEl>
                                      </p:cBhvr>
                                    </p:animEffect>
                                    <p:anim calcmode="lin" valueType="num">
                                      <p:cBhvr>
                                        <p:cTn id="17" dur="50" fill="hold"/>
                                        <p:tgtEl>
                                          <p:spTgt spid="18"/>
                                        </p:tgtEl>
                                        <p:attrNameLst>
                                          <p:attrName>ppt_w</p:attrName>
                                        </p:attrNameLst>
                                      </p:cBhvr>
                                      <p:tavLst>
                                        <p:tav tm="0" fmla="#ppt_w*sin(2.5*pi*$)">
                                          <p:val>
                                            <p:fltVal val="0"/>
                                          </p:val>
                                        </p:tav>
                                        <p:tav tm="100000">
                                          <p:val>
                                            <p:fltVal val="1"/>
                                          </p:val>
                                        </p:tav>
                                      </p:tavLst>
                                    </p:anim>
                                    <p:anim calcmode="lin" valueType="num">
                                      <p:cBhvr>
                                        <p:cTn id="18" dur="50" fill="hold"/>
                                        <p:tgtEl>
                                          <p:spTgt spid="18"/>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21"/>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
                                        <p:tgtEl>
                                          <p:spTgt spid="21"/>
                                        </p:tgtEl>
                                      </p:cBhvr>
                                    </p:animEffect>
                                    <p:anim calcmode="lin" valueType="num">
                                      <p:cBhvr>
                                        <p:cTn id="26" dur="50" fill="hold"/>
                                        <p:tgtEl>
                                          <p:spTgt spid="21"/>
                                        </p:tgtEl>
                                        <p:attrNameLst>
                                          <p:attrName>ppt_w</p:attrName>
                                        </p:attrNameLst>
                                      </p:cBhvr>
                                      <p:tavLst>
                                        <p:tav tm="0" fmla="#ppt_w*sin(2.5*pi*$)">
                                          <p:val>
                                            <p:fltVal val="0"/>
                                          </p:val>
                                        </p:tav>
                                        <p:tav tm="100000">
                                          <p:val>
                                            <p:fltVal val="1"/>
                                          </p:val>
                                        </p:tav>
                                      </p:tavLst>
                                    </p:anim>
                                    <p:anim calcmode="lin" valueType="num">
                                      <p:cBhvr>
                                        <p:cTn id="27" dur="50" fill="hold"/>
                                        <p:tgtEl>
                                          <p:spTgt spid="21"/>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23"/>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
                                        <p:tgtEl>
                                          <p:spTgt spid="23"/>
                                        </p:tgtEl>
                                      </p:cBhvr>
                                    </p:animEffect>
                                    <p:anim calcmode="lin" valueType="num">
                                      <p:cBhvr>
                                        <p:cTn id="35" dur="50" fill="hold"/>
                                        <p:tgtEl>
                                          <p:spTgt spid="23"/>
                                        </p:tgtEl>
                                        <p:attrNameLst>
                                          <p:attrName>ppt_w</p:attrName>
                                        </p:attrNameLst>
                                      </p:cBhvr>
                                      <p:tavLst>
                                        <p:tav tm="0" fmla="#ppt_w*sin(2.5*pi*$)">
                                          <p:val>
                                            <p:fltVal val="0"/>
                                          </p:val>
                                        </p:tav>
                                        <p:tav tm="100000">
                                          <p:val>
                                            <p:fltVal val="1"/>
                                          </p:val>
                                        </p:tav>
                                      </p:tavLst>
                                    </p:anim>
                                    <p:anim calcmode="lin" valueType="num">
                                      <p:cBhvr>
                                        <p:cTn id="36" dur="50" fill="hold"/>
                                        <p:tgtEl>
                                          <p:spTgt spid="23"/>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24"/>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
                                        <p:tgtEl>
                                          <p:spTgt spid="24"/>
                                        </p:tgtEl>
                                      </p:cBhvr>
                                    </p:animEffect>
                                    <p:anim calcmode="lin" valueType="num">
                                      <p:cBhvr>
                                        <p:cTn id="44" dur="50" fill="hold"/>
                                        <p:tgtEl>
                                          <p:spTgt spid="24"/>
                                        </p:tgtEl>
                                        <p:attrNameLst>
                                          <p:attrName>ppt_w</p:attrName>
                                        </p:attrNameLst>
                                      </p:cBhvr>
                                      <p:tavLst>
                                        <p:tav tm="0" fmla="#ppt_w*sin(2.5*pi*$)">
                                          <p:val>
                                            <p:fltVal val="0"/>
                                          </p:val>
                                        </p:tav>
                                        <p:tav tm="100000">
                                          <p:val>
                                            <p:fltVal val="1"/>
                                          </p:val>
                                        </p:tav>
                                      </p:tavLst>
                                    </p:anim>
                                    <p:anim calcmode="lin" valueType="num">
                                      <p:cBhvr>
                                        <p:cTn id="45" dur="50" fill="hold"/>
                                        <p:tgtEl>
                                          <p:spTgt spid="24"/>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53" presetClass="entr" presetSubtype="16"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Effect transition="in" filter="fade">
                                      <p:cBhvr>
                                        <p:cTn id="5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8" grpId="1" animBg="1"/>
      <p:bldP spid="21" grpId="0" animBg="1"/>
      <p:bldP spid="21" grpId="1" animBg="1"/>
      <p:bldP spid="23" grpId="0" animBg="1"/>
      <p:bldP spid="23" grpId="1" animBg="1"/>
      <p:bldP spid="24" grpId="0" animBg="1"/>
      <p:bldP spid="2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b="1" dirty="0">
                <a:solidFill>
                  <a:srgbClr val="002060"/>
                </a:solidFill>
                <a:latin typeface="Tw Cen MT" panose="020B0602020104020603" pitchFamily="34" charset="0"/>
              </a:rPr>
              <a:t>Process Sequence</a:t>
            </a:r>
          </a:p>
        </p:txBody>
      </p:sp>
      <p:sp>
        <p:nvSpPr>
          <p:cNvPr id="51" name="Oval 50">
            <a:extLst>
              <a:ext uri="{FF2B5EF4-FFF2-40B4-BE49-F238E27FC236}">
                <a16:creationId xmlns:a16="http://schemas.microsoft.com/office/drawing/2014/main" id="{8097AD99-F6DE-4EC0-BF7B-D7EDC5C71200}"/>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62B79555-1376-43E2-B9A0-4CA70E698245}"/>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E87D0B86-46ED-43AF-8609-41A68CD2E6A9}"/>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711A44C-62DA-4C38-BBC9-15EF34D1679D}"/>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F0864637-7A64-4A1F-B311-5DF57F455965}"/>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 Placeholder 4">
            <a:extLst>
              <a:ext uri="{FF2B5EF4-FFF2-40B4-BE49-F238E27FC236}">
                <a16:creationId xmlns:a16="http://schemas.microsoft.com/office/drawing/2014/main" id="{93DEB46D-88F8-4598-AC16-DEF34A51BC67}"/>
              </a:ext>
            </a:extLst>
          </p:cNvPr>
          <p:cNvSpPr txBox="1">
            <a:spLocks/>
          </p:cNvSpPr>
          <p:nvPr/>
        </p:nvSpPr>
        <p:spPr>
          <a:xfrm>
            <a:off x="367438" y="1215976"/>
            <a:ext cx="7922123" cy="55102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chemeClr val="tx1"/>
              </a:buClr>
              <a:buFont typeface="Wingdings" panose="05000000000000000000" pitchFamily="2" charset="2"/>
              <a:buChar char="q"/>
              <a:defRPr/>
            </a:pPr>
            <a:r>
              <a:rPr lang="en-US" altLang="en-US" sz="2400" dirty="0">
                <a:solidFill>
                  <a:srgbClr val="3B5998"/>
                </a:solidFill>
                <a:latin typeface="Tw Cen MT" panose="020B0602020104020603" pitchFamily="34" charset="0"/>
              </a:rPr>
              <a:t>Using the smartphone’s internet connectivity, the user’s geospatial information is transmitted to a cloud server as a data sentence. </a:t>
            </a:r>
          </a:p>
          <a:p>
            <a:pPr algn="just">
              <a:buClr>
                <a:schemeClr val="tx1"/>
              </a:buClr>
              <a:buFont typeface="Wingdings" panose="05000000000000000000" pitchFamily="2" charset="2"/>
              <a:buChar char="q"/>
              <a:defRPr/>
            </a:pPr>
            <a:r>
              <a:rPr lang="en-US" altLang="en-US" sz="2400" dirty="0">
                <a:solidFill>
                  <a:srgbClr val="3B5998"/>
                </a:solidFill>
                <a:latin typeface="Tw Cen MT" panose="020B0602020104020603" pitchFamily="34" charset="0"/>
              </a:rPr>
              <a:t>Upon reception, the server constructs a text file containing longitude, latitude, and orientation and discards other information, such as time, altitude, number of satellites, etc. </a:t>
            </a:r>
          </a:p>
          <a:p>
            <a:pPr algn="just">
              <a:buClr>
                <a:schemeClr val="tx1"/>
              </a:buClr>
              <a:buFont typeface="Wingdings" panose="05000000000000000000" pitchFamily="2" charset="2"/>
              <a:buChar char="q"/>
              <a:defRPr/>
            </a:pPr>
            <a:r>
              <a:rPr lang="en-US" altLang="en-US" sz="2400" dirty="0">
                <a:solidFill>
                  <a:srgbClr val="3B5998"/>
                </a:solidFill>
                <a:latin typeface="Tw Cen MT" panose="020B0602020104020603" pitchFamily="34" charset="0"/>
              </a:rPr>
              <a:t>we can see the process sequence of a QRCode Extraction and Speech Synthesizer. </a:t>
            </a:r>
          </a:p>
          <a:p>
            <a:pPr algn="just">
              <a:buClr>
                <a:schemeClr val="tx1"/>
              </a:buClr>
              <a:buFont typeface="Wingdings" panose="05000000000000000000" pitchFamily="2" charset="2"/>
              <a:buChar char="q"/>
              <a:defRPr/>
            </a:pPr>
            <a:r>
              <a:rPr lang="en-US" altLang="en-US" sz="2400" dirty="0">
                <a:solidFill>
                  <a:srgbClr val="3B5998"/>
                </a:solidFill>
                <a:latin typeface="Tw Cen MT" panose="020B0602020104020603" pitchFamily="34" charset="0"/>
              </a:rPr>
              <a:t>QRCode can be detected quicker than text and it can store huge amount of data in a small 2D space. </a:t>
            </a:r>
          </a:p>
          <a:p>
            <a:pPr algn="just">
              <a:buClr>
                <a:schemeClr val="tx1"/>
              </a:buClr>
              <a:buFont typeface="Wingdings" panose="05000000000000000000" pitchFamily="2" charset="2"/>
              <a:buChar char="q"/>
              <a:defRPr/>
            </a:pPr>
            <a:r>
              <a:rPr lang="en-US" altLang="en-US" sz="2400" dirty="0">
                <a:solidFill>
                  <a:srgbClr val="3B5998"/>
                </a:solidFill>
                <a:latin typeface="Tw Cen MT" panose="020B0602020104020603" pitchFamily="34" charset="0"/>
              </a:rPr>
              <a:t>QRCode is decoded by the application and after decoding of the product details, its feed to Speech Synthesizer for the conversion of text data into speech, hence via Speech the visually Impaired Individual can know the product details mainly the expire date.</a:t>
            </a:r>
          </a:p>
        </p:txBody>
      </p:sp>
      <p:pic>
        <p:nvPicPr>
          <p:cNvPr id="1026" name="Picture 2">
            <a:extLst>
              <a:ext uri="{FF2B5EF4-FFF2-40B4-BE49-F238E27FC236}">
                <a16:creationId xmlns:a16="http://schemas.microsoft.com/office/drawing/2014/main" id="{585EC082-84C5-4307-B31D-2F180D0AD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8667" y="104001"/>
            <a:ext cx="2906865" cy="662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dir="5400000" algn="ctr" rotWithShape="0">
                    <a:srgbClr val="808080"/>
                  </a:outerShdw>
                </a:effectLst>
              </a14:hiddenEffects>
            </a:ext>
          </a:extLst>
        </p:spPr>
      </p:pic>
    </p:spTree>
    <p:extLst>
      <p:ext uri="{BB962C8B-B14F-4D97-AF65-F5344CB8AC3E}">
        <p14:creationId xmlns:p14="http://schemas.microsoft.com/office/powerpoint/2010/main" val="24824576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
                                        <p:tgtEl>
                                          <p:spTgt spid="51"/>
                                        </p:tgtEl>
                                      </p:cBhvr>
                                    </p:animEffect>
                                    <p:anim calcmode="lin" valueType="num">
                                      <p:cBhvr>
                                        <p:cTn id="8" dur="50" fill="hold"/>
                                        <p:tgtEl>
                                          <p:spTgt spid="51"/>
                                        </p:tgtEl>
                                        <p:attrNameLst>
                                          <p:attrName>ppt_w</p:attrName>
                                        </p:attrNameLst>
                                      </p:cBhvr>
                                      <p:tavLst>
                                        <p:tav tm="0" fmla="#ppt_w*sin(2.5*pi*$)">
                                          <p:val>
                                            <p:fltVal val="0"/>
                                          </p:val>
                                        </p:tav>
                                        <p:tav tm="100000">
                                          <p:val>
                                            <p:fltVal val="1"/>
                                          </p:val>
                                        </p:tav>
                                      </p:tavLst>
                                    </p:anim>
                                    <p:anim calcmode="lin" valueType="num">
                                      <p:cBhvr>
                                        <p:cTn id="9" dur="50" fill="hold"/>
                                        <p:tgtEl>
                                          <p:spTgt spid="51"/>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52"/>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
                                        <p:tgtEl>
                                          <p:spTgt spid="52"/>
                                        </p:tgtEl>
                                      </p:cBhvr>
                                    </p:animEffect>
                                    <p:anim calcmode="lin" valueType="num">
                                      <p:cBhvr>
                                        <p:cTn id="17" dur="50" fill="hold"/>
                                        <p:tgtEl>
                                          <p:spTgt spid="52"/>
                                        </p:tgtEl>
                                        <p:attrNameLst>
                                          <p:attrName>ppt_w</p:attrName>
                                        </p:attrNameLst>
                                      </p:cBhvr>
                                      <p:tavLst>
                                        <p:tav tm="0" fmla="#ppt_w*sin(2.5*pi*$)">
                                          <p:val>
                                            <p:fltVal val="0"/>
                                          </p:val>
                                        </p:tav>
                                        <p:tav tm="100000">
                                          <p:val>
                                            <p:fltVal val="1"/>
                                          </p:val>
                                        </p:tav>
                                      </p:tavLst>
                                    </p:anim>
                                    <p:anim calcmode="lin" valueType="num">
                                      <p:cBhvr>
                                        <p:cTn id="18" dur="50" fill="hold"/>
                                        <p:tgtEl>
                                          <p:spTgt spid="52"/>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53"/>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
                                        <p:tgtEl>
                                          <p:spTgt spid="53"/>
                                        </p:tgtEl>
                                      </p:cBhvr>
                                    </p:animEffect>
                                    <p:anim calcmode="lin" valueType="num">
                                      <p:cBhvr>
                                        <p:cTn id="26" dur="50" fill="hold"/>
                                        <p:tgtEl>
                                          <p:spTgt spid="53"/>
                                        </p:tgtEl>
                                        <p:attrNameLst>
                                          <p:attrName>ppt_w</p:attrName>
                                        </p:attrNameLst>
                                      </p:cBhvr>
                                      <p:tavLst>
                                        <p:tav tm="0" fmla="#ppt_w*sin(2.5*pi*$)">
                                          <p:val>
                                            <p:fltVal val="0"/>
                                          </p:val>
                                        </p:tav>
                                        <p:tav tm="100000">
                                          <p:val>
                                            <p:fltVal val="1"/>
                                          </p:val>
                                        </p:tav>
                                      </p:tavLst>
                                    </p:anim>
                                    <p:anim calcmode="lin" valueType="num">
                                      <p:cBhvr>
                                        <p:cTn id="27" dur="50" fill="hold"/>
                                        <p:tgtEl>
                                          <p:spTgt spid="53"/>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54"/>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
                                        <p:tgtEl>
                                          <p:spTgt spid="54"/>
                                        </p:tgtEl>
                                      </p:cBhvr>
                                    </p:animEffect>
                                    <p:anim calcmode="lin" valueType="num">
                                      <p:cBhvr>
                                        <p:cTn id="35" dur="50" fill="hold"/>
                                        <p:tgtEl>
                                          <p:spTgt spid="54"/>
                                        </p:tgtEl>
                                        <p:attrNameLst>
                                          <p:attrName>ppt_w</p:attrName>
                                        </p:attrNameLst>
                                      </p:cBhvr>
                                      <p:tavLst>
                                        <p:tav tm="0" fmla="#ppt_w*sin(2.5*pi*$)">
                                          <p:val>
                                            <p:fltVal val="0"/>
                                          </p:val>
                                        </p:tav>
                                        <p:tav tm="100000">
                                          <p:val>
                                            <p:fltVal val="1"/>
                                          </p:val>
                                        </p:tav>
                                      </p:tavLst>
                                    </p:anim>
                                    <p:anim calcmode="lin" valueType="num">
                                      <p:cBhvr>
                                        <p:cTn id="36" dur="50" fill="hold"/>
                                        <p:tgtEl>
                                          <p:spTgt spid="54"/>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55"/>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
                                        <p:tgtEl>
                                          <p:spTgt spid="55"/>
                                        </p:tgtEl>
                                      </p:cBhvr>
                                    </p:animEffect>
                                    <p:anim calcmode="lin" valueType="num">
                                      <p:cBhvr>
                                        <p:cTn id="44" dur="50" fill="hold"/>
                                        <p:tgtEl>
                                          <p:spTgt spid="55"/>
                                        </p:tgtEl>
                                        <p:attrNameLst>
                                          <p:attrName>ppt_w</p:attrName>
                                        </p:attrNameLst>
                                      </p:cBhvr>
                                      <p:tavLst>
                                        <p:tav tm="0" fmla="#ppt_w*sin(2.5*pi*$)">
                                          <p:val>
                                            <p:fltVal val="0"/>
                                          </p:val>
                                        </p:tav>
                                        <p:tav tm="100000">
                                          <p:val>
                                            <p:fltVal val="1"/>
                                          </p:val>
                                        </p:tav>
                                      </p:tavLst>
                                    </p:anim>
                                    <p:anim calcmode="lin" valueType="num">
                                      <p:cBhvr>
                                        <p:cTn id="45" dur="50" fill="hold"/>
                                        <p:tgtEl>
                                          <p:spTgt spid="55"/>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2" presetClass="entr" presetSubtype="2" fill="hold" nodeType="afterEffect">
                                  <p:stCondLst>
                                    <p:cond delay="0"/>
                                  </p:stCondLst>
                                  <p:childTnLst>
                                    <p:set>
                                      <p:cBhvr>
                                        <p:cTn id="48" dur="1" fill="hold">
                                          <p:stCondLst>
                                            <p:cond delay="0"/>
                                          </p:stCondLst>
                                        </p:cTn>
                                        <p:tgtEl>
                                          <p:spTgt spid="1026"/>
                                        </p:tgtEl>
                                        <p:attrNameLst>
                                          <p:attrName>style.visibility</p:attrName>
                                        </p:attrNameLst>
                                      </p:cBhvr>
                                      <p:to>
                                        <p:strVal val="visible"/>
                                      </p:to>
                                    </p:set>
                                    <p:anim calcmode="lin" valueType="num">
                                      <p:cBhvr additive="base">
                                        <p:cTn id="49" dur="500" fill="hold"/>
                                        <p:tgtEl>
                                          <p:spTgt spid="1026"/>
                                        </p:tgtEl>
                                        <p:attrNameLst>
                                          <p:attrName>ppt_x</p:attrName>
                                        </p:attrNameLst>
                                      </p:cBhvr>
                                      <p:tavLst>
                                        <p:tav tm="0">
                                          <p:val>
                                            <p:strVal val="1+#ppt_w/2"/>
                                          </p:val>
                                        </p:tav>
                                        <p:tav tm="100000">
                                          <p:val>
                                            <p:strVal val="#ppt_x"/>
                                          </p:val>
                                        </p:tav>
                                      </p:tavLst>
                                    </p:anim>
                                    <p:anim calcmode="lin" valueType="num">
                                      <p:cBhvr additive="base">
                                        <p:cTn id="50" dur="500" fill="hold"/>
                                        <p:tgtEl>
                                          <p:spTgt spid="1026"/>
                                        </p:tgtEl>
                                        <p:attrNameLst>
                                          <p:attrName>ppt_y</p:attrName>
                                        </p:attrNameLst>
                                      </p:cBhvr>
                                      <p:tavLst>
                                        <p:tav tm="0">
                                          <p:val>
                                            <p:strVal val="#ppt_y"/>
                                          </p:val>
                                        </p:tav>
                                        <p:tav tm="100000">
                                          <p:val>
                                            <p:strVal val="#ppt_y"/>
                                          </p:val>
                                        </p:tav>
                                      </p:tavLst>
                                    </p:anim>
                                  </p:childTnLst>
                                </p:cTn>
                              </p:par>
                            </p:childTnLst>
                          </p:cTn>
                        </p:par>
                        <p:par>
                          <p:cTn id="51" fill="hold">
                            <p:stCondLst>
                              <p:cond delay="950"/>
                            </p:stCondLst>
                            <p:childTnLst>
                              <p:par>
                                <p:cTn id="52" presetID="42" presetClass="entr" presetSubtype="0" fill="hold" nodeType="afterEffect">
                                  <p:stCondLst>
                                    <p:cond delay="0"/>
                                  </p:stCondLst>
                                  <p:childTnLst>
                                    <p:set>
                                      <p:cBhvr>
                                        <p:cTn id="53" dur="1" fill="hold">
                                          <p:stCondLst>
                                            <p:cond delay="0"/>
                                          </p:stCondLst>
                                        </p:cTn>
                                        <p:tgtEl>
                                          <p:spTgt spid="46">
                                            <p:txEl>
                                              <p:pRg st="0" end="0"/>
                                            </p:txEl>
                                          </p:spTgt>
                                        </p:tgtEl>
                                        <p:attrNameLst>
                                          <p:attrName>style.visibility</p:attrName>
                                        </p:attrNameLst>
                                      </p:cBhvr>
                                      <p:to>
                                        <p:strVal val="visible"/>
                                      </p:to>
                                    </p:set>
                                    <p:animEffect transition="in" filter="fade">
                                      <p:cBhvr>
                                        <p:cTn id="54" dur="1000"/>
                                        <p:tgtEl>
                                          <p:spTgt spid="46">
                                            <p:txEl>
                                              <p:pRg st="0" end="0"/>
                                            </p:txEl>
                                          </p:spTgt>
                                        </p:tgtEl>
                                      </p:cBhvr>
                                    </p:animEffect>
                                    <p:anim calcmode="lin" valueType="num">
                                      <p:cBhvr>
                                        <p:cTn id="55" dur="100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46">
                                            <p:txEl>
                                              <p:pRg st="0" end="0"/>
                                            </p:txEl>
                                          </p:spTgt>
                                        </p:tgtEl>
                                        <p:attrNameLst>
                                          <p:attrName>ppt_y</p:attrName>
                                        </p:attrNameLst>
                                      </p:cBhvr>
                                      <p:tavLst>
                                        <p:tav tm="0">
                                          <p:val>
                                            <p:strVal val="#ppt_y+.1"/>
                                          </p:val>
                                        </p:tav>
                                        <p:tav tm="100000">
                                          <p:val>
                                            <p:strVal val="#ppt_y"/>
                                          </p:val>
                                        </p:tav>
                                      </p:tavLst>
                                    </p:anim>
                                  </p:childTnLst>
                                </p:cTn>
                              </p:par>
                            </p:childTnLst>
                          </p:cTn>
                        </p:par>
                        <p:par>
                          <p:cTn id="57" fill="hold">
                            <p:stCondLst>
                              <p:cond delay="1950"/>
                            </p:stCondLst>
                            <p:childTnLst>
                              <p:par>
                                <p:cTn id="58" presetID="42" presetClass="entr" presetSubtype="0" fill="hold" nodeType="afterEffect">
                                  <p:stCondLst>
                                    <p:cond delay="0"/>
                                  </p:stCondLst>
                                  <p:childTnLst>
                                    <p:set>
                                      <p:cBhvr>
                                        <p:cTn id="59" dur="1" fill="hold">
                                          <p:stCondLst>
                                            <p:cond delay="0"/>
                                          </p:stCondLst>
                                        </p:cTn>
                                        <p:tgtEl>
                                          <p:spTgt spid="46">
                                            <p:txEl>
                                              <p:pRg st="1" end="1"/>
                                            </p:txEl>
                                          </p:spTgt>
                                        </p:tgtEl>
                                        <p:attrNameLst>
                                          <p:attrName>style.visibility</p:attrName>
                                        </p:attrNameLst>
                                      </p:cBhvr>
                                      <p:to>
                                        <p:strVal val="visible"/>
                                      </p:to>
                                    </p:set>
                                    <p:animEffect transition="in" filter="fade">
                                      <p:cBhvr>
                                        <p:cTn id="60" dur="1000"/>
                                        <p:tgtEl>
                                          <p:spTgt spid="46">
                                            <p:txEl>
                                              <p:pRg st="1" end="1"/>
                                            </p:txEl>
                                          </p:spTgt>
                                        </p:tgtEl>
                                      </p:cBhvr>
                                    </p:animEffect>
                                    <p:anim calcmode="lin" valueType="num">
                                      <p:cBhvr>
                                        <p:cTn id="61" dur="1000" fill="hold"/>
                                        <p:tgtEl>
                                          <p:spTgt spid="46">
                                            <p:txEl>
                                              <p:pRg st="1" end="1"/>
                                            </p:txEl>
                                          </p:spTgt>
                                        </p:tgtEl>
                                        <p:attrNameLst>
                                          <p:attrName>ppt_x</p:attrName>
                                        </p:attrNameLst>
                                      </p:cBhvr>
                                      <p:tavLst>
                                        <p:tav tm="0">
                                          <p:val>
                                            <p:strVal val="#ppt_x"/>
                                          </p:val>
                                        </p:tav>
                                        <p:tav tm="100000">
                                          <p:val>
                                            <p:strVal val="#ppt_x"/>
                                          </p:val>
                                        </p:tav>
                                      </p:tavLst>
                                    </p:anim>
                                    <p:anim calcmode="lin" valueType="num">
                                      <p:cBhvr>
                                        <p:cTn id="62" dur="1000" fill="hold"/>
                                        <p:tgtEl>
                                          <p:spTgt spid="46">
                                            <p:txEl>
                                              <p:pRg st="1" end="1"/>
                                            </p:txEl>
                                          </p:spTgt>
                                        </p:tgtEl>
                                        <p:attrNameLst>
                                          <p:attrName>ppt_y</p:attrName>
                                        </p:attrNameLst>
                                      </p:cBhvr>
                                      <p:tavLst>
                                        <p:tav tm="0">
                                          <p:val>
                                            <p:strVal val="#ppt_y+.1"/>
                                          </p:val>
                                        </p:tav>
                                        <p:tav tm="100000">
                                          <p:val>
                                            <p:strVal val="#ppt_y"/>
                                          </p:val>
                                        </p:tav>
                                      </p:tavLst>
                                    </p:anim>
                                  </p:childTnLst>
                                </p:cTn>
                              </p:par>
                            </p:childTnLst>
                          </p:cTn>
                        </p:par>
                        <p:par>
                          <p:cTn id="63" fill="hold">
                            <p:stCondLst>
                              <p:cond delay="2950"/>
                            </p:stCondLst>
                            <p:childTnLst>
                              <p:par>
                                <p:cTn id="64" presetID="42" presetClass="entr" presetSubtype="0" fill="hold" nodeType="afterEffect">
                                  <p:stCondLst>
                                    <p:cond delay="0"/>
                                  </p:stCondLst>
                                  <p:childTnLst>
                                    <p:set>
                                      <p:cBhvr>
                                        <p:cTn id="65" dur="1" fill="hold">
                                          <p:stCondLst>
                                            <p:cond delay="0"/>
                                          </p:stCondLst>
                                        </p:cTn>
                                        <p:tgtEl>
                                          <p:spTgt spid="46">
                                            <p:txEl>
                                              <p:pRg st="2" end="2"/>
                                            </p:txEl>
                                          </p:spTgt>
                                        </p:tgtEl>
                                        <p:attrNameLst>
                                          <p:attrName>style.visibility</p:attrName>
                                        </p:attrNameLst>
                                      </p:cBhvr>
                                      <p:to>
                                        <p:strVal val="visible"/>
                                      </p:to>
                                    </p:set>
                                    <p:animEffect transition="in" filter="fade">
                                      <p:cBhvr>
                                        <p:cTn id="66" dur="1000"/>
                                        <p:tgtEl>
                                          <p:spTgt spid="46">
                                            <p:txEl>
                                              <p:pRg st="2" end="2"/>
                                            </p:txEl>
                                          </p:spTgt>
                                        </p:tgtEl>
                                      </p:cBhvr>
                                    </p:animEffect>
                                    <p:anim calcmode="lin" valueType="num">
                                      <p:cBhvr>
                                        <p:cTn id="67" dur="1000" fill="hold"/>
                                        <p:tgtEl>
                                          <p:spTgt spid="46">
                                            <p:txEl>
                                              <p:pRg st="2" end="2"/>
                                            </p:txEl>
                                          </p:spTgt>
                                        </p:tgtEl>
                                        <p:attrNameLst>
                                          <p:attrName>ppt_x</p:attrName>
                                        </p:attrNameLst>
                                      </p:cBhvr>
                                      <p:tavLst>
                                        <p:tav tm="0">
                                          <p:val>
                                            <p:strVal val="#ppt_x"/>
                                          </p:val>
                                        </p:tav>
                                        <p:tav tm="100000">
                                          <p:val>
                                            <p:strVal val="#ppt_x"/>
                                          </p:val>
                                        </p:tav>
                                      </p:tavLst>
                                    </p:anim>
                                    <p:anim calcmode="lin" valueType="num">
                                      <p:cBhvr>
                                        <p:cTn id="68" dur="1000" fill="hold"/>
                                        <p:tgtEl>
                                          <p:spTgt spid="46">
                                            <p:txEl>
                                              <p:pRg st="2" end="2"/>
                                            </p:txEl>
                                          </p:spTgt>
                                        </p:tgtEl>
                                        <p:attrNameLst>
                                          <p:attrName>ppt_y</p:attrName>
                                        </p:attrNameLst>
                                      </p:cBhvr>
                                      <p:tavLst>
                                        <p:tav tm="0">
                                          <p:val>
                                            <p:strVal val="#ppt_y+.1"/>
                                          </p:val>
                                        </p:tav>
                                        <p:tav tm="100000">
                                          <p:val>
                                            <p:strVal val="#ppt_y"/>
                                          </p:val>
                                        </p:tav>
                                      </p:tavLst>
                                    </p:anim>
                                  </p:childTnLst>
                                </p:cTn>
                              </p:par>
                            </p:childTnLst>
                          </p:cTn>
                        </p:par>
                        <p:par>
                          <p:cTn id="69" fill="hold">
                            <p:stCondLst>
                              <p:cond delay="3950"/>
                            </p:stCondLst>
                            <p:childTnLst>
                              <p:par>
                                <p:cTn id="70" presetID="42" presetClass="entr" presetSubtype="0" fill="hold" nodeType="afterEffect">
                                  <p:stCondLst>
                                    <p:cond delay="0"/>
                                  </p:stCondLst>
                                  <p:childTnLst>
                                    <p:set>
                                      <p:cBhvr>
                                        <p:cTn id="71" dur="1" fill="hold">
                                          <p:stCondLst>
                                            <p:cond delay="0"/>
                                          </p:stCondLst>
                                        </p:cTn>
                                        <p:tgtEl>
                                          <p:spTgt spid="46">
                                            <p:txEl>
                                              <p:pRg st="3" end="3"/>
                                            </p:txEl>
                                          </p:spTgt>
                                        </p:tgtEl>
                                        <p:attrNameLst>
                                          <p:attrName>style.visibility</p:attrName>
                                        </p:attrNameLst>
                                      </p:cBhvr>
                                      <p:to>
                                        <p:strVal val="visible"/>
                                      </p:to>
                                    </p:set>
                                    <p:animEffect transition="in" filter="fade">
                                      <p:cBhvr>
                                        <p:cTn id="72" dur="1000"/>
                                        <p:tgtEl>
                                          <p:spTgt spid="46">
                                            <p:txEl>
                                              <p:pRg st="3" end="3"/>
                                            </p:txEl>
                                          </p:spTgt>
                                        </p:tgtEl>
                                      </p:cBhvr>
                                    </p:animEffect>
                                    <p:anim calcmode="lin" valueType="num">
                                      <p:cBhvr>
                                        <p:cTn id="73" dur="1000" fill="hold"/>
                                        <p:tgtEl>
                                          <p:spTgt spid="46">
                                            <p:txEl>
                                              <p:pRg st="3" end="3"/>
                                            </p:txEl>
                                          </p:spTgt>
                                        </p:tgtEl>
                                        <p:attrNameLst>
                                          <p:attrName>ppt_x</p:attrName>
                                        </p:attrNameLst>
                                      </p:cBhvr>
                                      <p:tavLst>
                                        <p:tav tm="0">
                                          <p:val>
                                            <p:strVal val="#ppt_x"/>
                                          </p:val>
                                        </p:tav>
                                        <p:tav tm="100000">
                                          <p:val>
                                            <p:strVal val="#ppt_x"/>
                                          </p:val>
                                        </p:tav>
                                      </p:tavLst>
                                    </p:anim>
                                    <p:anim calcmode="lin" valueType="num">
                                      <p:cBhvr>
                                        <p:cTn id="74" dur="1000" fill="hold"/>
                                        <p:tgtEl>
                                          <p:spTgt spid="46">
                                            <p:txEl>
                                              <p:pRg st="3" end="3"/>
                                            </p:txEl>
                                          </p:spTgt>
                                        </p:tgtEl>
                                        <p:attrNameLst>
                                          <p:attrName>ppt_y</p:attrName>
                                        </p:attrNameLst>
                                      </p:cBhvr>
                                      <p:tavLst>
                                        <p:tav tm="0">
                                          <p:val>
                                            <p:strVal val="#ppt_y+.1"/>
                                          </p:val>
                                        </p:tav>
                                        <p:tav tm="100000">
                                          <p:val>
                                            <p:strVal val="#ppt_y"/>
                                          </p:val>
                                        </p:tav>
                                      </p:tavLst>
                                    </p:anim>
                                  </p:childTnLst>
                                </p:cTn>
                              </p:par>
                            </p:childTnLst>
                          </p:cTn>
                        </p:par>
                        <p:par>
                          <p:cTn id="75" fill="hold">
                            <p:stCondLst>
                              <p:cond delay="4950"/>
                            </p:stCondLst>
                            <p:childTnLst>
                              <p:par>
                                <p:cTn id="76" presetID="42" presetClass="entr" presetSubtype="0" fill="hold" nodeType="afterEffect">
                                  <p:stCondLst>
                                    <p:cond delay="0"/>
                                  </p:stCondLst>
                                  <p:childTnLst>
                                    <p:set>
                                      <p:cBhvr>
                                        <p:cTn id="77" dur="1" fill="hold">
                                          <p:stCondLst>
                                            <p:cond delay="0"/>
                                          </p:stCondLst>
                                        </p:cTn>
                                        <p:tgtEl>
                                          <p:spTgt spid="46">
                                            <p:txEl>
                                              <p:pRg st="4" end="4"/>
                                            </p:txEl>
                                          </p:spTgt>
                                        </p:tgtEl>
                                        <p:attrNameLst>
                                          <p:attrName>style.visibility</p:attrName>
                                        </p:attrNameLst>
                                      </p:cBhvr>
                                      <p:to>
                                        <p:strVal val="visible"/>
                                      </p:to>
                                    </p:set>
                                    <p:animEffect transition="in" filter="fade">
                                      <p:cBhvr>
                                        <p:cTn id="78" dur="1000"/>
                                        <p:tgtEl>
                                          <p:spTgt spid="46">
                                            <p:txEl>
                                              <p:pRg st="4" end="4"/>
                                            </p:txEl>
                                          </p:spTgt>
                                        </p:tgtEl>
                                      </p:cBhvr>
                                    </p:animEffect>
                                    <p:anim calcmode="lin" valueType="num">
                                      <p:cBhvr>
                                        <p:cTn id="79" dur="1000" fill="hold"/>
                                        <p:tgtEl>
                                          <p:spTgt spid="46">
                                            <p:txEl>
                                              <p:pRg st="4" end="4"/>
                                            </p:txEl>
                                          </p:spTgt>
                                        </p:tgtEl>
                                        <p:attrNameLst>
                                          <p:attrName>ppt_x</p:attrName>
                                        </p:attrNameLst>
                                      </p:cBhvr>
                                      <p:tavLst>
                                        <p:tav tm="0">
                                          <p:val>
                                            <p:strVal val="#ppt_x"/>
                                          </p:val>
                                        </p:tav>
                                        <p:tav tm="100000">
                                          <p:val>
                                            <p:strVal val="#ppt_x"/>
                                          </p:val>
                                        </p:tav>
                                      </p:tavLst>
                                    </p:anim>
                                    <p:anim calcmode="lin" valueType="num">
                                      <p:cBhvr>
                                        <p:cTn id="80" dur="1000" fill="hold"/>
                                        <p:tgtEl>
                                          <p:spTgt spid="4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2" grpId="1" animBg="1"/>
      <p:bldP spid="53" grpId="0" animBg="1"/>
      <p:bldP spid="53" grpId="1" animBg="1"/>
      <p:bldP spid="54" grpId="0" animBg="1"/>
      <p:bldP spid="54" grpId="1" animBg="1"/>
      <p:bldP spid="55" grpId="0" animBg="1"/>
      <p:bldP spid="5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9057437-C254-4C02-A4E9-92B4FF5F39A8}"/>
              </a:ext>
            </a:extLst>
          </p:cNvPr>
          <p:cNvGrpSpPr/>
          <p:nvPr/>
        </p:nvGrpSpPr>
        <p:grpSpPr>
          <a:xfrm>
            <a:off x="3856798" y="2014256"/>
            <a:ext cx="4909360" cy="4301408"/>
            <a:chOff x="8162581" y="1079474"/>
            <a:chExt cx="3810449" cy="3334070"/>
          </a:xfrm>
        </p:grpSpPr>
        <p:sp>
          <p:nvSpPr>
            <p:cNvPr id="11" name="Oval 10">
              <a:extLst>
                <a:ext uri="{FF2B5EF4-FFF2-40B4-BE49-F238E27FC236}">
                  <a16:creationId xmlns:a16="http://schemas.microsoft.com/office/drawing/2014/main" id="{99216426-737D-4D7A-A33B-CF38D10C9230}"/>
                </a:ext>
              </a:extLst>
            </p:cNvPr>
            <p:cNvSpPr/>
            <p:nvPr/>
          </p:nvSpPr>
          <p:spPr>
            <a:xfrm>
              <a:off x="8403231" y="1079474"/>
              <a:ext cx="3334070" cy="333407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0A03D6F-9381-4333-8E95-267778232384}"/>
                </a:ext>
              </a:extLst>
            </p:cNvPr>
            <p:cNvSpPr txBox="1"/>
            <p:nvPr/>
          </p:nvSpPr>
          <p:spPr>
            <a:xfrm>
              <a:off x="8162581" y="2303868"/>
              <a:ext cx="3810449" cy="667971"/>
            </a:xfrm>
            <a:prstGeom prst="rect">
              <a:avLst/>
            </a:prstGeom>
            <a:noFill/>
          </p:spPr>
          <p:txBody>
            <a:bodyPr wrap="square" rtlCol="0">
              <a:spAutoFit/>
            </a:bodyPr>
            <a:lstStyle/>
            <a:p>
              <a:pPr algn="ctr"/>
              <a:r>
                <a:rPr lang="en-US" sz="5000" b="1" dirty="0">
                  <a:solidFill>
                    <a:srgbClr val="E6E7E9"/>
                  </a:solidFill>
                  <a:latin typeface="Tw Cen MT" panose="020B0602020104020603" pitchFamily="34" charset="0"/>
                </a:rPr>
                <a:t>Implementation </a:t>
              </a:r>
            </a:p>
          </p:txBody>
        </p:sp>
      </p:grpSp>
      <p:sp>
        <p:nvSpPr>
          <p:cNvPr id="12" name="Oval 11">
            <a:extLst>
              <a:ext uri="{FF2B5EF4-FFF2-40B4-BE49-F238E27FC236}">
                <a16:creationId xmlns:a16="http://schemas.microsoft.com/office/drawing/2014/main" id="{1F8EC3D6-DE5A-4B83-9263-8F357E6173A7}"/>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DCF4EAEC-A9E1-4753-B5F9-1AC214538F55}"/>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D42AFD7-D62C-4890-BCC5-BD409FF0D65F}"/>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045F3FF-1FD0-47FE-9A28-9DF738A93377}"/>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48693A6-F309-4A30-A687-0784D69B1151}"/>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733441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
                                        <p:tgtEl>
                                          <p:spTgt spid="12"/>
                                        </p:tgtEl>
                                      </p:cBhvr>
                                    </p:animEffect>
                                    <p:anim calcmode="lin" valueType="num">
                                      <p:cBhvr>
                                        <p:cTn id="8" dur="50" fill="hold"/>
                                        <p:tgtEl>
                                          <p:spTgt spid="12"/>
                                        </p:tgtEl>
                                        <p:attrNameLst>
                                          <p:attrName>ppt_w</p:attrName>
                                        </p:attrNameLst>
                                      </p:cBhvr>
                                      <p:tavLst>
                                        <p:tav tm="0" fmla="#ppt_w*sin(2.5*pi*$)">
                                          <p:val>
                                            <p:fltVal val="0"/>
                                          </p:val>
                                        </p:tav>
                                        <p:tav tm="100000">
                                          <p:val>
                                            <p:fltVal val="1"/>
                                          </p:val>
                                        </p:tav>
                                      </p:tavLst>
                                    </p:anim>
                                    <p:anim calcmode="lin" valueType="num">
                                      <p:cBhvr>
                                        <p:cTn id="9" dur="5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18"/>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
                                        <p:tgtEl>
                                          <p:spTgt spid="18"/>
                                        </p:tgtEl>
                                      </p:cBhvr>
                                    </p:animEffect>
                                    <p:anim calcmode="lin" valueType="num">
                                      <p:cBhvr>
                                        <p:cTn id="17" dur="50" fill="hold"/>
                                        <p:tgtEl>
                                          <p:spTgt spid="18"/>
                                        </p:tgtEl>
                                        <p:attrNameLst>
                                          <p:attrName>ppt_w</p:attrName>
                                        </p:attrNameLst>
                                      </p:cBhvr>
                                      <p:tavLst>
                                        <p:tav tm="0" fmla="#ppt_w*sin(2.5*pi*$)">
                                          <p:val>
                                            <p:fltVal val="0"/>
                                          </p:val>
                                        </p:tav>
                                        <p:tav tm="100000">
                                          <p:val>
                                            <p:fltVal val="1"/>
                                          </p:val>
                                        </p:tav>
                                      </p:tavLst>
                                    </p:anim>
                                    <p:anim calcmode="lin" valueType="num">
                                      <p:cBhvr>
                                        <p:cTn id="18" dur="50" fill="hold"/>
                                        <p:tgtEl>
                                          <p:spTgt spid="18"/>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21"/>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
                                        <p:tgtEl>
                                          <p:spTgt spid="21"/>
                                        </p:tgtEl>
                                      </p:cBhvr>
                                    </p:animEffect>
                                    <p:anim calcmode="lin" valueType="num">
                                      <p:cBhvr>
                                        <p:cTn id="26" dur="50" fill="hold"/>
                                        <p:tgtEl>
                                          <p:spTgt spid="21"/>
                                        </p:tgtEl>
                                        <p:attrNameLst>
                                          <p:attrName>ppt_w</p:attrName>
                                        </p:attrNameLst>
                                      </p:cBhvr>
                                      <p:tavLst>
                                        <p:tav tm="0" fmla="#ppt_w*sin(2.5*pi*$)">
                                          <p:val>
                                            <p:fltVal val="0"/>
                                          </p:val>
                                        </p:tav>
                                        <p:tav tm="100000">
                                          <p:val>
                                            <p:fltVal val="1"/>
                                          </p:val>
                                        </p:tav>
                                      </p:tavLst>
                                    </p:anim>
                                    <p:anim calcmode="lin" valueType="num">
                                      <p:cBhvr>
                                        <p:cTn id="27" dur="50" fill="hold"/>
                                        <p:tgtEl>
                                          <p:spTgt spid="21"/>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23"/>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
                                        <p:tgtEl>
                                          <p:spTgt spid="23"/>
                                        </p:tgtEl>
                                      </p:cBhvr>
                                    </p:animEffect>
                                    <p:anim calcmode="lin" valueType="num">
                                      <p:cBhvr>
                                        <p:cTn id="35" dur="50" fill="hold"/>
                                        <p:tgtEl>
                                          <p:spTgt spid="23"/>
                                        </p:tgtEl>
                                        <p:attrNameLst>
                                          <p:attrName>ppt_w</p:attrName>
                                        </p:attrNameLst>
                                      </p:cBhvr>
                                      <p:tavLst>
                                        <p:tav tm="0" fmla="#ppt_w*sin(2.5*pi*$)">
                                          <p:val>
                                            <p:fltVal val="0"/>
                                          </p:val>
                                        </p:tav>
                                        <p:tav tm="100000">
                                          <p:val>
                                            <p:fltVal val="1"/>
                                          </p:val>
                                        </p:tav>
                                      </p:tavLst>
                                    </p:anim>
                                    <p:anim calcmode="lin" valueType="num">
                                      <p:cBhvr>
                                        <p:cTn id="36" dur="50" fill="hold"/>
                                        <p:tgtEl>
                                          <p:spTgt spid="23"/>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24"/>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
                                        <p:tgtEl>
                                          <p:spTgt spid="24"/>
                                        </p:tgtEl>
                                      </p:cBhvr>
                                    </p:animEffect>
                                    <p:anim calcmode="lin" valueType="num">
                                      <p:cBhvr>
                                        <p:cTn id="44" dur="50" fill="hold"/>
                                        <p:tgtEl>
                                          <p:spTgt spid="24"/>
                                        </p:tgtEl>
                                        <p:attrNameLst>
                                          <p:attrName>ppt_w</p:attrName>
                                        </p:attrNameLst>
                                      </p:cBhvr>
                                      <p:tavLst>
                                        <p:tav tm="0" fmla="#ppt_w*sin(2.5*pi*$)">
                                          <p:val>
                                            <p:fltVal val="0"/>
                                          </p:val>
                                        </p:tav>
                                        <p:tav tm="100000">
                                          <p:val>
                                            <p:fltVal val="1"/>
                                          </p:val>
                                        </p:tav>
                                      </p:tavLst>
                                    </p:anim>
                                    <p:anim calcmode="lin" valueType="num">
                                      <p:cBhvr>
                                        <p:cTn id="45" dur="50" fill="hold"/>
                                        <p:tgtEl>
                                          <p:spTgt spid="24"/>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53" presetClass="entr" presetSubtype="16"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Effect transition="in" filter="fade">
                                      <p:cBhvr>
                                        <p:cTn id="5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8" grpId="1" animBg="1"/>
      <p:bldP spid="21" grpId="0" animBg="1"/>
      <p:bldP spid="21" grpId="1" animBg="1"/>
      <p:bldP spid="23" grpId="0" animBg="1"/>
      <p:bldP spid="23" grpId="1" animBg="1"/>
      <p:bldP spid="24" grpId="0" animBg="1"/>
      <p:bldP spid="2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b="1" dirty="0">
                <a:solidFill>
                  <a:srgbClr val="002060"/>
                </a:solidFill>
                <a:latin typeface="Tw Cen MT" panose="020B0602020104020603" pitchFamily="34" charset="0"/>
              </a:rPr>
              <a:t>Implementation</a:t>
            </a:r>
          </a:p>
        </p:txBody>
      </p:sp>
      <p:sp>
        <p:nvSpPr>
          <p:cNvPr id="51" name="Oval 50">
            <a:extLst>
              <a:ext uri="{FF2B5EF4-FFF2-40B4-BE49-F238E27FC236}">
                <a16:creationId xmlns:a16="http://schemas.microsoft.com/office/drawing/2014/main" id="{8097AD99-F6DE-4EC0-BF7B-D7EDC5C71200}"/>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62B79555-1376-43E2-B9A0-4CA70E698245}"/>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E87D0B86-46ED-43AF-8609-41A68CD2E6A9}"/>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711A44C-62DA-4C38-BBC9-15EF34D1679D}"/>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F0864637-7A64-4A1F-B311-5DF57F455965}"/>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4">
            <a:extLst>
              <a:ext uri="{FF2B5EF4-FFF2-40B4-BE49-F238E27FC236}">
                <a16:creationId xmlns:a16="http://schemas.microsoft.com/office/drawing/2014/main" id="{455372BF-E12D-41CD-ADAF-376251AEB72A}"/>
              </a:ext>
            </a:extLst>
          </p:cNvPr>
          <p:cNvSpPr txBox="1">
            <a:spLocks/>
          </p:cNvSpPr>
          <p:nvPr/>
        </p:nvSpPr>
        <p:spPr>
          <a:xfrm>
            <a:off x="442491" y="1145688"/>
            <a:ext cx="11444709" cy="355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bg2"/>
              </a:buClr>
              <a:buFont typeface="Wingdings" panose="05000000000000000000" pitchFamily="2" charset="2"/>
              <a:buChar char="q"/>
              <a:defRPr/>
            </a:pPr>
            <a:r>
              <a:rPr lang="en-US" altLang="en-US" sz="1800" dirty="0">
                <a:latin typeface="Tw Cen MT" panose="020B0602020104020603" pitchFamily="34" charset="0"/>
                <a:cs typeface="Times New Roman" pitchFamily="18" charset="0"/>
              </a:rPr>
              <a:t>The various steps involved in the process of Identifying product and Outdoor navigation for A product are as follows:</a:t>
            </a:r>
          </a:p>
        </p:txBody>
      </p:sp>
      <p:sp>
        <p:nvSpPr>
          <p:cNvPr id="11" name="Rectangle 10">
            <a:extLst>
              <a:ext uri="{FF2B5EF4-FFF2-40B4-BE49-F238E27FC236}">
                <a16:creationId xmlns:a16="http://schemas.microsoft.com/office/drawing/2014/main" id="{E344ADBF-E5C1-4D8F-894D-7AE9688CA5A7}"/>
              </a:ext>
            </a:extLst>
          </p:cNvPr>
          <p:cNvSpPr>
            <a:spLocks noChangeArrowheads="1"/>
          </p:cNvSpPr>
          <p:nvPr/>
        </p:nvSpPr>
        <p:spPr bwMode="auto">
          <a:xfrm>
            <a:off x="939353" y="1885737"/>
            <a:ext cx="6096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IN" altLang="en-US" sz="1800" dirty="0">
                <a:solidFill>
                  <a:schemeClr val="tx1"/>
                </a:solidFill>
                <a:latin typeface="Tw Cen MT" panose="020B0602020104020603" pitchFamily="34" charset="0"/>
              </a:rPr>
              <a:t>decode() </a:t>
            </a:r>
          </a:p>
          <a:p>
            <a:pPr eaLnBrk="1" hangingPunct="1">
              <a:lnSpc>
                <a:spcPct val="100000"/>
              </a:lnSpc>
              <a:spcBef>
                <a:spcPct val="0"/>
              </a:spcBef>
              <a:buClrTx/>
              <a:buFontTx/>
              <a:buNone/>
            </a:pPr>
            <a:r>
              <a:rPr lang="en-IN" altLang="en-US" sz="1800" dirty="0">
                <a:solidFill>
                  <a:schemeClr val="tx1"/>
                </a:solidFill>
                <a:latin typeface="Tw Cen MT" panose="020B0602020104020603" pitchFamily="34" charset="0"/>
              </a:rPr>
              <a:t>{  </a:t>
            </a:r>
          </a:p>
          <a:p>
            <a:pPr eaLnBrk="1" hangingPunct="1">
              <a:lnSpc>
                <a:spcPct val="100000"/>
              </a:lnSpc>
              <a:spcBef>
                <a:spcPct val="0"/>
              </a:spcBef>
              <a:buClrTx/>
              <a:buFontTx/>
              <a:buNone/>
            </a:pPr>
            <a:r>
              <a:rPr lang="en-IN" altLang="en-US" sz="1800" dirty="0">
                <a:solidFill>
                  <a:schemeClr val="tx1"/>
                </a:solidFill>
                <a:latin typeface="Tw Cen MT" panose="020B0602020104020603" pitchFamily="34" charset="0"/>
              </a:rPr>
              <a:t>if ( image == </a:t>
            </a:r>
            <a:r>
              <a:rPr lang="en-IN" altLang="en-US" sz="1800" dirty="0" err="1">
                <a:solidFill>
                  <a:schemeClr val="tx1"/>
                </a:solidFill>
                <a:latin typeface="Tw Cen MT" panose="020B0602020104020603" pitchFamily="34" charset="0"/>
              </a:rPr>
              <a:t>QRcode</a:t>
            </a:r>
            <a:r>
              <a:rPr lang="en-IN" altLang="en-US" sz="1800" dirty="0">
                <a:solidFill>
                  <a:schemeClr val="tx1"/>
                </a:solidFill>
                <a:latin typeface="Tw Cen MT" panose="020B0602020104020603" pitchFamily="34" charset="0"/>
              </a:rPr>
              <a:t>)    </a:t>
            </a:r>
          </a:p>
          <a:p>
            <a:pPr eaLnBrk="1" hangingPunct="1">
              <a:lnSpc>
                <a:spcPct val="100000"/>
              </a:lnSpc>
              <a:spcBef>
                <a:spcPct val="0"/>
              </a:spcBef>
              <a:buClrTx/>
              <a:buFontTx/>
              <a:buNone/>
            </a:pPr>
            <a:r>
              <a:rPr lang="en-IN" altLang="en-US" sz="1800" dirty="0">
                <a:solidFill>
                  <a:schemeClr val="tx1"/>
                </a:solidFill>
                <a:latin typeface="Tw Cen MT" panose="020B0602020104020603" pitchFamily="34" charset="0"/>
              </a:rPr>
              <a:t>	{     </a:t>
            </a:r>
          </a:p>
          <a:p>
            <a:pPr eaLnBrk="1" hangingPunct="1">
              <a:lnSpc>
                <a:spcPct val="100000"/>
              </a:lnSpc>
              <a:spcBef>
                <a:spcPct val="0"/>
              </a:spcBef>
              <a:buClrTx/>
              <a:buFontTx/>
              <a:buNone/>
            </a:pPr>
            <a:r>
              <a:rPr lang="en-IN" altLang="en-US" sz="1800" dirty="0">
                <a:solidFill>
                  <a:schemeClr val="tx1"/>
                </a:solidFill>
                <a:latin typeface="Tw Cen MT" panose="020B0602020104020603" pitchFamily="34" charset="0"/>
              </a:rPr>
              <a:t>	decode the code and get the data;   </a:t>
            </a:r>
          </a:p>
          <a:p>
            <a:pPr eaLnBrk="1" hangingPunct="1">
              <a:lnSpc>
                <a:spcPct val="100000"/>
              </a:lnSpc>
              <a:spcBef>
                <a:spcPct val="0"/>
              </a:spcBef>
              <a:buClrTx/>
              <a:buFontTx/>
              <a:buNone/>
            </a:pPr>
            <a:r>
              <a:rPr lang="en-IN" altLang="en-US" sz="1800" dirty="0">
                <a:solidFill>
                  <a:schemeClr val="tx1"/>
                </a:solidFill>
                <a:latin typeface="Tw Cen MT" panose="020B0602020104020603" pitchFamily="34" charset="0"/>
              </a:rPr>
              <a:t> 	}   </a:t>
            </a:r>
          </a:p>
          <a:p>
            <a:pPr eaLnBrk="1" hangingPunct="1">
              <a:lnSpc>
                <a:spcPct val="100000"/>
              </a:lnSpc>
              <a:spcBef>
                <a:spcPct val="0"/>
              </a:spcBef>
              <a:buClrTx/>
              <a:buFontTx/>
              <a:buNone/>
            </a:pPr>
            <a:r>
              <a:rPr lang="en-IN" altLang="en-US" sz="1800" dirty="0">
                <a:solidFill>
                  <a:schemeClr val="tx1"/>
                </a:solidFill>
                <a:latin typeface="Tw Cen MT" panose="020B0602020104020603" pitchFamily="34" charset="0"/>
              </a:rPr>
              <a:t> 	else   </a:t>
            </a:r>
          </a:p>
          <a:p>
            <a:pPr eaLnBrk="1" hangingPunct="1">
              <a:lnSpc>
                <a:spcPct val="100000"/>
              </a:lnSpc>
              <a:spcBef>
                <a:spcPct val="0"/>
              </a:spcBef>
              <a:buClrTx/>
              <a:buFontTx/>
              <a:buNone/>
            </a:pPr>
            <a:r>
              <a:rPr lang="en-IN" altLang="en-US" sz="1800" dirty="0">
                <a:solidFill>
                  <a:schemeClr val="tx1"/>
                </a:solidFill>
                <a:latin typeface="Tw Cen MT" panose="020B0602020104020603" pitchFamily="34" charset="0"/>
              </a:rPr>
              <a:t>	 	return decoding Failed; </a:t>
            </a:r>
          </a:p>
          <a:p>
            <a:pPr eaLnBrk="1" hangingPunct="1">
              <a:lnSpc>
                <a:spcPct val="100000"/>
              </a:lnSpc>
              <a:spcBef>
                <a:spcPct val="0"/>
              </a:spcBef>
              <a:buClrTx/>
              <a:buFontTx/>
              <a:buNone/>
            </a:pPr>
            <a:r>
              <a:rPr lang="en-IN" altLang="en-US" sz="1800" dirty="0">
                <a:solidFill>
                  <a:schemeClr val="tx1"/>
                </a:solidFill>
                <a:latin typeface="Tw Cen MT" panose="020B0602020104020603" pitchFamily="34" charset="0"/>
              </a:rPr>
              <a:t> }</a:t>
            </a:r>
          </a:p>
          <a:p>
            <a:pPr eaLnBrk="1" hangingPunct="1">
              <a:lnSpc>
                <a:spcPct val="100000"/>
              </a:lnSpc>
              <a:spcBef>
                <a:spcPct val="0"/>
              </a:spcBef>
              <a:buClrTx/>
              <a:buFontTx/>
              <a:buNone/>
            </a:pPr>
            <a:endParaRPr lang="en-IN" altLang="en-US" sz="1800" dirty="0">
              <a:solidFill>
                <a:schemeClr val="tx1"/>
              </a:solidFill>
              <a:latin typeface="Tw Cen MT" panose="020B0602020104020603" pitchFamily="34" charset="0"/>
            </a:endParaRPr>
          </a:p>
        </p:txBody>
      </p:sp>
      <p:sp>
        <p:nvSpPr>
          <p:cNvPr id="12" name="Rectangle 11">
            <a:extLst>
              <a:ext uri="{FF2B5EF4-FFF2-40B4-BE49-F238E27FC236}">
                <a16:creationId xmlns:a16="http://schemas.microsoft.com/office/drawing/2014/main" id="{5ECFAD87-B696-41C8-BDA4-096A1B8F44F3}"/>
              </a:ext>
            </a:extLst>
          </p:cNvPr>
          <p:cNvSpPr>
            <a:spLocks noChangeArrowheads="1"/>
          </p:cNvSpPr>
          <p:nvPr/>
        </p:nvSpPr>
        <p:spPr bwMode="auto">
          <a:xfrm>
            <a:off x="5791200" y="1976124"/>
            <a:ext cx="6096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IN" altLang="en-US" sz="1800" dirty="0" err="1">
                <a:solidFill>
                  <a:schemeClr val="tx1"/>
                </a:solidFill>
                <a:latin typeface="Tw Cen MT" panose="020B0602020104020603" pitchFamily="34" charset="0"/>
              </a:rPr>
              <a:t>senddecoded</a:t>
            </a:r>
            <a:r>
              <a:rPr lang="en-IN" altLang="en-US" sz="1800" dirty="0">
                <a:solidFill>
                  <a:schemeClr val="tx1"/>
                </a:solidFill>
                <a:latin typeface="Tw Cen MT" panose="020B0602020104020603" pitchFamily="34" charset="0"/>
              </a:rPr>
              <a:t>()</a:t>
            </a:r>
          </a:p>
          <a:p>
            <a:pPr eaLnBrk="1" hangingPunct="1">
              <a:lnSpc>
                <a:spcPct val="100000"/>
              </a:lnSpc>
              <a:spcBef>
                <a:spcPct val="0"/>
              </a:spcBef>
              <a:buClrTx/>
              <a:buFontTx/>
              <a:buNone/>
            </a:pPr>
            <a:r>
              <a:rPr lang="en-IN" altLang="en-US" sz="1800" dirty="0">
                <a:solidFill>
                  <a:schemeClr val="tx1"/>
                </a:solidFill>
                <a:latin typeface="Tw Cen MT" panose="020B0602020104020603" pitchFamily="34" charset="0"/>
              </a:rPr>
              <a:t>{   </a:t>
            </a:r>
          </a:p>
          <a:p>
            <a:pPr eaLnBrk="1" hangingPunct="1">
              <a:lnSpc>
                <a:spcPct val="100000"/>
              </a:lnSpc>
              <a:spcBef>
                <a:spcPct val="0"/>
              </a:spcBef>
              <a:buClrTx/>
              <a:buFontTx/>
              <a:buNone/>
            </a:pPr>
            <a:r>
              <a:rPr lang="en-IN" altLang="en-US" sz="1800" dirty="0">
                <a:solidFill>
                  <a:schemeClr val="tx1"/>
                </a:solidFill>
                <a:latin typeface="Tw Cen MT" panose="020B0602020104020603" pitchFamily="34" charset="0"/>
              </a:rPr>
              <a:t>	Store the decoded data in a buffer   send through web services;</a:t>
            </a:r>
          </a:p>
          <a:p>
            <a:pPr eaLnBrk="1" hangingPunct="1">
              <a:lnSpc>
                <a:spcPct val="100000"/>
              </a:lnSpc>
              <a:spcBef>
                <a:spcPct val="0"/>
              </a:spcBef>
              <a:buClrTx/>
              <a:buFontTx/>
              <a:buNone/>
            </a:pPr>
            <a:r>
              <a:rPr lang="en-IN" altLang="en-US" sz="1800" dirty="0">
                <a:solidFill>
                  <a:schemeClr val="tx1"/>
                </a:solidFill>
                <a:latin typeface="Tw Cen MT" panose="020B0602020104020603" pitchFamily="34" charset="0"/>
              </a:rPr>
              <a:t>  	if (sending == success) </a:t>
            </a:r>
          </a:p>
          <a:p>
            <a:pPr eaLnBrk="1" hangingPunct="1">
              <a:lnSpc>
                <a:spcPct val="100000"/>
              </a:lnSpc>
              <a:spcBef>
                <a:spcPct val="0"/>
              </a:spcBef>
              <a:buClrTx/>
              <a:buFontTx/>
              <a:buNone/>
            </a:pPr>
            <a:r>
              <a:rPr lang="en-IN" altLang="en-US" sz="1800" dirty="0">
                <a:solidFill>
                  <a:schemeClr val="tx1"/>
                </a:solidFill>
                <a:latin typeface="Tw Cen MT" panose="020B0602020104020603" pitchFamily="34" charset="0"/>
              </a:rPr>
              <a:t>		return sending success </a:t>
            </a:r>
          </a:p>
          <a:p>
            <a:pPr eaLnBrk="1" hangingPunct="1">
              <a:lnSpc>
                <a:spcPct val="100000"/>
              </a:lnSpc>
              <a:spcBef>
                <a:spcPct val="0"/>
              </a:spcBef>
              <a:buClrTx/>
              <a:buFontTx/>
              <a:buNone/>
            </a:pPr>
            <a:r>
              <a:rPr lang="en-IN" altLang="en-US" sz="1800" dirty="0">
                <a:solidFill>
                  <a:schemeClr val="tx1"/>
                </a:solidFill>
                <a:latin typeface="Tw Cen MT" panose="020B0602020104020603" pitchFamily="34" charset="0"/>
              </a:rPr>
              <a:t>	else </a:t>
            </a:r>
          </a:p>
          <a:p>
            <a:pPr eaLnBrk="1" hangingPunct="1">
              <a:lnSpc>
                <a:spcPct val="100000"/>
              </a:lnSpc>
              <a:spcBef>
                <a:spcPct val="0"/>
              </a:spcBef>
              <a:buClrTx/>
              <a:buFontTx/>
              <a:buNone/>
            </a:pPr>
            <a:r>
              <a:rPr lang="en-IN" altLang="en-US" sz="1800" dirty="0">
                <a:solidFill>
                  <a:schemeClr val="tx1"/>
                </a:solidFill>
                <a:latin typeface="Tw Cen MT" panose="020B0602020104020603" pitchFamily="34" charset="0"/>
              </a:rPr>
              <a:t>		return sending failed </a:t>
            </a:r>
          </a:p>
          <a:p>
            <a:pPr eaLnBrk="1" hangingPunct="1">
              <a:lnSpc>
                <a:spcPct val="100000"/>
              </a:lnSpc>
              <a:spcBef>
                <a:spcPct val="0"/>
              </a:spcBef>
              <a:buClrTx/>
              <a:buFontTx/>
              <a:buNone/>
            </a:pPr>
            <a:r>
              <a:rPr lang="en-IN" altLang="en-US" sz="1800" dirty="0">
                <a:solidFill>
                  <a:schemeClr val="tx1"/>
                </a:solidFill>
                <a:latin typeface="Tw Cen MT" panose="020B0602020104020603" pitchFamily="34" charset="0"/>
              </a:rPr>
              <a:t>}</a:t>
            </a:r>
          </a:p>
        </p:txBody>
      </p:sp>
      <p:sp>
        <p:nvSpPr>
          <p:cNvPr id="13" name="Rectangle 12">
            <a:extLst>
              <a:ext uri="{FF2B5EF4-FFF2-40B4-BE49-F238E27FC236}">
                <a16:creationId xmlns:a16="http://schemas.microsoft.com/office/drawing/2014/main" id="{834E4CA5-F67D-4468-9B0E-3024711A38DB}"/>
              </a:ext>
            </a:extLst>
          </p:cNvPr>
          <p:cNvSpPr>
            <a:spLocks noChangeArrowheads="1"/>
          </p:cNvSpPr>
          <p:nvPr/>
        </p:nvSpPr>
        <p:spPr bwMode="auto">
          <a:xfrm>
            <a:off x="939353" y="4748000"/>
            <a:ext cx="6096000"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82563">
              <a:lnSpc>
                <a:spcPct val="110000"/>
              </a:lnSpc>
              <a:spcBef>
                <a:spcPts val="700"/>
              </a:spcBef>
              <a:buClr>
                <a:schemeClr val="tx2"/>
              </a:buClr>
              <a:buFont typeface="Arial" panose="020B0604020202020204" pitchFamily="34" charset="0"/>
              <a:buChar char="•"/>
              <a:tabLst>
                <a:tab pos="182563" algn="l"/>
              </a:tabLst>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tabLst>
                <a:tab pos="182563" algn="l"/>
              </a:tabLst>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tabLst>
                <a:tab pos="182563" algn="l"/>
              </a:tabLst>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tabLst>
                <a:tab pos="182563" algn="l"/>
              </a:tabLst>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tabLst>
                <a:tab pos="182563" algn="l"/>
              </a:tabLst>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tabLst>
                <a:tab pos="182563" algn="l"/>
              </a:tabLst>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tabLst>
                <a:tab pos="182563" algn="l"/>
              </a:tabLst>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tabLst>
                <a:tab pos="182563" algn="l"/>
              </a:tabLst>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tabLst>
                <a:tab pos="182563" algn="l"/>
              </a:tabLst>
              <a:defRPr sz="1400">
                <a:solidFill>
                  <a:srgbClr val="595959"/>
                </a:solidFill>
                <a:latin typeface="Gill Sans MT" panose="020B0502020104020203" pitchFamily="34" charset="0"/>
              </a:defRPr>
            </a:lvl9pPr>
          </a:lstStyle>
          <a:p>
            <a:pPr algn="just" eaLnBrk="1" hangingPunct="1">
              <a:lnSpc>
                <a:spcPct val="95000"/>
              </a:lnSpc>
              <a:spcBef>
                <a:spcPct val="0"/>
              </a:spcBef>
              <a:buClrTx/>
              <a:buFontTx/>
              <a:buNone/>
            </a:pPr>
            <a:r>
              <a:rPr lang="en-US" altLang="en-US" sz="1800" dirty="0">
                <a:solidFill>
                  <a:schemeClr val="tx1"/>
                </a:solidFill>
                <a:latin typeface="Tw Cen MT" panose="020B0602020104020603" pitchFamily="34" charset="0"/>
                <a:ea typeface="MS Mincho" panose="02020609040205080304" pitchFamily="49" charset="-128"/>
                <a:cs typeface="MS Mincho" panose="02020609040205080304" pitchFamily="49" charset="-128"/>
              </a:rPr>
              <a:t>synthesizer(data)  </a:t>
            </a:r>
            <a:endParaRPr lang="en-IN" altLang="en-US" sz="1800" dirty="0">
              <a:solidFill>
                <a:schemeClr val="tx1"/>
              </a:solidFill>
              <a:latin typeface="Tw Cen MT" panose="020B0602020104020603" pitchFamily="34" charset="0"/>
              <a:ea typeface="MS Mincho" panose="02020609040205080304" pitchFamily="49" charset="-128"/>
              <a:cs typeface="MS Mincho" panose="02020609040205080304" pitchFamily="49" charset="-128"/>
            </a:endParaRPr>
          </a:p>
          <a:p>
            <a:pPr algn="just" eaLnBrk="1" hangingPunct="1">
              <a:lnSpc>
                <a:spcPct val="95000"/>
              </a:lnSpc>
              <a:spcBef>
                <a:spcPct val="0"/>
              </a:spcBef>
              <a:buClrTx/>
              <a:buFontTx/>
              <a:buNone/>
            </a:pPr>
            <a:r>
              <a:rPr lang="en-US" altLang="en-US" sz="1800" dirty="0">
                <a:solidFill>
                  <a:schemeClr val="tx1"/>
                </a:solidFill>
                <a:latin typeface="Tw Cen MT" panose="020B0602020104020603" pitchFamily="34" charset="0"/>
                <a:ea typeface="MS Mincho" panose="02020609040205080304" pitchFamily="49" charset="-128"/>
                <a:cs typeface="MS Mincho" panose="02020609040205080304" pitchFamily="49" charset="-128"/>
              </a:rPr>
              <a:t>{  </a:t>
            </a:r>
            <a:endParaRPr lang="en-IN" altLang="en-US" sz="1800" dirty="0">
              <a:solidFill>
                <a:schemeClr val="tx1"/>
              </a:solidFill>
              <a:latin typeface="Tw Cen MT" panose="020B0602020104020603" pitchFamily="34" charset="0"/>
              <a:ea typeface="MS Mincho" panose="02020609040205080304" pitchFamily="49" charset="-128"/>
              <a:cs typeface="MS Mincho" panose="02020609040205080304" pitchFamily="49" charset="-128"/>
            </a:endParaRPr>
          </a:p>
          <a:p>
            <a:pPr algn="just" eaLnBrk="1" hangingPunct="1">
              <a:lnSpc>
                <a:spcPct val="95000"/>
              </a:lnSpc>
              <a:spcBef>
                <a:spcPct val="0"/>
              </a:spcBef>
              <a:buClrTx/>
              <a:buFontTx/>
              <a:buNone/>
            </a:pPr>
            <a:r>
              <a:rPr lang="en-US" altLang="en-US" sz="1800" dirty="0">
                <a:solidFill>
                  <a:schemeClr val="tx1"/>
                </a:solidFill>
                <a:latin typeface="Tw Cen MT" panose="020B0602020104020603" pitchFamily="34" charset="0"/>
                <a:ea typeface="MS Mincho" panose="02020609040205080304" pitchFamily="49" charset="-128"/>
                <a:cs typeface="MS Mincho" panose="02020609040205080304" pitchFamily="49" charset="-128"/>
              </a:rPr>
              <a:t>	synthesize the data and convert to speech;</a:t>
            </a:r>
            <a:endParaRPr lang="en-IN" altLang="en-US" sz="1800" dirty="0">
              <a:solidFill>
                <a:schemeClr val="tx1"/>
              </a:solidFill>
              <a:latin typeface="Tw Cen MT" panose="020B0602020104020603" pitchFamily="34" charset="0"/>
              <a:ea typeface="MS Mincho" panose="02020609040205080304" pitchFamily="49" charset="-128"/>
              <a:cs typeface="MS Mincho" panose="02020609040205080304" pitchFamily="49" charset="-128"/>
            </a:endParaRPr>
          </a:p>
          <a:p>
            <a:pPr algn="just" eaLnBrk="1" hangingPunct="1">
              <a:lnSpc>
                <a:spcPct val="95000"/>
              </a:lnSpc>
              <a:spcBef>
                <a:spcPct val="0"/>
              </a:spcBef>
              <a:buClrTx/>
              <a:buFontTx/>
              <a:buNone/>
            </a:pPr>
            <a:r>
              <a:rPr lang="en-US" altLang="en-US" sz="1800" dirty="0">
                <a:solidFill>
                  <a:schemeClr val="tx1"/>
                </a:solidFill>
                <a:latin typeface="Tw Cen MT" panose="020B0602020104020603" pitchFamily="34" charset="0"/>
                <a:ea typeface="MS Mincho" panose="02020609040205080304" pitchFamily="49" charset="-128"/>
                <a:cs typeface="MS Mincho" panose="02020609040205080304" pitchFamily="49" charset="-128"/>
              </a:rPr>
              <a:t>	return speech to the speaker;</a:t>
            </a:r>
            <a:endParaRPr lang="en-IN" altLang="en-US" sz="1800" dirty="0">
              <a:solidFill>
                <a:schemeClr val="tx1"/>
              </a:solidFill>
              <a:latin typeface="Tw Cen MT" panose="020B0602020104020603" pitchFamily="34" charset="0"/>
              <a:ea typeface="MS Mincho" panose="02020609040205080304" pitchFamily="49" charset="-128"/>
              <a:cs typeface="MS Mincho" panose="02020609040205080304" pitchFamily="49" charset="-128"/>
            </a:endParaRPr>
          </a:p>
          <a:p>
            <a:pPr algn="just" eaLnBrk="1" hangingPunct="1">
              <a:lnSpc>
                <a:spcPct val="95000"/>
              </a:lnSpc>
              <a:spcBef>
                <a:spcPct val="0"/>
              </a:spcBef>
              <a:buClrTx/>
              <a:buFontTx/>
              <a:buNone/>
            </a:pPr>
            <a:r>
              <a:rPr lang="en-US" altLang="en-US" sz="1800" dirty="0">
                <a:solidFill>
                  <a:schemeClr val="tx1"/>
                </a:solidFill>
                <a:latin typeface="Tw Cen MT" panose="020B0602020104020603" pitchFamily="34" charset="0"/>
                <a:ea typeface="MS Mincho" panose="02020609040205080304" pitchFamily="49" charset="-128"/>
                <a:cs typeface="MS Mincho" panose="02020609040205080304" pitchFamily="49" charset="-128"/>
              </a:rPr>
              <a:t>}</a:t>
            </a:r>
            <a:endParaRPr lang="en-IN" altLang="en-US" sz="1800" dirty="0">
              <a:solidFill>
                <a:schemeClr val="tx1"/>
              </a:solidFill>
              <a:latin typeface="Tw Cen MT" panose="020B0602020104020603" pitchFamily="34" charset="0"/>
              <a:ea typeface="MS Mincho" panose="02020609040205080304" pitchFamily="49" charset="-128"/>
              <a:cs typeface="MS Mincho" panose="02020609040205080304" pitchFamily="49" charset="-128"/>
            </a:endParaRPr>
          </a:p>
        </p:txBody>
      </p:sp>
      <p:sp>
        <p:nvSpPr>
          <p:cNvPr id="14" name="Rectangle 13">
            <a:extLst>
              <a:ext uri="{FF2B5EF4-FFF2-40B4-BE49-F238E27FC236}">
                <a16:creationId xmlns:a16="http://schemas.microsoft.com/office/drawing/2014/main" id="{15E14FFC-8352-4202-844B-EA203B11F0A8}"/>
              </a:ext>
            </a:extLst>
          </p:cNvPr>
          <p:cNvSpPr/>
          <p:nvPr/>
        </p:nvSpPr>
        <p:spPr>
          <a:xfrm>
            <a:off x="592138" y="1501288"/>
            <a:ext cx="6157913" cy="355600"/>
          </a:xfrm>
          <a:prstGeom prst="rect">
            <a:avLst/>
          </a:prstGeom>
        </p:spPr>
        <p:txBody>
          <a:bodyPr wrap="none">
            <a:spAutoFit/>
          </a:bodyPr>
          <a:lstStyle/>
          <a:p>
            <a:pPr indent="182880" algn="just" eaLnBrk="1" fontAlgn="auto" hangingPunct="1">
              <a:lnSpc>
                <a:spcPct val="95000"/>
              </a:lnSpc>
              <a:spcBef>
                <a:spcPts val="0"/>
              </a:spcBef>
              <a:spcAft>
                <a:spcPts val="600"/>
              </a:spcAft>
              <a:tabLst>
                <a:tab pos="182880" algn="l"/>
              </a:tabLst>
              <a:defRPr/>
            </a:pPr>
            <a:r>
              <a:rPr lang="en-US" b="1" dirty="0">
                <a:latin typeface="Tw Cen MT" panose="020B0602020104020603" pitchFamily="34" charset="0"/>
                <a:cs typeface="Times New Roman" pitchFamily="18" charset="0"/>
              </a:rPr>
              <a:t>1.The pseudo code for the proposed mode l is shown below.</a:t>
            </a:r>
            <a:endParaRPr lang="en-IN" b="1" dirty="0">
              <a:latin typeface="Tw Cen MT" panose="020B0602020104020603" pitchFamily="34" charset="0"/>
              <a:cs typeface="Times New Roman" pitchFamily="18" charset="0"/>
            </a:endParaRPr>
          </a:p>
        </p:txBody>
      </p:sp>
      <p:pic>
        <p:nvPicPr>
          <p:cNvPr id="1026" name="Picture 2" descr="400px-QR_Code_Structure_Example_3">
            <a:extLst>
              <a:ext uri="{FF2B5EF4-FFF2-40B4-BE49-F238E27FC236}">
                <a16:creationId xmlns:a16="http://schemas.microsoft.com/office/drawing/2014/main" id="{25D19002-619E-4F1A-BB67-A92DFE274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124" y="4459004"/>
            <a:ext cx="3806825"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8095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
                                        <p:tgtEl>
                                          <p:spTgt spid="51"/>
                                        </p:tgtEl>
                                      </p:cBhvr>
                                    </p:animEffect>
                                    <p:anim calcmode="lin" valueType="num">
                                      <p:cBhvr>
                                        <p:cTn id="8" dur="50" fill="hold"/>
                                        <p:tgtEl>
                                          <p:spTgt spid="51"/>
                                        </p:tgtEl>
                                        <p:attrNameLst>
                                          <p:attrName>ppt_w</p:attrName>
                                        </p:attrNameLst>
                                      </p:cBhvr>
                                      <p:tavLst>
                                        <p:tav tm="0" fmla="#ppt_w*sin(2.5*pi*$)">
                                          <p:val>
                                            <p:fltVal val="0"/>
                                          </p:val>
                                        </p:tav>
                                        <p:tav tm="100000">
                                          <p:val>
                                            <p:fltVal val="1"/>
                                          </p:val>
                                        </p:tav>
                                      </p:tavLst>
                                    </p:anim>
                                    <p:anim calcmode="lin" valueType="num">
                                      <p:cBhvr>
                                        <p:cTn id="9" dur="50" fill="hold"/>
                                        <p:tgtEl>
                                          <p:spTgt spid="51"/>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52"/>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
                                        <p:tgtEl>
                                          <p:spTgt spid="52"/>
                                        </p:tgtEl>
                                      </p:cBhvr>
                                    </p:animEffect>
                                    <p:anim calcmode="lin" valueType="num">
                                      <p:cBhvr>
                                        <p:cTn id="17" dur="50" fill="hold"/>
                                        <p:tgtEl>
                                          <p:spTgt spid="52"/>
                                        </p:tgtEl>
                                        <p:attrNameLst>
                                          <p:attrName>ppt_w</p:attrName>
                                        </p:attrNameLst>
                                      </p:cBhvr>
                                      <p:tavLst>
                                        <p:tav tm="0" fmla="#ppt_w*sin(2.5*pi*$)">
                                          <p:val>
                                            <p:fltVal val="0"/>
                                          </p:val>
                                        </p:tav>
                                        <p:tav tm="100000">
                                          <p:val>
                                            <p:fltVal val="1"/>
                                          </p:val>
                                        </p:tav>
                                      </p:tavLst>
                                    </p:anim>
                                    <p:anim calcmode="lin" valueType="num">
                                      <p:cBhvr>
                                        <p:cTn id="18" dur="50" fill="hold"/>
                                        <p:tgtEl>
                                          <p:spTgt spid="52"/>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53"/>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
                                        <p:tgtEl>
                                          <p:spTgt spid="53"/>
                                        </p:tgtEl>
                                      </p:cBhvr>
                                    </p:animEffect>
                                    <p:anim calcmode="lin" valueType="num">
                                      <p:cBhvr>
                                        <p:cTn id="26" dur="50" fill="hold"/>
                                        <p:tgtEl>
                                          <p:spTgt spid="53"/>
                                        </p:tgtEl>
                                        <p:attrNameLst>
                                          <p:attrName>ppt_w</p:attrName>
                                        </p:attrNameLst>
                                      </p:cBhvr>
                                      <p:tavLst>
                                        <p:tav tm="0" fmla="#ppt_w*sin(2.5*pi*$)">
                                          <p:val>
                                            <p:fltVal val="0"/>
                                          </p:val>
                                        </p:tav>
                                        <p:tav tm="100000">
                                          <p:val>
                                            <p:fltVal val="1"/>
                                          </p:val>
                                        </p:tav>
                                      </p:tavLst>
                                    </p:anim>
                                    <p:anim calcmode="lin" valueType="num">
                                      <p:cBhvr>
                                        <p:cTn id="27" dur="50" fill="hold"/>
                                        <p:tgtEl>
                                          <p:spTgt spid="53"/>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54"/>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
                                        <p:tgtEl>
                                          <p:spTgt spid="54"/>
                                        </p:tgtEl>
                                      </p:cBhvr>
                                    </p:animEffect>
                                    <p:anim calcmode="lin" valueType="num">
                                      <p:cBhvr>
                                        <p:cTn id="35" dur="50" fill="hold"/>
                                        <p:tgtEl>
                                          <p:spTgt spid="54"/>
                                        </p:tgtEl>
                                        <p:attrNameLst>
                                          <p:attrName>ppt_w</p:attrName>
                                        </p:attrNameLst>
                                      </p:cBhvr>
                                      <p:tavLst>
                                        <p:tav tm="0" fmla="#ppt_w*sin(2.5*pi*$)">
                                          <p:val>
                                            <p:fltVal val="0"/>
                                          </p:val>
                                        </p:tav>
                                        <p:tav tm="100000">
                                          <p:val>
                                            <p:fltVal val="1"/>
                                          </p:val>
                                        </p:tav>
                                      </p:tavLst>
                                    </p:anim>
                                    <p:anim calcmode="lin" valueType="num">
                                      <p:cBhvr>
                                        <p:cTn id="36" dur="50" fill="hold"/>
                                        <p:tgtEl>
                                          <p:spTgt spid="54"/>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55"/>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
                                        <p:tgtEl>
                                          <p:spTgt spid="55"/>
                                        </p:tgtEl>
                                      </p:cBhvr>
                                    </p:animEffect>
                                    <p:anim calcmode="lin" valueType="num">
                                      <p:cBhvr>
                                        <p:cTn id="44" dur="50" fill="hold"/>
                                        <p:tgtEl>
                                          <p:spTgt spid="55"/>
                                        </p:tgtEl>
                                        <p:attrNameLst>
                                          <p:attrName>ppt_w</p:attrName>
                                        </p:attrNameLst>
                                      </p:cBhvr>
                                      <p:tavLst>
                                        <p:tav tm="0" fmla="#ppt_w*sin(2.5*pi*$)">
                                          <p:val>
                                            <p:fltVal val="0"/>
                                          </p:val>
                                        </p:tav>
                                        <p:tav tm="100000">
                                          <p:val>
                                            <p:fltVal val="1"/>
                                          </p:val>
                                        </p:tav>
                                      </p:tavLst>
                                    </p:anim>
                                    <p:anim calcmode="lin" valueType="num">
                                      <p:cBhvr>
                                        <p:cTn id="45" dur="50" fill="hold"/>
                                        <p:tgtEl>
                                          <p:spTgt spid="55"/>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42" presetClass="entr" presetSubtype="0" fill="hold" nodeType="after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fade">
                                      <p:cBhvr>
                                        <p:cTn id="49" dur="400"/>
                                        <p:tgtEl>
                                          <p:spTgt spid="10">
                                            <p:txEl>
                                              <p:pRg st="0" end="0"/>
                                            </p:txEl>
                                          </p:spTgt>
                                        </p:tgtEl>
                                      </p:cBhvr>
                                    </p:animEffect>
                                    <p:anim calcmode="lin" valueType="num">
                                      <p:cBhvr>
                                        <p:cTn id="50" dur="4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51" dur="4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52" fill="hold">
                            <p:stCondLst>
                              <p:cond delay="850"/>
                            </p:stCondLst>
                            <p:childTnLst>
                              <p:par>
                                <p:cTn id="53" presetID="2" presetClass="entr" presetSubtype="4"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400" fill="hold"/>
                                        <p:tgtEl>
                                          <p:spTgt spid="14"/>
                                        </p:tgtEl>
                                        <p:attrNameLst>
                                          <p:attrName>ppt_x</p:attrName>
                                        </p:attrNameLst>
                                      </p:cBhvr>
                                      <p:tavLst>
                                        <p:tav tm="0">
                                          <p:val>
                                            <p:strVal val="#ppt_x"/>
                                          </p:val>
                                        </p:tav>
                                        <p:tav tm="100000">
                                          <p:val>
                                            <p:strVal val="#ppt_x"/>
                                          </p:val>
                                        </p:tav>
                                      </p:tavLst>
                                    </p:anim>
                                    <p:anim calcmode="lin" valueType="num">
                                      <p:cBhvr additive="base">
                                        <p:cTn id="56" dur="400" fill="hold"/>
                                        <p:tgtEl>
                                          <p:spTgt spid="14"/>
                                        </p:tgtEl>
                                        <p:attrNameLst>
                                          <p:attrName>ppt_y</p:attrName>
                                        </p:attrNameLst>
                                      </p:cBhvr>
                                      <p:tavLst>
                                        <p:tav tm="0">
                                          <p:val>
                                            <p:strVal val="1+#ppt_h/2"/>
                                          </p:val>
                                        </p:tav>
                                        <p:tav tm="100000">
                                          <p:val>
                                            <p:strVal val="#ppt_y"/>
                                          </p:val>
                                        </p:tav>
                                      </p:tavLst>
                                    </p:anim>
                                  </p:childTnLst>
                                </p:cTn>
                              </p:par>
                            </p:childTnLst>
                          </p:cTn>
                        </p:par>
                        <p:par>
                          <p:cTn id="57" fill="hold">
                            <p:stCondLst>
                              <p:cond delay="1250"/>
                            </p:stCondLst>
                            <p:childTnLst>
                              <p:par>
                                <p:cTn id="58" presetID="2" presetClass="entr" presetSubtype="4"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400" fill="hold"/>
                                        <p:tgtEl>
                                          <p:spTgt spid="11"/>
                                        </p:tgtEl>
                                        <p:attrNameLst>
                                          <p:attrName>ppt_x</p:attrName>
                                        </p:attrNameLst>
                                      </p:cBhvr>
                                      <p:tavLst>
                                        <p:tav tm="0">
                                          <p:val>
                                            <p:strVal val="#ppt_x"/>
                                          </p:val>
                                        </p:tav>
                                        <p:tav tm="100000">
                                          <p:val>
                                            <p:strVal val="#ppt_x"/>
                                          </p:val>
                                        </p:tav>
                                      </p:tavLst>
                                    </p:anim>
                                    <p:anim calcmode="lin" valueType="num">
                                      <p:cBhvr additive="base">
                                        <p:cTn id="61" dur="400" fill="hold"/>
                                        <p:tgtEl>
                                          <p:spTgt spid="11"/>
                                        </p:tgtEl>
                                        <p:attrNameLst>
                                          <p:attrName>ppt_y</p:attrName>
                                        </p:attrNameLst>
                                      </p:cBhvr>
                                      <p:tavLst>
                                        <p:tav tm="0">
                                          <p:val>
                                            <p:strVal val="1+#ppt_h/2"/>
                                          </p:val>
                                        </p:tav>
                                        <p:tav tm="100000">
                                          <p:val>
                                            <p:strVal val="#ppt_y"/>
                                          </p:val>
                                        </p:tav>
                                      </p:tavLst>
                                    </p:anim>
                                  </p:childTnLst>
                                </p:cTn>
                              </p:par>
                            </p:childTnLst>
                          </p:cTn>
                        </p:par>
                        <p:par>
                          <p:cTn id="62" fill="hold">
                            <p:stCondLst>
                              <p:cond delay="1650"/>
                            </p:stCondLst>
                            <p:childTnLst>
                              <p:par>
                                <p:cTn id="63" presetID="2" presetClass="entr" presetSubtype="4"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400" fill="hold"/>
                                        <p:tgtEl>
                                          <p:spTgt spid="13"/>
                                        </p:tgtEl>
                                        <p:attrNameLst>
                                          <p:attrName>ppt_x</p:attrName>
                                        </p:attrNameLst>
                                      </p:cBhvr>
                                      <p:tavLst>
                                        <p:tav tm="0">
                                          <p:val>
                                            <p:strVal val="#ppt_x"/>
                                          </p:val>
                                        </p:tav>
                                        <p:tav tm="100000">
                                          <p:val>
                                            <p:strVal val="#ppt_x"/>
                                          </p:val>
                                        </p:tav>
                                      </p:tavLst>
                                    </p:anim>
                                    <p:anim calcmode="lin" valueType="num">
                                      <p:cBhvr additive="base">
                                        <p:cTn id="66" dur="400" fill="hold"/>
                                        <p:tgtEl>
                                          <p:spTgt spid="13"/>
                                        </p:tgtEl>
                                        <p:attrNameLst>
                                          <p:attrName>ppt_y</p:attrName>
                                        </p:attrNameLst>
                                      </p:cBhvr>
                                      <p:tavLst>
                                        <p:tav tm="0">
                                          <p:val>
                                            <p:strVal val="1+#ppt_h/2"/>
                                          </p:val>
                                        </p:tav>
                                        <p:tav tm="100000">
                                          <p:val>
                                            <p:strVal val="#ppt_y"/>
                                          </p:val>
                                        </p:tav>
                                      </p:tavLst>
                                    </p:anim>
                                  </p:childTnLst>
                                </p:cTn>
                              </p:par>
                            </p:childTnLst>
                          </p:cTn>
                        </p:par>
                        <p:par>
                          <p:cTn id="67" fill="hold">
                            <p:stCondLst>
                              <p:cond delay="2050"/>
                            </p:stCondLst>
                            <p:childTnLst>
                              <p:par>
                                <p:cTn id="68" presetID="2" presetClass="entr" presetSubtype="4" fill="hold" grpId="0" nodeType="after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additive="base">
                                        <p:cTn id="70" dur="400" fill="hold"/>
                                        <p:tgtEl>
                                          <p:spTgt spid="12"/>
                                        </p:tgtEl>
                                        <p:attrNameLst>
                                          <p:attrName>ppt_x</p:attrName>
                                        </p:attrNameLst>
                                      </p:cBhvr>
                                      <p:tavLst>
                                        <p:tav tm="0">
                                          <p:val>
                                            <p:strVal val="#ppt_x"/>
                                          </p:val>
                                        </p:tav>
                                        <p:tav tm="100000">
                                          <p:val>
                                            <p:strVal val="#ppt_x"/>
                                          </p:val>
                                        </p:tav>
                                      </p:tavLst>
                                    </p:anim>
                                    <p:anim calcmode="lin" valueType="num">
                                      <p:cBhvr additive="base">
                                        <p:cTn id="71" dur="400" fill="hold"/>
                                        <p:tgtEl>
                                          <p:spTgt spid="12"/>
                                        </p:tgtEl>
                                        <p:attrNameLst>
                                          <p:attrName>ppt_y</p:attrName>
                                        </p:attrNameLst>
                                      </p:cBhvr>
                                      <p:tavLst>
                                        <p:tav tm="0">
                                          <p:val>
                                            <p:strVal val="1+#ppt_h/2"/>
                                          </p:val>
                                        </p:tav>
                                        <p:tav tm="100000">
                                          <p:val>
                                            <p:strVal val="#ppt_y"/>
                                          </p:val>
                                        </p:tav>
                                      </p:tavLst>
                                    </p:anim>
                                  </p:childTnLst>
                                </p:cTn>
                              </p:par>
                            </p:childTnLst>
                          </p:cTn>
                        </p:par>
                        <p:par>
                          <p:cTn id="72" fill="hold">
                            <p:stCondLst>
                              <p:cond delay="2450"/>
                            </p:stCondLst>
                            <p:childTnLst>
                              <p:par>
                                <p:cTn id="73" presetID="42" presetClass="entr" presetSubtype="0" fill="hold" nodeType="afterEffect">
                                  <p:stCondLst>
                                    <p:cond delay="0"/>
                                  </p:stCondLst>
                                  <p:childTnLst>
                                    <p:set>
                                      <p:cBhvr>
                                        <p:cTn id="74" dur="1" fill="hold">
                                          <p:stCondLst>
                                            <p:cond delay="0"/>
                                          </p:stCondLst>
                                        </p:cTn>
                                        <p:tgtEl>
                                          <p:spTgt spid="1026"/>
                                        </p:tgtEl>
                                        <p:attrNameLst>
                                          <p:attrName>style.visibility</p:attrName>
                                        </p:attrNameLst>
                                      </p:cBhvr>
                                      <p:to>
                                        <p:strVal val="visible"/>
                                      </p:to>
                                    </p:set>
                                    <p:animEffect transition="in" filter="fade">
                                      <p:cBhvr>
                                        <p:cTn id="75" dur="1000"/>
                                        <p:tgtEl>
                                          <p:spTgt spid="1026"/>
                                        </p:tgtEl>
                                      </p:cBhvr>
                                    </p:animEffect>
                                    <p:anim calcmode="lin" valueType="num">
                                      <p:cBhvr>
                                        <p:cTn id="76" dur="1000" fill="hold"/>
                                        <p:tgtEl>
                                          <p:spTgt spid="1026"/>
                                        </p:tgtEl>
                                        <p:attrNameLst>
                                          <p:attrName>ppt_x</p:attrName>
                                        </p:attrNameLst>
                                      </p:cBhvr>
                                      <p:tavLst>
                                        <p:tav tm="0">
                                          <p:val>
                                            <p:strVal val="#ppt_x"/>
                                          </p:val>
                                        </p:tav>
                                        <p:tav tm="100000">
                                          <p:val>
                                            <p:strVal val="#ppt_x"/>
                                          </p:val>
                                        </p:tav>
                                      </p:tavLst>
                                    </p:anim>
                                    <p:anim calcmode="lin" valueType="num">
                                      <p:cBhvr>
                                        <p:cTn id="77"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2" grpId="1" animBg="1"/>
      <p:bldP spid="53" grpId="0" animBg="1"/>
      <p:bldP spid="53" grpId="1" animBg="1"/>
      <p:bldP spid="54" grpId="0" animBg="1"/>
      <p:bldP spid="54" grpId="1" animBg="1"/>
      <p:bldP spid="55" grpId="0" animBg="1"/>
      <p:bldP spid="55" grpId="1" animBg="1"/>
      <p:bldP spid="11" grpId="0"/>
      <p:bldP spid="12"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b="1" dirty="0">
                <a:solidFill>
                  <a:srgbClr val="002060"/>
                </a:solidFill>
                <a:latin typeface="Tw Cen MT" panose="020B0602020104020603" pitchFamily="34" charset="0"/>
              </a:rPr>
              <a:t>Continued..</a:t>
            </a:r>
          </a:p>
        </p:txBody>
      </p:sp>
      <p:sp>
        <p:nvSpPr>
          <p:cNvPr id="51" name="Oval 50">
            <a:extLst>
              <a:ext uri="{FF2B5EF4-FFF2-40B4-BE49-F238E27FC236}">
                <a16:creationId xmlns:a16="http://schemas.microsoft.com/office/drawing/2014/main" id="{8097AD99-F6DE-4EC0-BF7B-D7EDC5C71200}"/>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62B79555-1376-43E2-B9A0-4CA70E698245}"/>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E87D0B86-46ED-43AF-8609-41A68CD2E6A9}"/>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711A44C-62DA-4C38-BBC9-15EF34D1679D}"/>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F0864637-7A64-4A1F-B311-5DF57F455965}"/>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33E0113-63BC-48FB-93CD-48ED8B62B8F6}"/>
              </a:ext>
            </a:extLst>
          </p:cNvPr>
          <p:cNvSpPr>
            <a:spLocks noChangeArrowheads="1"/>
          </p:cNvSpPr>
          <p:nvPr/>
        </p:nvSpPr>
        <p:spPr bwMode="auto">
          <a:xfrm>
            <a:off x="827484" y="1200854"/>
            <a:ext cx="6024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tabLst>
                <a:tab pos="182563" algn="l"/>
              </a:tabLst>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tabLst>
                <a:tab pos="182563" algn="l"/>
              </a:tabLst>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tabLst>
                <a:tab pos="182563" algn="l"/>
              </a:tabLst>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tabLst>
                <a:tab pos="182563" algn="l"/>
              </a:tabLst>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tabLst>
                <a:tab pos="182563" algn="l"/>
              </a:tabLst>
              <a:defRPr sz="1400">
                <a:solidFill>
                  <a:srgbClr val="595959"/>
                </a:solidFill>
                <a:latin typeface="Gill Sans MT" panose="020B0502020104020203" pitchFamily="34" charset="0"/>
              </a:defRPr>
            </a:lvl5pPr>
            <a:lvl6pPr marL="2514600" indent="-228600" eaLnBrk="0" fontAlgn="base" hangingPunct="0">
              <a:lnSpc>
                <a:spcPct val="110000"/>
              </a:lnSpc>
              <a:spcBef>
                <a:spcPts val="700"/>
              </a:spcBef>
              <a:spcAft>
                <a:spcPct val="0"/>
              </a:spcAft>
              <a:buClr>
                <a:schemeClr val="tx2"/>
              </a:buClr>
              <a:buFont typeface="Arial" panose="020B0604020202020204" pitchFamily="34" charset="0"/>
              <a:buChar char="•"/>
              <a:tabLst>
                <a:tab pos="182563" algn="l"/>
              </a:tabLst>
              <a:defRPr sz="1400">
                <a:solidFill>
                  <a:srgbClr val="595959"/>
                </a:solidFill>
                <a:latin typeface="Gill Sans MT" panose="020B0502020104020203" pitchFamily="34" charset="0"/>
              </a:defRPr>
            </a:lvl6pPr>
            <a:lvl7pPr marL="2971800" indent="-228600" eaLnBrk="0" fontAlgn="base" hangingPunct="0">
              <a:lnSpc>
                <a:spcPct val="110000"/>
              </a:lnSpc>
              <a:spcBef>
                <a:spcPts val="700"/>
              </a:spcBef>
              <a:spcAft>
                <a:spcPct val="0"/>
              </a:spcAft>
              <a:buClr>
                <a:schemeClr val="tx2"/>
              </a:buClr>
              <a:buFont typeface="Arial" panose="020B0604020202020204" pitchFamily="34" charset="0"/>
              <a:buChar char="•"/>
              <a:tabLst>
                <a:tab pos="182563" algn="l"/>
              </a:tabLst>
              <a:defRPr sz="1400">
                <a:solidFill>
                  <a:srgbClr val="595959"/>
                </a:solidFill>
                <a:latin typeface="Gill Sans MT" panose="020B0502020104020203" pitchFamily="34" charset="0"/>
              </a:defRPr>
            </a:lvl7pPr>
            <a:lvl8pPr marL="3429000" indent="-228600" eaLnBrk="0" fontAlgn="base" hangingPunct="0">
              <a:lnSpc>
                <a:spcPct val="110000"/>
              </a:lnSpc>
              <a:spcBef>
                <a:spcPts val="700"/>
              </a:spcBef>
              <a:spcAft>
                <a:spcPct val="0"/>
              </a:spcAft>
              <a:buClr>
                <a:schemeClr val="tx2"/>
              </a:buClr>
              <a:buFont typeface="Arial" panose="020B0604020202020204" pitchFamily="34" charset="0"/>
              <a:buChar char="•"/>
              <a:tabLst>
                <a:tab pos="182563" algn="l"/>
              </a:tabLst>
              <a:defRPr sz="1400">
                <a:solidFill>
                  <a:srgbClr val="595959"/>
                </a:solidFill>
                <a:latin typeface="Gill Sans MT" panose="020B0502020104020203" pitchFamily="34" charset="0"/>
              </a:defRPr>
            </a:lvl8pPr>
            <a:lvl9pPr marL="3886200" indent="-228600" eaLnBrk="0" fontAlgn="base" hangingPunct="0">
              <a:lnSpc>
                <a:spcPct val="110000"/>
              </a:lnSpc>
              <a:spcBef>
                <a:spcPts val="700"/>
              </a:spcBef>
              <a:spcAft>
                <a:spcPct val="0"/>
              </a:spcAft>
              <a:buClr>
                <a:schemeClr val="tx2"/>
              </a:buClr>
              <a:buFont typeface="Arial" panose="020B0604020202020204" pitchFamily="34" charset="0"/>
              <a:buChar char="•"/>
              <a:tabLst>
                <a:tab pos="182563" algn="l"/>
              </a:tabLst>
              <a:defRPr sz="1400">
                <a:solidFill>
                  <a:srgbClr val="595959"/>
                </a:solidFill>
                <a:latin typeface="Gill Sans MT" panose="020B0502020104020203" pitchFamily="34" charset="0"/>
              </a:defRPr>
            </a:lvl9pPr>
          </a:lstStyle>
          <a:p>
            <a:pPr defTabSz="914400" eaLnBrk="1" hangingPunct="1">
              <a:lnSpc>
                <a:spcPct val="100000"/>
              </a:lnSpc>
              <a:buClr>
                <a:schemeClr val="bg2"/>
              </a:buClr>
              <a:buFontTx/>
              <a:buNone/>
              <a:defRPr/>
            </a:pPr>
            <a:r>
              <a:rPr lang="en-US" altLang="en-US" sz="1800" b="1" dirty="0">
                <a:solidFill>
                  <a:schemeClr val="tx1"/>
                </a:solidFill>
                <a:latin typeface="Times New Roman" pitchFamily="18" charset="0"/>
                <a:cs typeface="Times New Roman" pitchFamily="18" charset="0"/>
              </a:rPr>
              <a:t>2.The pseudo code for the proposed mode 2 is shown below.</a:t>
            </a:r>
            <a:endParaRPr lang="en-IN" altLang="en-US" sz="1800" b="1" dirty="0">
              <a:solidFill>
                <a:schemeClr val="tx1"/>
              </a:solidFill>
              <a:latin typeface="Times New Roman" pitchFamily="18" charset="0"/>
              <a:cs typeface="Times New Roman" pitchFamily="18" charset="0"/>
            </a:endParaRPr>
          </a:p>
        </p:txBody>
      </p:sp>
      <p:sp>
        <p:nvSpPr>
          <p:cNvPr id="20" name="Rectangle 19">
            <a:extLst>
              <a:ext uri="{FF2B5EF4-FFF2-40B4-BE49-F238E27FC236}">
                <a16:creationId xmlns:a16="http://schemas.microsoft.com/office/drawing/2014/main" id="{C33C7498-6AB4-4F3F-A2A5-363C38BEB649}"/>
              </a:ext>
            </a:extLst>
          </p:cNvPr>
          <p:cNvSpPr>
            <a:spLocks noChangeArrowheads="1"/>
          </p:cNvSpPr>
          <p:nvPr/>
        </p:nvSpPr>
        <p:spPr bwMode="auto">
          <a:xfrm>
            <a:off x="100271" y="1733414"/>
            <a:ext cx="6096000"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82563">
              <a:lnSpc>
                <a:spcPct val="110000"/>
              </a:lnSpc>
              <a:spcBef>
                <a:spcPts val="700"/>
              </a:spcBef>
              <a:buClr>
                <a:schemeClr val="tx2"/>
              </a:buClr>
              <a:buFont typeface="Arial" panose="020B0604020202020204" pitchFamily="34" charset="0"/>
              <a:buChar char="•"/>
              <a:tabLst>
                <a:tab pos="182563" algn="l"/>
              </a:tabLst>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tabLst>
                <a:tab pos="182563" algn="l"/>
              </a:tabLst>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tabLst>
                <a:tab pos="182563" algn="l"/>
              </a:tabLst>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tabLst>
                <a:tab pos="182563" algn="l"/>
              </a:tabLst>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tabLst>
                <a:tab pos="182563" algn="l"/>
              </a:tabLst>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tabLst>
                <a:tab pos="182563" algn="l"/>
              </a:tabLst>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tabLst>
                <a:tab pos="182563" algn="l"/>
              </a:tabLst>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tabLst>
                <a:tab pos="182563" algn="l"/>
              </a:tabLst>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tabLst>
                <a:tab pos="182563" algn="l"/>
              </a:tabLst>
              <a:defRPr sz="1400">
                <a:solidFill>
                  <a:srgbClr val="595959"/>
                </a:solidFill>
                <a:latin typeface="Gill Sans MT" panose="020B0502020104020203" pitchFamily="34" charset="0"/>
              </a:defRPr>
            </a:lvl9pPr>
          </a:lstStyle>
          <a:p>
            <a:pPr algn="just" eaLnBrk="1" hangingPunct="1">
              <a:lnSpc>
                <a:spcPct val="95000"/>
              </a:lnSpc>
              <a:spcBef>
                <a:spcPct val="0"/>
              </a:spcBef>
              <a:buClrTx/>
              <a:buFontTx/>
              <a:buNone/>
            </a:pPr>
            <a:r>
              <a:rPr lang="en-US" altLang="en-US" sz="1800" dirty="0">
                <a:solidFill>
                  <a:schemeClr val="tx1"/>
                </a:solidFill>
                <a:latin typeface="Times New Roman" panose="02020603050405020304" pitchFamily="18" charset="0"/>
                <a:ea typeface="MS Mincho" panose="02020609040205080304" pitchFamily="49" charset="-128"/>
                <a:cs typeface="MS Mincho" panose="02020609040205080304" pitchFamily="49" charset="-128"/>
              </a:rPr>
              <a:t>synthesizer(speech){</a:t>
            </a:r>
            <a:endParaRPr lang="en-IN" altLang="en-US" sz="1800" dirty="0">
              <a:solidFill>
                <a:schemeClr val="tx1"/>
              </a:solidFill>
              <a:latin typeface="Times New Roman" panose="02020603050405020304" pitchFamily="18" charset="0"/>
              <a:ea typeface="MS Mincho" panose="02020609040205080304" pitchFamily="49" charset="-128"/>
              <a:cs typeface="MS Mincho" panose="02020609040205080304" pitchFamily="49" charset="-128"/>
            </a:endParaRPr>
          </a:p>
          <a:p>
            <a:pPr algn="just" eaLnBrk="1" hangingPunct="1">
              <a:lnSpc>
                <a:spcPct val="95000"/>
              </a:lnSpc>
              <a:spcBef>
                <a:spcPct val="0"/>
              </a:spcBef>
              <a:buClrTx/>
              <a:buFontTx/>
              <a:buNone/>
            </a:pPr>
            <a:r>
              <a:rPr lang="en-US" altLang="en-US" sz="1800" dirty="0">
                <a:solidFill>
                  <a:schemeClr val="tx1"/>
                </a:solidFill>
                <a:latin typeface="Times New Roman" panose="02020603050405020304" pitchFamily="18" charset="0"/>
                <a:ea typeface="MS Mincho" panose="02020609040205080304" pitchFamily="49" charset="-128"/>
                <a:cs typeface="MS Mincho" panose="02020609040205080304" pitchFamily="49" charset="-128"/>
              </a:rPr>
              <a:t>	Synthesize the speech and convert to text;</a:t>
            </a:r>
            <a:endParaRPr lang="en-IN" altLang="en-US" sz="1800" dirty="0">
              <a:solidFill>
                <a:schemeClr val="tx1"/>
              </a:solidFill>
              <a:latin typeface="Times New Roman" panose="02020603050405020304" pitchFamily="18" charset="0"/>
              <a:ea typeface="MS Mincho" panose="02020609040205080304" pitchFamily="49" charset="-128"/>
              <a:cs typeface="MS Mincho" panose="02020609040205080304" pitchFamily="49" charset="-128"/>
            </a:endParaRPr>
          </a:p>
          <a:p>
            <a:pPr algn="just" eaLnBrk="1" hangingPunct="1">
              <a:lnSpc>
                <a:spcPct val="95000"/>
              </a:lnSpc>
              <a:spcBef>
                <a:spcPct val="0"/>
              </a:spcBef>
              <a:buClrTx/>
              <a:buFontTx/>
              <a:buNone/>
            </a:pPr>
            <a:r>
              <a:rPr lang="en-US" altLang="en-US" sz="1800" dirty="0">
                <a:solidFill>
                  <a:schemeClr val="tx1"/>
                </a:solidFill>
                <a:latin typeface="Times New Roman" panose="02020603050405020304" pitchFamily="18" charset="0"/>
                <a:ea typeface="MS Mincho" panose="02020609040205080304" pitchFamily="49" charset="-128"/>
                <a:cs typeface="MS Mincho" panose="02020609040205080304" pitchFamily="49" charset="-128"/>
              </a:rPr>
              <a:t>	Return text;</a:t>
            </a:r>
            <a:endParaRPr lang="en-IN" altLang="en-US" sz="1800" dirty="0">
              <a:solidFill>
                <a:schemeClr val="tx1"/>
              </a:solidFill>
              <a:latin typeface="Times New Roman" panose="02020603050405020304" pitchFamily="18" charset="0"/>
              <a:ea typeface="MS Mincho" panose="02020609040205080304" pitchFamily="49" charset="-128"/>
              <a:cs typeface="MS Mincho" panose="02020609040205080304" pitchFamily="49" charset="-128"/>
            </a:endParaRPr>
          </a:p>
          <a:p>
            <a:pPr algn="just" eaLnBrk="1" hangingPunct="1">
              <a:lnSpc>
                <a:spcPct val="95000"/>
              </a:lnSpc>
              <a:spcBef>
                <a:spcPct val="0"/>
              </a:spcBef>
              <a:buClrTx/>
              <a:buFontTx/>
              <a:buNone/>
            </a:pPr>
            <a:r>
              <a:rPr lang="en-US" altLang="en-US" sz="1800" dirty="0">
                <a:solidFill>
                  <a:schemeClr val="tx1"/>
                </a:solidFill>
                <a:latin typeface="Times New Roman" panose="02020603050405020304" pitchFamily="18" charset="0"/>
                <a:ea typeface="MS Mincho" panose="02020609040205080304" pitchFamily="49" charset="-128"/>
                <a:cs typeface="MS Mincho" panose="02020609040205080304" pitchFamily="49" charset="-128"/>
              </a:rPr>
              <a:t>		//returned text(Product Name) to the cloud</a:t>
            </a:r>
            <a:endParaRPr lang="en-IN" altLang="en-US" sz="1800" dirty="0">
              <a:solidFill>
                <a:schemeClr val="tx1"/>
              </a:solidFill>
              <a:latin typeface="Times New Roman" panose="02020603050405020304" pitchFamily="18" charset="0"/>
              <a:ea typeface="MS Mincho" panose="02020609040205080304" pitchFamily="49" charset="-128"/>
              <a:cs typeface="MS Mincho" panose="02020609040205080304" pitchFamily="49" charset="-128"/>
            </a:endParaRPr>
          </a:p>
          <a:p>
            <a:pPr algn="just" eaLnBrk="1" hangingPunct="1">
              <a:lnSpc>
                <a:spcPct val="95000"/>
              </a:lnSpc>
              <a:spcBef>
                <a:spcPct val="0"/>
              </a:spcBef>
              <a:buClrTx/>
              <a:buFontTx/>
              <a:buNone/>
            </a:pPr>
            <a:r>
              <a:rPr lang="en-US" altLang="en-US" sz="1800" dirty="0">
                <a:solidFill>
                  <a:schemeClr val="tx1"/>
                </a:solidFill>
                <a:latin typeface="Times New Roman" panose="02020603050405020304" pitchFamily="18" charset="0"/>
                <a:ea typeface="MS Mincho" panose="02020609040205080304" pitchFamily="49" charset="-128"/>
                <a:cs typeface="MS Mincho" panose="02020609040205080304" pitchFamily="49" charset="-128"/>
              </a:rPr>
              <a:t>}</a:t>
            </a:r>
            <a:endParaRPr lang="en-IN" altLang="en-US" sz="1800" dirty="0">
              <a:solidFill>
                <a:schemeClr val="tx1"/>
              </a:solidFill>
              <a:latin typeface="Times New Roman" panose="02020603050405020304" pitchFamily="18" charset="0"/>
              <a:ea typeface="MS Mincho" panose="02020609040205080304" pitchFamily="49" charset="-128"/>
              <a:cs typeface="MS Mincho" panose="02020609040205080304" pitchFamily="49" charset="-128"/>
            </a:endParaRPr>
          </a:p>
        </p:txBody>
      </p:sp>
      <p:sp>
        <p:nvSpPr>
          <p:cNvPr id="21" name="Rectangle 20">
            <a:extLst>
              <a:ext uri="{FF2B5EF4-FFF2-40B4-BE49-F238E27FC236}">
                <a16:creationId xmlns:a16="http://schemas.microsoft.com/office/drawing/2014/main" id="{7B8FCE59-AF20-4B16-A813-06140E82193C}"/>
              </a:ext>
            </a:extLst>
          </p:cNvPr>
          <p:cNvSpPr/>
          <p:nvPr/>
        </p:nvSpPr>
        <p:spPr>
          <a:xfrm>
            <a:off x="405978" y="3595551"/>
            <a:ext cx="6096000" cy="3249613"/>
          </a:xfrm>
          <a:prstGeom prst="rect">
            <a:avLst/>
          </a:prstGeom>
        </p:spPr>
        <p:txBody>
          <a:bodyPr>
            <a:spAutoFit/>
          </a:bodyPr>
          <a:lstStyle/>
          <a:p>
            <a:pPr indent="182880" algn="just" eaLnBrk="1" fontAlgn="auto" hangingPunct="1">
              <a:lnSpc>
                <a:spcPct val="95000"/>
              </a:lnSpc>
              <a:spcBef>
                <a:spcPts val="0"/>
              </a:spcBef>
              <a:spcAft>
                <a:spcPts val="0"/>
              </a:spcAft>
              <a:tabLst>
                <a:tab pos="182880" algn="l"/>
              </a:tabLst>
              <a:defRPr/>
            </a:pPr>
            <a:r>
              <a:rPr lang="en-US" dirty="0">
                <a:latin typeface="Times New Roman" panose="02020603050405020304" pitchFamily="18" charset="0"/>
                <a:ea typeface="MS Mincho"/>
              </a:rPr>
              <a:t>senddata(){</a:t>
            </a:r>
            <a:endParaRPr lang="en-IN" dirty="0">
              <a:latin typeface="Times New Roman" panose="02020603050405020304" pitchFamily="18" charset="0"/>
              <a:ea typeface="MS Mincho"/>
            </a:endParaRPr>
          </a:p>
          <a:p>
            <a:pPr marL="182880" indent="182880" algn="just" eaLnBrk="1" fontAlgn="auto" hangingPunct="1">
              <a:lnSpc>
                <a:spcPct val="95000"/>
              </a:lnSpc>
              <a:spcBef>
                <a:spcPts val="0"/>
              </a:spcBef>
              <a:spcAft>
                <a:spcPts val="0"/>
              </a:spcAft>
              <a:tabLst>
                <a:tab pos="182880" algn="l"/>
              </a:tabLst>
              <a:defRPr/>
            </a:pPr>
            <a:r>
              <a:rPr lang="en-US" dirty="0">
                <a:latin typeface="Times New Roman" panose="02020603050405020304" pitchFamily="18" charset="0"/>
                <a:ea typeface="MS Mincho"/>
              </a:rPr>
              <a:t>	/*categorize the product and find the nearest shop or </a:t>
            </a:r>
            <a:endParaRPr lang="en-IN" dirty="0">
              <a:latin typeface="Times New Roman" panose="02020603050405020304" pitchFamily="18" charset="0"/>
              <a:ea typeface="MS Mincho"/>
            </a:endParaRPr>
          </a:p>
          <a:p>
            <a:pPr marL="182880" indent="182880" algn="just" eaLnBrk="1" fontAlgn="auto" hangingPunct="1">
              <a:lnSpc>
                <a:spcPct val="95000"/>
              </a:lnSpc>
              <a:spcBef>
                <a:spcPts val="0"/>
              </a:spcBef>
              <a:spcAft>
                <a:spcPts val="0"/>
              </a:spcAft>
              <a:tabLst>
                <a:tab pos="182880" algn="l"/>
              </a:tabLst>
              <a:defRPr/>
            </a:pPr>
            <a:r>
              <a:rPr lang="en-US" dirty="0">
                <a:latin typeface="Times New Roman" panose="02020603050405020304" pitchFamily="18" charset="0"/>
                <a:ea typeface="MS Mincho"/>
              </a:rPr>
              <a:t>	mart*/</a:t>
            </a:r>
            <a:endParaRPr lang="en-IN" dirty="0">
              <a:latin typeface="Times New Roman" panose="02020603050405020304" pitchFamily="18" charset="0"/>
              <a:ea typeface="MS Mincho"/>
            </a:endParaRPr>
          </a:p>
          <a:p>
            <a:pPr marL="182880" indent="182880" algn="just" eaLnBrk="1" fontAlgn="auto" hangingPunct="1">
              <a:lnSpc>
                <a:spcPct val="95000"/>
              </a:lnSpc>
              <a:spcBef>
                <a:spcPts val="0"/>
              </a:spcBef>
              <a:spcAft>
                <a:spcPts val="0"/>
              </a:spcAft>
              <a:tabLst>
                <a:tab pos="182880" algn="l"/>
              </a:tabLst>
              <a:defRPr/>
            </a:pPr>
            <a:r>
              <a:rPr lang="en-US" dirty="0">
                <a:latin typeface="Times New Roman" panose="02020603050405020304" pitchFamily="18" charset="0"/>
                <a:ea typeface="MS Mincho"/>
              </a:rPr>
              <a:t>	for(all shop having the product){</a:t>
            </a:r>
            <a:endParaRPr lang="en-IN" dirty="0">
              <a:latin typeface="Times New Roman" panose="02020603050405020304" pitchFamily="18" charset="0"/>
              <a:ea typeface="MS Mincho"/>
            </a:endParaRPr>
          </a:p>
          <a:p>
            <a:pPr marL="457200" indent="182880" algn="just" eaLnBrk="1" fontAlgn="auto" hangingPunct="1">
              <a:lnSpc>
                <a:spcPct val="95000"/>
              </a:lnSpc>
              <a:spcBef>
                <a:spcPts val="0"/>
              </a:spcBef>
              <a:spcAft>
                <a:spcPts val="0"/>
              </a:spcAft>
              <a:tabLst>
                <a:tab pos="182880" algn="l"/>
              </a:tabLst>
              <a:defRPr/>
            </a:pPr>
            <a:r>
              <a:rPr lang="en-US" dirty="0">
                <a:latin typeface="Times New Roman" panose="02020603050405020304" pitchFamily="18" charset="0"/>
                <a:ea typeface="MS Mincho"/>
              </a:rPr>
              <a:t>	</a:t>
            </a:r>
            <a:r>
              <a:rPr lang="en-US" dirty="0" err="1">
                <a:latin typeface="Times New Roman" panose="02020603050405020304" pitchFamily="18" charset="0"/>
                <a:ea typeface="MS Mincho"/>
              </a:rPr>
              <a:t>latList</a:t>
            </a:r>
            <a:r>
              <a:rPr lang="en-US" dirty="0">
                <a:latin typeface="Times New Roman" panose="02020603050405020304" pitchFamily="18" charset="0"/>
                <a:ea typeface="MS Mincho"/>
              </a:rPr>
              <a:t>=</a:t>
            </a:r>
            <a:r>
              <a:rPr lang="en-US" dirty="0" err="1">
                <a:latin typeface="Times New Roman" panose="02020603050405020304" pitchFamily="18" charset="0"/>
                <a:ea typeface="MS Mincho"/>
              </a:rPr>
              <a:t>getlat</a:t>
            </a:r>
            <a:r>
              <a:rPr lang="en-US" dirty="0">
                <a:latin typeface="Times New Roman" panose="02020603050405020304" pitchFamily="18" charset="0"/>
                <a:ea typeface="MS Mincho"/>
              </a:rPr>
              <a:t>();</a:t>
            </a:r>
            <a:endParaRPr lang="en-IN" dirty="0">
              <a:latin typeface="Times New Roman" panose="02020603050405020304" pitchFamily="18" charset="0"/>
              <a:ea typeface="MS Mincho"/>
            </a:endParaRPr>
          </a:p>
          <a:p>
            <a:pPr marL="457200" indent="182880" algn="just" eaLnBrk="1" fontAlgn="auto" hangingPunct="1">
              <a:lnSpc>
                <a:spcPct val="95000"/>
              </a:lnSpc>
              <a:spcBef>
                <a:spcPts val="0"/>
              </a:spcBef>
              <a:spcAft>
                <a:spcPts val="0"/>
              </a:spcAft>
              <a:tabLst>
                <a:tab pos="182880" algn="l"/>
              </a:tabLst>
              <a:defRPr/>
            </a:pPr>
            <a:r>
              <a:rPr lang="en-US" dirty="0">
                <a:latin typeface="Times New Roman" panose="02020603050405020304" pitchFamily="18" charset="0"/>
                <a:ea typeface="MS Mincho"/>
              </a:rPr>
              <a:t>	</a:t>
            </a:r>
            <a:r>
              <a:rPr lang="en-US" dirty="0" err="1">
                <a:latin typeface="Times New Roman" panose="02020603050405020304" pitchFamily="18" charset="0"/>
                <a:ea typeface="MS Mincho"/>
              </a:rPr>
              <a:t>lonList</a:t>
            </a:r>
            <a:r>
              <a:rPr lang="en-US" dirty="0">
                <a:latin typeface="Times New Roman" panose="02020603050405020304" pitchFamily="18" charset="0"/>
                <a:ea typeface="MS Mincho"/>
              </a:rPr>
              <a:t>=</a:t>
            </a:r>
            <a:r>
              <a:rPr lang="en-US" dirty="0" err="1">
                <a:latin typeface="Times New Roman" panose="02020603050405020304" pitchFamily="18" charset="0"/>
                <a:ea typeface="MS Mincho"/>
              </a:rPr>
              <a:t>getlon</a:t>
            </a:r>
            <a:r>
              <a:rPr lang="en-US" dirty="0">
                <a:latin typeface="Times New Roman" panose="02020603050405020304" pitchFamily="18" charset="0"/>
                <a:ea typeface="MS Mincho"/>
              </a:rPr>
              <a:t>();</a:t>
            </a:r>
            <a:endParaRPr lang="en-IN" dirty="0">
              <a:latin typeface="Times New Roman" panose="02020603050405020304" pitchFamily="18" charset="0"/>
              <a:ea typeface="MS Mincho"/>
            </a:endParaRPr>
          </a:p>
          <a:p>
            <a:pPr marL="457200" indent="182880" algn="just" eaLnBrk="1" fontAlgn="auto" hangingPunct="1">
              <a:lnSpc>
                <a:spcPct val="95000"/>
              </a:lnSpc>
              <a:spcBef>
                <a:spcPts val="0"/>
              </a:spcBef>
              <a:spcAft>
                <a:spcPts val="0"/>
              </a:spcAft>
              <a:tabLst>
                <a:tab pos="182880" algn="l"/>
              </a:tabLst>
              <a:defRPr/>
            </a:pPr>
            <a:r>
              <a:rPr lang="en-US" dirty="0">
                <a:latin typeface="Times New Roman" panose="02020603050405020304" pitchFamily="18" charset="0"/>
                <a:ea typeface="MS Mincho"/>
              </a:rPr>
              <a:t>	//from geocode();</a:t>
            </a:r>
            <a:endParaRPr lang="en-IN" dirty="0">
              <a:latin typeface="Times New Roman" panose="02020603050405020304" pitchFamily="18" charset="0"/>
              <a:ea typeface="MS Mincho"/>
            </a:endParaRPr>
          </a:p>
          <a:p>
            <a:pPr marL="182880" indent="182880" algn="just" eaLnBrk="1" fontAlgn="auto" hangingPunct="1">
              <a:lnSpc>
                <a:spcPct val="95000"/>
              </a:lnSpc>
              <a:spcBef>
                <a:spcPts val="0"/>
              </a:spcBef>
              <a:spcAft>
                <a:spcPts val="0"/>
              </a:spcAft>
              <a:tabLst>
                <a:tab pos="182880" algn="l"/>
              </a:tabLst>
              <a:defRPr/>
            </a:pPr>
            <a:r>
              <a:rPr lang="en-US" dirty="0">
                <a:latin typeface="Times New Roman" panose="02020603050405020304" pitchFamily="18" charset="0"/>
                <a:ea typeface="MS Mincho"/>
              </a:rPr>
              <a:t>	}</a:t>
            </a:r>
            <a:endParaRPr lang="en-IN" dirty="0">
              <a:latin typeface="Times New Roman" panose="02020603050405020304" pitchFamily="18" charset="0"/>
              <a:ea typeface="MS Mincho"/>
            </a:endParaRPr>
          </a:p>
          <a:p>
            <a:pPr marL="182880" indent="182880" algn="just" eaLnBrk="1" fontAlgn="auto" hangingPunct="1">
              <a:lnSpc>
                <a:spcPct val="95000"/>
              </a:lnSpc>
              <a:spcBef>
                <a:spcPts val="0"/>
              </a:spcBef>
              <a:spcAft>
                <a:spcPts val="0"/>
              </a:spcAft>
              <a:tabLst>
                <a:tab pos="182880" algn="l"/>
              </a:tabLst>
              <a:defRPr/>
            </a:pPr>
            <a:r>
              <a:rPr lang="en-US" dirty="0">
                <a:latin typeface="Times New Roman" panose="02020603050405020304" pitchFamily="18" charset="0"/>
                <a:ea typeface="MS Mincho"/>
              </a:rPr>
              <a:t>		</a:t>
            </a:r>
            <a:r>
              <a:rPr lang="en-US" dirty="0" err="1">
                <a:latin typeface="Times New Roman" panose="02020603050405020304" pitchFamily="18" charset="0"/>
                <a:ea typeface="MS Mincho"/>
              </a:rPr>
              <a:t>Dijkstras</a:t>
            </a:r>
            <a:r>
              <a:rPr lang="en-US" dirty="0">
                <a:latin typeface="Times New Roman" panose="02020603050405020304" pitchFamily="18" charset="0"/>
                <a:ea typeface="MS Mincho"/>
              </a:rPr>
              <a:t>(vector);</a:t>
            </a:r>
            <a:endParaRPr lang="en-IN" dirty="0">
              <a:latin typeface="Times New Roman" panose="02020603050405020304" pitchFamily="18" charset="0"/>
              <a:ea typeface="MS Mincho"/>
            </a:endParaRPr>
          </a:p>
          <a:p>
            <a:pPr marL="182880" indent="182880" algn="just" eaLnBrk="1" fontAlgn="auto" hangingPunct="1">
              <a:lnSpc>
                <a:spcPct val="95000"/>
              </a:lnSpc>
              <a:spcBef>
                <a:spcPts val="0"/>
              </a:spcBef>
              <a:spcAft>
                <a:spcPts val="0"/>
              </a:spcAft>
              <a:tabLst>
                <a:tab pos="182880" algn="l"/>
              </a:tabLst>
              <a:defRPr/>
            </a:pPr>
            <a:r>
              <a:rPr lang="en-US" dirty="0">
                <a:latin typeface="Times New Roman" panose="02020603050405020304" pitchFamily="18" charset="0"/>
                <a:ea typeface="MS Mincho"/>
              </a:rPr>
              <a:t>	return the shortest distance;</a:t>
            </a:r>
            <a:endParaRPr lang="en-IN" dirty="0">
              <a:latin typeface="Times New Roman" panose="02020603050405020304" pitchFamily="18" charset="0"/>
              <a:ea typeface="MS Mincho"/>
            </a:endParaRPr>
          </a:p>
          <a:p>
            <a:pPr marL="182880" indent="182880" algn="just" eaLnBrk="1" fontAlgn="auto" hangingPunct="1">
              <a:lnSpc>
                <a:spcPct val="95000"/>
              </a:lnSpc>
              <a:spcBef>
                <a:spcPts val="0"/>
              </a:spcBef>
              <a:spcAft>
                <a:spcPts val="0"/>
              </a:spcAft>
              <a:tabLst>
                <a:tab pos="182880" algn="l"/>
              </a:tabLst>
              <a:defRPr/>
            </a:pPr>
            <a:r>
              <a:rPr lang="en-US" dirty="0">
                <a:latin typeface="Times New Roman" panose="02020603050405020304" pitchFamily="18" charset="0"/>
                <a:ea typeface="MS Mincho"/>
              </a:rPr>
              <a:t>		//from the user current location;</a:t>
            </a:r>
            <a:endParaRPr lang="en-IN" dirty="0">
              <a:latin typeface="Times New Roman" panose="02020603050405020304" pitchFamily="18" charset="0"/>
              <a:ea typeface="MS Mincho"/>
            </a:endParaRPr>
          </a:p>
          <a:p>
            <a:pPr indent="182880" algn="just" eaLnBrk="1" fontAlgn="auto" hangingPunct="1">
              <a:lnSpc>
                <a:spcPct val="95000"/>
              </a:lnSpc>
              <a:spcBef>
                <a:spcPts val="0"/>
              </a:spcBef>
              <a:spcAft>
                <a:spcPts val="0"/>
              </a:spcAft>
              <a:tabLst>
                <a:tab pos="182880" algn="l"/>
              </a:tabLst>
              <a:defRPr/>
            </a:pPr>
            <a:r>
              <a:rPr lang="en-US" dirty="0">
                <a:latin typeface="Times New Roman" panose="02020603050405020304" pitchFamily="18" charset="0"/>
                <a:ea typeface="MS Mincho"/>
              </a:rPr>
              <a:t>}</a:t>
            </a:r>
            <a:endParaRPr lang="en-IN" dirty="0">
              <a:latin typeface="Times New Roman" panose="02020603050405020304" pitchFamily="18" charset="0"/>
              <a:ea typeface="MS Mincho"/>
            </a:endParaRPr>
          </a:p>
        </p:txBody>
      </p:sp>
      <p:sp>
        <p:nvSpPr>
          <p:cNvPr id="22" name="Rectangle 21">
            <a:extLst>
              <a:ext uri="{FF2B5EF4-FFF2-40B4-BE49-F238E27FC236}">
                <a16:creationId xmlns:a16="http://schemas.microsoft.com/office/drawing/2014/main" id="{C33722E3-4CB1-4633-9A74-BCFD52305518}"/>
              </a:ext>
            </a:extLst>
          </p:cNvPr>
          <p:cNvSpPr/>
          <p:nvPr/>
        </p:nvSpPr>
        <p:spPr>
          <a:xfrm>
            <a:off x="6191192" y="1569154"/>
            <a:ext cx="6096000" cy="2197100"/>
          </a:xfrm>
          <a:prstGeom prst="rect">
            <a:avLst/>
          </a:prstGeom>
        </p:spPr>
        <p:txBody>
          <a:bodyPr>
            <a:spAutoFit/>
          </a:bodyPr>
          <a:lstStyle/>
          <a:p>
            <a:pPr indent="182880" algn="just" eaLnBrk="1" fontAlgn="auto" hangingPunct="1">
              <a:lnSpc>
                <a:spcPct val="95000"/>
              </a:lnSpc>
              <a:spcBef>
                <a:spcPts val="0"/>
              </a:spcBef>
              <a:spcAft>
                <a:spcPts val="0"/>
              </a:spcAft>
              <a:tabLst>
                <a:tab pos="182880" algn="l"/>
              </a:tabLst>
              <a:defRPr/>
            </a:pPr>
            <a:r>
              <a:rPr lang="en-US" dirty="0">
                <a:latin typeface="Times New Roman" panose="02020603050405020304" pitchFamily="18" charset="0"/>
                <a:ea typeface="MS Mincho"/>
              </a:rPr>
              <a:t>geocode(){</a:t>
            </a:r>
            <a:endParaRPr lang="en-IN" dirty="0">
              <a:latin typeface="Times New Roman" panose="02020603050405020304" pitchFamily="18" charset="0"/>
              <a:ea typeface="MS Mincho"/>
            </a:endParaRPr>
          </a:p>
          <a:p>
            <a:pPr marL="182880" indent="182880" algn="just" eaLnBrk="1" fontAlgn="auto" hangingPunct="1">
              <a:lnSpc>
                <a:spcPct val="95000"/>
              </a:lnSpc>
              <a:spcBef>
                <a:spcPts val="0"/>
              </a:spcBef>
              <a:spcAft>
                <a:spcPts val="0"/>
              </a:spcAft>
              <a:tabLst>
                <a:tab pos="182880" algn="l"/>
              </a:tabLst>
              <a:defRPr/>
            </a:pPr>
            <a:r>
              <a:rPr lang="en-US" dirty="0">
                <a:latin typeface="Times New Roman" panose="02020603050405020304" pitchFamily="18" charset="0"/>
                <a:ea typeface="MS Mincho"/>
              </a:rPr>
              <a:t>	/*map latitude and longitude from google </a:t>
            </a:r>
            <a:r>
              <a:rPr lang="en-US" dirty="0" err="1">
                <a:latin typeface="Times New Roman" panose="02020603050405020304" pitchFamily="18" charset="0"/>
                <a:ea typeface="MS Mincho"/>
              </a:rPr>
              <a:t>api</a:t>
            </a:r>
            <a:r>
              <a:rPr lang="en-US" dirty="0">
                <a:latin typeface="Times New Roman" panose="02020603050405020304" pitchFamily="18" charset="0"/>
                <a:ea typeface="MS Mincho"/>
              </a:rPr>
              <a:t> using </a:t>
            </a:r>
            <a:endParaRPr lang="en-IN" dirty="0">
              <a:latin typeface="Times New Roman" panose="02020603050405020304" pitchFamily="18" charset="0"/>
              <a:ea typeface="MS Mincho"/>
            </a:endParaRPr>
          </a:p>
          <a:p>
            <a:pPr marL="182880" indent="182880" algn="just" eaLnBrk="1" fontAlgn="auto" hangingPunct="1">
              <a:lnSpc>
                <a:spcPct val="95000"/>
              </a:lnSpc>
              <a:spcBef>
                <a:spcPts val="0"/>
              </a:spcBef>
              <a:spcAft>
                <a:spcPts val="0"/>
              </a:spcAft>
              <a:tabLst>
                <a:tab pos="182880" algn="l"/>
              </a:tabLst>
              <a:defRPr/>
            </a:pPr>
            <a:r>
              <a:rPr lang="en-US" dirty="0">
                <a:latin typeface="Times New Roman" panose="02020603050405020304" pitchFamily="18" charset="0"/>
                <a:ea typeface="MS Mincho"/>
              </a:rPr>
              <a:t>	The JSON provided by google </a:t>
            </a:r>
            <a:r>
              <a:rPr lang="en-US" dirty="0" err="1">
                <a:latin typeface="Times New Roman" panose="02020603050405020304" pitchFamily="18" charset="0"/>
                <a:ea typeface="MS Mincho"/>
              </a:rPr>
              <a:t>api</a:t>
            </a:r>
            <a:r>
              <a:rPr lang="en-US" dirty="0">
                <a:latin typeface="Times New Roman" panose="02020603050405020304" pitchFamily="18" charset="0"/>
                <a:ea typeface="MS Mincho"/>
              </a:rPr>
              <a:t>*/</a:t>
            </a:r>
            <a:endParaRPr lang="en-IN" dirty="0">
              <a:latin typeface="Times New Roman" panose="02020603050405020304" pitchFamily="18" charset="0"/>
              <a:ea typeface="MS Mincho"/>
            </a:endParaRPr>
          </a:p>
          <a:p>
            <a:pPr marL="182880" indent="182880" algn="just" eaLnBrk="1" fontAlgn="auto" hangingPunct="1">
              <a:lnSpc>
                <a:spcPct val="95000"/>
              </a:lnSpc>
              <a:spcBef>
                <a:spcPts val="0"/>
              </a:spcBef>
              <a:spcAft>
                <a:spcPts val="0"/>
              </a:spcAft>
              <a:tabLst>
                <a:tab pos="182880" algn="l"/>
              </a:tabLst>
              <a:defRPr/>
            </a:pPr>
            <a:r>
              <a:rPr lang="en-US" dirty="0">
                <a:latin typeface="Times New Roman" panose="02020603050405020304" pitchFamily="18" charset="0"/>
                <a:ea typeface="MS Mincho"/>
              </a:rPr>
              <a:t>	return latitude and longitude;</a:t>
            </a:r>
            <a:endParaRPr lang="en-IN" dirty="0">
              <a:latin typeface="Times New Roman" panose="02020603050405020304" pitchFamily="18" charset="0"/>
              <a:ea typeface="MS Mincho"/>
            </a:endParaRPr>
          </a:p>
          <a:p>
            <a:pPr indent="182880" algn="just" eaLnBrk="1" fontAlgn="auto" hangingPunct="1">
              <a:lnSpc>
                <a:spcPct val="95000"/>
              </a:lnSpc>
              <a:spcBef>
                <a:spcPts val="0"/>
              </a:spcBef>
              <a:spcAft>
                <a:spcPts val="0"/>
              </a:spcAft>
              <a:tabLst>
                <a:tab pos="182880" algn="l"/>
              </a:tabLst>
              <a:defRPr/>
            </a:pPr>
            <a:r>
              <a:rPr lang="en-US" dirty="0">
                <a:latin typeface="Times New Roman" panose="02020603050405020304" pitchFamily="18" charset="0"/>
                <a:ea typeface="MS Mincho"/>
              </a:rPr>
              <a:t>}</a:t>
            </a:r>
            <a:endParaRPr lang="en-IN" dirty="0">
              <a:latin typeface="Times New Roman" panose="02020603050405020304" pitchFamily="18" charset="0"/>
              <a:ea typeface="MS Mincho"/>
            </a:endParaRPr>
          </a:p>
          <a:p>
            <a:pPr indent="182880" algn="just" eaLnBrk="1" fontAlgn="auto" hangingPunct="1">
              <a:lnSpc>
                <a:spcPct val="95000"/>
              </a:lnSpc>
              <a:spcBef>
                <a:spcPts val="0"/>
              </a:spcBef>
              <a:spcAft>
                <a:spcPts val="0"/>
              </a:spcAft>
              <a:tabLst>
                <a:tab pos="182880" algn="l"/>
              </a:tabLst>
              <a:defRPr/>
            </a:pPr>
            <a:r>
              <a:rPr lang="en-US" dirty="0">
                <a:latin typeface="Times New Roman" panose="02020603050405020304" pitchFamily="18" charset="0"/>
                <a:ea typeface="MS Mincho"/>
              </a:rPr>
              <a:t>navigate(){</a:t>
            </a:r>
            <a:endParaRPr lang="en-IN" dirty="0">
              <a:latin typeface="Times New Roman" panose="02020603050405020304" pitchFamily="18" charset="0"/>
              <a:ea typeface="MS Mincho"/>
            </a:endParaRPr>
          </a:p>
          <a:p>
            <a:pPr indent="182880" algn="just" eaLnBrk="1" fontAlgn="auto" hangingPunct="1">
              <a:lnSpc>
                <a:spcPct val="95000"/>
              </a:lnSpc>
              <a:spcBef>
                <a:spcPts val="0"/>
              </a:spcBef>
              <a:spcAft>
                <a:spcPts val="0"/>
              </a:spcAft>
              <a:tabLst>
                <a:tab pos="182880" algn="l"/>
              </a:tabLst>
              <a:defRPr/>
            </a:pPr>
            <a:r>
              <a:rPr lang="en-US" dirty="0">
                <a:latin typeface="Times New Roman" panose="02020603050405020304" pitchFamily="18" charset="0"/>
                <a:ea typeface="MS Mincho"/>
              </a:rPr>
              <a:t>//navigate to the shop via speech();</a:t>
            </a:r>
            <a:endParaRPr lang="en-IN" dirty="0">
              <a:latin typeface="Times New Roman" panose="02020603050405020304" pitchFamily="18" charset="0"/>
              <a:ea typeface="MS Mincho"/>
            </a:endParaRPr>
          </a:p>
          <a:p>
            <a:pPr indent="182880" algn="just" eaLnBrk="1" fontAlgn="auto" hangingPunct="1">
              <a:lnSpc>
                <a:spcPct val="95000"/>
              </a:lnSpc>
              <a:spcBef>
                <a:spcPts val="0"/>
              </a:spcBef>
              <a:spcAft>
                <a:spcPts val="600"/>
              </a:spcAft>
              <a:tabLst>
                <a:tab pos="182880" algn="l"/>
              </a:tabLst>
              <a:defRPr/>
            </a:pPr>
            <a:r>
              <a:rPr lang="en-US" dirty="0">
                <a:latin typeface="Times New Roman" panose="02020603050405020304" pitchFamily="18" charset="0"/>
                <a:ea typeface="MS Mincho"/>
              </a:rPr>
              <a:t>}</a:t>
            </a:r>
            <a:endParaRPr lang="en-IN" dirty="0">
              <a:latin typeface="Times New Roman" panose="02020603050405020304" pitchFamily="18" charset="0"/>
              <a:ea typeface="MS Mincho"/>
            </a:endParaRPr>
          </a:p>
        </p:txBody>
      </p:sp>
    </p:spTree>
    <p:extLst>
      <p:ext uri="{BB962C8B-B14F-4D97-AF65-F5344CB8AC3E}">
        <p14:creationId xmlns:p14="http://schemas.microsoft.com/office/powerpoint/2010/main" val="38913516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
                                        <p:tgtEl>
                                          <p:spTgt spid="51"/>
                                        </p:tgtEl>
                                      </p:cBhvr>
                                    </p:animEffect>
                                    <p:anim calcmode="lin" valueType="num">
                                      <p:cBhvr>
                                        <p:cTn id="8" dur="50" fill="hold"/>
                                        <p:tgtEl>
                                          <p:spTgt spid="51"/>
                                        </p:tgtEl>
                                        <p:attrNameLst>
                                          <p:attrName>ppt_w</p:attrName>
                                        </p:attrNameLst>
                                      </p:cBhvr>
                                      <p:tavLst>
                                        <p:tav tm="0" fmla="#ppt_w*sin(2.5*pi*$)">
                                          <p:val>
                                            <p:fltVal val="0"/>
                                          </p:val>
                                        </p:tav>
                                        <p:tav tm="100000">
                                          <p:val>
                                            <p:fltVal val="1"/>
                                          </p:val>
                                        </p:tav>
                                      </p:tavLst>
                                    </p:anim>
                                    <p:anim calcmode="lin" valueType="num">
                                      <p:cBhvr>
                                        <p:cTn id="9" dur="50" fill="hold"/>
                                        <p:tgtEl>
                                          <p:spTgt spid="51"/>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52"/>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
                                        <p:tgtEl>
                                          <p:spTgt spid="52"/>
                                        </p:tgtEl>
                                      </p:cBhvr>
                                    </p:animEffect>
                                    <p:anim calcmode="lin" valueType="num">
                                      <p:cBhvr>
                                        <p:cTn id="17" dur="50" fill="hold"/>
                                        <p:tgtEl>
                                          <p:spTgt spid="52"/>
                                        </p:tgtEl>
                                        <p:attrNameLst>
                                          <p:attrName>ppt_w</p:attrName>
                                        </p:attrNameLst>
                                      </p:cBhvr>
                                      <p:tavLst>
                                        <p:tav tm="0" fmla="#ppt_w*sin(2.5*pi*$)">
                                          <p:val>
                                            <p:fltVal val="0"/>
                                          </p:val>
                                        </p:tav>
                                        <p:tav tm="100000">
                                          <p:val>
                                            <p:fltVal val="1"/>
                                          </p:val>
                                        </p:tav>
                                      </p:tavLst>
                                    </p:anim>
                                    <p:anim calcmode="lin" valueType="num">
                                      <p:cBhvr>
                                        <p:cTn id="18" dur="50" fill="hold"/>
                                        <p:tgtEl>
                                          <p:spTgt spid="52"/>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53"/>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
                                        <p:tgtEl>
                                          <p:spTgt spid="53"/>
                                        </p:tgtEl>
                                      </p:cBhvr>
                                    </p:animEffect>
                                    <p:anim calcmode="lin" valueType="num">
                                      <p:cBhvr>
                                        <p:cTn id="26" dur="50" fill="hold"/>
                                        <p:tgtEl>
                                          <p:spTgt spid="53"/>
                                        </p:tgtEl>
                                        <p:attrNameLst>
                                          <p:attrName>ppt_w</p:attrName>
                                        </p:attrNameLst>
                                      </p:cBhvr>
                                      <p:tavLst>
                                        <p:tav tm="0" fmla="#ppt_w*sin(2.5*pi*$)">
                                          <p:val>
                                            <p:fltVal val="0"/>
                                          </p:val>
                                        </p:tav>
                                        <p:tav tm="100000">
                                          <p:val>
                                            <p:fltVal val="1"/>
                                          </p:val>
                                        </p:tav>
                                      </p:tavLst>
                                    </p:anim>
                                    <p:anim calcmode="lin" valueType="num">
                                      <p:cBhvr>
                                        <p:cTn id="27" dur="50" fill="hold"/>
                                        <p:tgtEl>
                                          <p:spTgt spid="53"/>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54"/>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
                                        <p:tgtEl>
                                          <p:spTgt spid="54"/>
                                        </p:tgtEl>
                                      </p:cBhvr>
                                    </p:animEffect>
                                    <p:anim calcmode="lin" valueType="num">
                                      <p:cBhvr>
                                        <p:cTn id="35" dur="50" fill="hold"/>
                                        <p:tgtEl>
                                          <p:spTgt spid="54"/>
                                        </p:tgtEl>
                                        <p:attrNameLst>
                                          <p:attrName>ppt_w</p:attrName>
                                        </p:attrNameLst>
                                      </p:cBhvr>
                                      <p:tavLst>
                                        <p:tav tm="0" fmla="#ppt_w*sin(2.5*pi*$)">
                                          <p:val>
                                            <p:fltVal val="0"/>
                                          </p:val>
                                        </p:tav>
                                        <p:tav tm="100000">
                                          <p:val>
                                            <p:fltVal val="1"/>
                                          </p:val>
                                        </p:tav>
                                      </p:tavLst>
                                    </p:anim>
                                    <p:anim calcmode="lin" valueType="num">
                                      <p:cBhvr>
                                        <p:cTn id="36" dur="50" fill="hold"/>
                                        <p:tgtEl>
                                          <p:spTgt spid="54"/>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55"/>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
                                        <p:tgtEl>
                                          <p:spTgt spid="55"/>
                                        </p:tgtEl>
                                      </p:cBhvr>
                                    </p:animEffect>
                                    <p:anim calcmode="lin" valueType="num">
                                      <p:cBhvr>
                                        <p:cTn id="44" dur="50" fill="hold"/>
                                        <p:tgtEl>
                                          <p:spTgt spid="55"/>
                                        </p:tgtEl>
                                        <p:attrNameLst>
                                          <p:attrName>ppt_w</p:attrName>
                                        </p:attrNameLst>
                                      </p:cBhvr>
                                      <p:tavLst>
                                        <p:tav tm="0" fmla="#ppt_w*sin(2.5*pi*$)">
                                          <p:val>
                                            <p:fltVal val="0"/>
                                          </p:val>
                                        </p:tav>
                                        <p:tav tm="100000">
                                          <p:val>
                                            <p:fltVal val="1"/>
                                          </p:val>
                                        </p:tav>
                                      </p:tavLst>
                                    </p:anim>
                                    <p:anim calcmode="lin" valueType="num">
                                      <p:cBhvr>
                                        <p:cTn id="45" dur="50" fill="hold"/>
                                        <p:tgtEl>
                                          <p:spTgt spid="55"/>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200" fill="hold"/>
                                        <p:tgtEl>
                                          <p:spTgt spid="19"/>
                                        </p:tgtEl>
                                        <p:attrNameLst>
                                          <p:attrName>ppt_x</p:attrName>
                                        </p:attrNameLst>
                                      </p:cBhvr>
                                      <p:tavLst>
                                        <p:tav tm="0">
                                          <p:val>
                                            <p:strVal val="#ppt_x"/>
                                          </p:val>
                                        </p:tav>
                                        <p:tav tm="100000">
                                          <p:val>
                                            <p:strVal val="#ppt_x"/>
                                          </p:val>
                                        </p:tav>
                                      </p:tavLst>
                                    </p:anim>
                                    <p:anim calcmode="lin" valueType="num">
                                      <p:cBhvr additive="base">
                                        <p:cTn id="51" dur="2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200" fill="hold"/>
                                        <p:tgtEl>
                                          <p:spTgt spid="20"/>
                                        </p:tgtEl>
                                        <p:attrNameLst>
                                          <p:attrName>ppt_x</p:attrName>
                                        </p:attrNameLst>
                                      </p:cBhvr>
                                      <p:tavLst>
                                        <p:tav tm="0">
                                          <p:val>
                                            <p:strVal val="#ppt_x"/>
                                          </p:val>
                                        </p:tav>
                                        <p:tav tm="100000">
                                          <p:val>
                                            <p:strVal val="#ppt_x"/>
                                          </p:val>
                                        </p:tav>
                                      </p:tavLst>
                                    </p:anim>
                                    <p:anim calcmode="lin" valueType="num">
                                      <p:cBhvr additive="base">
                                        <p:cTn id="57" dur="2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additive="base">
                                        <p:cTn id="62" dur="200" fill="hold"/>
                                        <p:tgtEl>
                                          <p:spTgt spid="21"/>
                                        </p:tgtEl>
                                        <p:attrNameLst>
                                          <p:attrName>ppt_x</p:attrName>
                                        </p:attrNameLst>
                                      </p:cBhvr>
                                      <p:tavLst>
                                        <p:tav tm="0">
                                          <p:val>
                                            <p:strVal val="#ppt_x"/>
                                          </p:val>
                                        </p:tav>
                                        <p:tav tm="100000">
                                          <p:val>
                                            <p:strVal val="#ppt_x"/>
                                          </p:val>
                                        </p:tav>
                                      </p:tavLst>
                                    </p:anim>
                                    <p:anim calcmode="lin" valueType="num">
                                      <p:cBhvr additive="base">
                                        <p:cTn id="63" dur="2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200" fill="hold"/>
                                        <p:tgtEl>
                                          <p:spTgt spid="22"/>
                                        </p:tgtEl>
                                        <p:attrNameLst>
                                          <p:attrName>ppt_x</p:attrName>
                                        </p:attrNameLst>
                                      </p:cBhvr>
                                      <p:tavLst>
                                        <p:tav tm="0">
                                          <p:val>
                                            <p:strVal val="#ppt_x"/>
                                          </p:val>
                                        </p:tav>
                                        <p:tav tm="100000">
                                          <p:val>
                                            <p:strVal val="#ppt_x"/>
                                          </p:val>
                                        </p:tav>
                                      </p:tavLst>
                                    </p:anim>
                                    <p:anim calcmode="lin" valueType="num">
                                      <p:cBhvr additive="base">
                                        <p:cTn id="69" dur="2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2" grpId="1" animBg="1"/>
      <p:bldP spid="53" grpId="0" animBg="1"/>
      <p:bldP spid="53" grpId="1" animBg="1"/>
      <p:bldP spid="54" grpId="0" animBg="1"/>
      <p:bldP spid="54" grpId="1" animBg="1"/>
      <p:bldP spid="55" grpId="0" animBg="1"/>
      <p:bldP spid="55" grpId="1" animBg="1"/>
      <p:bldP spid="19" grpId="0"/>
      <p:bldP spid="20" grpId="0"/>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9057437-C254-4C02-A4E9-92B4FF5F39A8}"/>
              </a:ext>
            </a:extLst>
          </p:cNvPr>
          <p:cNvGrpSpPr/>
          <p:nvPr/>
        </p:nvGrpSpPr>
        <p:grpSpPr>
          <a:xfrm>
            <a:off x="2781968" y="693709"/>
            <a:ext cx="6628063" cy="6105297"/>
            <a:chOff x="7979519" y="908577"/>
            <a:chExt cx="4005194" cy="3689297"/>
          </a:xfrm>
        </p:grpSpPr>
        <p:sp>
          <p:nvSpPr>
            <p:cNvPr id="11" name="Oval 10">
              <a:extLst>
                <a:ext uri="{FF2B5EF4-FFF2-40B4-BE49-F238E27FC236}">
                  <a16:creationId xmlns:a16="http://schemas.microsoft.com/office/drawing/2014/main" id="{99216426-737D-4D7A-A33B-CF38D10C9230}"/>
                </a:ext>
              </a:extLst>
            </p:cNvPr>
            <p:cNvSpPr/>
            <p:nvPr/>
          </p:nvSpPr>
          <p:spPr>
            <a:xfrm>
              <a:off x="8137467" y="908577"/>
              <a:ext cx="3689297" cy="3689297"/>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0A03D6F-9381-4333-8E95-267778232384}"/>
                </a:ext>
              </a:extLst>
            </p:cNvPr>
            <p:cNvSpPr txBox="1"/>
            <p:nvPr/>
          </p:nvSpPr>
          <p:spPr>
            <a:xfrm>
              <a:off x="7979519" y="2390559"/>
              <a:ext cx="4005194" cy="669538"/>
            </a:xfrm>
            <a:prstGeom prst="rect">
              <a:avLst/>
            </a:prstGeom>
            <a:noFill/>
          </p:spPr>
          <p:txBody>
            <a:bodyPr wrap="square" rtlCol="0">
              <a:spAutoFit/>
            </a:bodyPr>
            <a:lstStyle/>
            <a:p>
              <a:pPr algn="ctr"/>
              <a:r>
                <a:rPr lang="en-US" sz="6600" b="1" dirty="0">
                  <a:solidFill>
                    <a:srgbClr val="E6E7E9"/>
                  </a:solidFill>
                  <a:latin typeface="Tw Cen MT" panose="020B0602020104020603" pitchFamily="34" charset="0"/>
                </a:rPr>
                <a:t>Result Discussion</a:t>
              </a:r>
            </a:p>
          </p:txBody>
        </p:sp>
      </p:grpSp>
      <p:sp>
        <p:nvSpPr>
          <p:cNvPr id="12" name="Oval 11">
            <a:extLst>
              <a:ext uri="{FF2B5EF4-FFF2-40B4-BE49-F238E27FC236}">
                <a16:creationId xmlns:a16="http://schemas.microsoft.com/office/drawing/2014/main" id="{1104AA6B-9910-49D3-A797-0F8DB4662140}"/>
              </a:ext>
            </a:extLst>
          </p:cNvPr>
          <p:cNvSpPr/>
          <p:nvPr/>
        </p:nvSpPr>
        <p:spPr>
          <a:xfrm>
            <a:off x="5462576" y="272386"/>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222D6D56-A3C7-4FE6-9327-B87F06BFF7E4}"/>
              </a:ext>
            </a:extLst>
          </p:cNvPr>
          <p:cNvSpPr/>
          <p:nvPr/>
        </p:nvSpPr>
        <p:spPr>
          <a:xfrm>
            <a:off x="5773726" y="272386"/>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74E701A-AC75-41E5-8633-A2398A4D2C8A}"/>
              </a:ext>
            </a:extLst>
          </p:cNvPr>
          <p:cNvSpPr/>
          <p:nvPr/>
        </p:nvSpPr>
        <p:spPr>
          <a:xfrm>
            <a:off x="6084512" y="272386"/>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2152A67-8BE0-4049-8454-8D752D5DDCE8}"/>
              </a:ext>
            </a:extLst>
          </p:cNvPr>
          <p:cNvSpPr/>
          <p:nvPr/>
        </p:nvSpPr>
        <p:spPr>
          <a:xfrm>
            <a:off x="6395298" y="272386"/>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929C8F5-8BAB-48D1-80A2-BAD73E3DC529}"/>
              </a:ext>
            </a:extLst>
          </p:cNvPr>
          <p:cNvSpPr/>
          <p:nvPr/>
        </p:nvSpPr>
        <p:spPr>
          <a:xfrm>
            <a:off x="6706565" y="272386"/>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9833398"/>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
                                        <p:tgtEl>
                                          <p:spTgt spid="12"/>
                                        </p:tgtEl>
                                      </p:cBhvr>
                                    </p:animEffect>
                                    <p:anim calcmode="lin" valueType="num">
                                      <p:cBhvr>
                                        <p:cTn id="8" dur="50" fill="hold"/>
                                        <p:tgtEl>
                                          <p:spTgt spid="12"/>
                                        </p:tgtEl>
                                        <p:attrNameLst>
                                          <p:attrName>ppt_w</p:attrName>
                                        </p:attrNameLst>
                                      </p:cBhvr>
                                      <p:tavLst>
                                        <p:tav tm="0" fmla="#ppt_w*sin(2.5*pi*$)">
                                          <p:val>
                                            <p:fltVal val="0"/>
                                          </p:val>
                                        </p:tav>
                                        <p:tav tm="100000">
                                          <p:val>
                                            <p:fltVal val="1"/>
                                          </p:val>
                                        </p:tav>
                                      </p:tavLst>
                                    </p:anim>
                                    <p:anim calcmode="lin" valueType="num">
                                      <p:cBhvr>
                                        <p:cTn id="9" dur="5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13"/>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
                                        <p:tgtEl>
                                          <p:spTgt spid="13"/>
                                        </p:tgtEl>
                                      </p:cBhvr>
                                    </p:animEffect>
                                    <p:anim calcmode="lin" valueType="num">
                                      <p:cBhvr>
                                        <p:cTn id="17" dur="50" fill="hold"/>
                                        <p:tgtEl>
                                          <p:spTgt spid="13"/>
                                        </p:tgtEl>
                                        <p:attrNameLst>
                                          <p:attrName>ppt_w</p:attrName>
                                        </p:attrNameLst>
                                      </p:cBhvr>
                                      <p:tavLst>
                                        <p:tav tm="0" fmla="#ppt_w*sin(2.5*pi*$)">
                                          <p:val>
                                            <p:fltVal val="0"/>
                                          </p:val>
                                        </p:tav>
                                        <p:tav tm="100000">
                                          <p:val>
                                            <p:fltVal val="1"/>
                                          </p:val>
                                        </p:tav>
                                      </p:tavLst>
                                    </p:anim>
                                    <p:anim calcmode="lin" valueType="num">
                                      <p:cBhvr>
                                        <p:cTn id="18" dur="50" fill="hold"/>
                                        <p:tgtEl>
                                          <p:spTgt spid="13"/>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14"/>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
                                        <p:tgtEl>
                                          <p:spTgt spid="14"/>
                                        </p:tgtEl>
                                      </p:cBhvr>
                                    </p:animEffect>
                                    <p:anim calcmode="lin" valueType="num">
                                      <p:cBhvr>
                                        <p:cTn id="26" dur="50" fill="hold"/>
                                        <p:tgtEl>
                                          <p:spTgt spid="14"/>
                                        </p:tgtEl>
                                        <p:attrNameLst>
                                          <p:attrName>ppt_w</p:attrName>
                                        </p:attrNameLst>
                                      </p:cBhvr>
                                      <p:tavLst>
                                        <p:tav tm="0" fmla="#ppt_w*sin(2.5*pi*$)">
                                          <p:val>
                                            <p:fltVal val="0"/>
                                          </p:val>
                                        </p:tav>
                                        <p:tav tm="100000">
                                          <p:val>
                                            <p:fltVal val="1"/>
                                          </p:val>
                                        </p:tav>
                                      </p:tavLst>
                                    </p:anim>
                                    <p:anim calcmode="lin" valueType="num">
                                      <p:cBhvr>
                                        <p:cTn id="27" dur="50" fill="hold"/>
                                        <p:tgtEl>
                                          <p:spTgt spid="14"/>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15"/>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
                                        <p:tgtEl>
                                          <p:spTgt spid="15"/>
                                        </p:tgtEl>
                                      </p:cBhvr>
                                    </p:animEffect>
                                    <p:anim calcmode="lin" valueType="num">
                                      <p:cBhvr>
                                        <p:cTn id="35" dur="50" fill="hold"/>
                                        <p:tgtEl>
                                          <p:spTgt spid="15"/>
                                        </p:tgtEl>
                                        <p:attrNameLst>
                                          <p:attrName>ppt_w</p:attrName>
                                        </p:attrNameLst>
                                      </p:cBhvr>
                                      <p:tavLst>
                                        <p:tav tm="0" fmla="#ppt_w*sin(2.5*pi*$)">
                                          <p:val>
                                            <p:fltVal val="0"/>
                                          </p:val>
                                        </p:tav>
                                        <p:tav tm="100000">
                                          <p:val>
                                            <p:fltVal val="1"/>
                                          </p:val>
                                        </p:tav>
                                      </p:tavLst>
                                    </p:anim>
                                    <p:anim calcmode="lin" valueType="num">
                                      <p:cBhvr>
                                        <p:cTn id="36" dur="50" fill="hold"/>
                                        <p:tgtEl>
                                          <p:spTgt spid="15"/>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16"/>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
                                        <p:tgtEl>
                                          <p:spTgt spid="16"/>
                                        </p:tgtEl>
                                      </p:cBhvr>
                                    </p:animEffect>
                                    <p:anim calcmode="lin" valueType="num">
                                      <p:cBhvr>
                                        <p:cTn id="44" dur="50" fill="hold"/>
                                        <p:tgtEl>
                                          <p:spTgt spid="16"/>
                                        </p:tgtEl>
                                        <p:attrNameLst>
                                          <p:attrName>ppt_w</p:attrName>
                                        </p:attrNameLst>
                                      </p:cBhvr>
                                      <p:tavLst>
                                        <p:tav tm="0" fmla="#ppt_w*sin(2.5*pi*$)">
                                          <p:val>
                                            <p:fltVal val="0"/>
                                          </p:val>
                                        </p:tav>
                                        <p:tav tm="100000">
                                          <p:val>
                                            <p:fltVal val="1"/>
                                          </p:val>
                                        </p:tav>
                                      </p:tavLst>
                                    </p:anim>
                                    <p:anim calcmode="lin" valueType="num">
                                      <p:cBhvr>
                                        <p:cTn id="45" dur="50" fill="hold"/>
                                        <p:tgtEl>
                                          <p:spTgt spid="16"/>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53" presetClass="entr" presetSubtype="16"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Effect transition="in" filter="fade">
                                      <p:cBhvr>
                                        <p:cTn id="5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3" grpId="1" animBg="1"/>
      <p:bldP spid="14" grpId="0" animBg="1"/>
      <p:bldP spid="14" grpId="1" animBg="1"/>
      <p:bldP spid="15" grpId="0" animBg="1"/>
      <p:bldP spid="15" grpId="1" animBg="1"/>
      <p:bldP spid="16" grpId="0" animBg="1"/>
      <p:bldP spid="16"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657726" y="131812"/>
            <a:ext cx="10812379" cy="707886"/>
          </a:xfrm>
          <a:prstGeom prst="rect">
            <a:avLst/>
          </a:prstGeom>
          <a:noFill/>
        </p:spPr>
        <p:txBody>
          <a:bodyPr wrap="square" rtlCol="0">
            <a:spAutoFit/>
          </a:bodyPr>
          <a:lstStyle/>
          <a:p>
            <a:pPr algn="ctr"/>
            <a:r>
              <a:rPr lang="en-US" sz="4000" b="1" dirty="0">
                <a:solidFill>
                  <a:srgbClr val="002060"/>
                </a:solidFill>
                <a:latin typeface="Tw Cen MT" panose="020B0602020104020603" pitchFamily="34" charset="0"/>
              </a:rPr>
              <a:t>Result Discussion</a:t>
            </a:r>
          </a:p>
        </p:txBody>
      </p:sp>
      <p:sp>
        <p:nvSpPr>
          <p:cNvPr id="40" name="Oval 39">
            <a:extLst>
              <a:ext uri="{FF2B5EF4-FFF2-40B4-BE49-F238E27FC236}">
                <a16:creationId xmlns:a16="http://schemas.microsoft.com/office/drawing/2014/main" id="{D28FA0A6-9DC7-4D5D-A105-D9DAE4422683}"/>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708AAE70-E9F7-4138-9B35-AC70B8CAEA0D}"/>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04B0A1F-9E27-43F8-AF27-0F6ED31586DC}"/>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A8793D2-3D11-49B5-9873-D4E7C524C70E}"/>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C83E46BE-C012-405B-97EA-4CF0AA74CF82}"/>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A4946C68-2BB1-4976-B018-E8ECFB988403}"/>
              </a:ext>
            </a:extLst>
          </p:cNvPr>
          <p:cNvGraphicFramePr>
            <a:graphicFrameLocks noGrp="1"/>
          </p:cNvGraphicFramePr>
          <p:nvPr>
            <p:extLst>
              <p:ext uri="{D42A27DB-BD31-4B8C-83A1-F6EECF244321}">
                <p14:modId xmlns:p14="http://schemas.microsoft.com/office/powerpoint/2010/main" val="314154559"/>
              </p:ext>
            </p:extLst>
          </p:nvPr>
        </p:nvGraphicFramePr>
        <p:xfrm>
          <a:off x="411999" y="2568974"/>
          <a:ext cx="5550535" cy="3909889"/>
        </p:xfrm>
        <a:graphic>
          <a:graphicData uri="http://schemas.openxmlformats.org/drawingml/2006/table">
            <a:tbl>
              <a:tblPr firstRow="1" firstCol="1" bandRow="1">
                <a:tableStyleId>{5C22544A-7EE6-4342-B048-85BDC9FD1C3A}</a:tableStyleId>
              </a:tblPr>
              <a:tblGrid>
                <a:gridCol w="518795">
                  <a:extLst>
                    <a:ext uri="{9D8B030D-6E8A-4147-A177-3AD203B41FA5}">
                      <a16:colId xmlns:a16="http://schemas.microsoft.com/office/drawing/2014/main" val="970180090"/>
                    </a:ext>
                  </a:extLst>
                </a:gridCol>
                <a:gridCol w="989965">
                  <a:extLst>
                    <a:ext uri="{9D8B030D-6E8A-4147-A177-3AD203B41FA5}">
                      <a16:colId xmlns:a16="http://schemas.microsoft.com/office/drawing/2014/main" val="1419278725"/>
                    </a:ext>
                  </a:extLst>
                </a:gridCol>
                <a:gridCol w="1170305">
                  <a:extLst>
                    <a:ext uri="{9D8B030D-6E8A-4147-A177-3AD203B41FA5}">
                      <a16:colId xmlns:a16="http://schemas.microsoft.com/office/drawing/2014/main" val="3436819450"/>
                    </a:ext>
                  </a:extLst>
                </a:gridCol>
                <a:gridCol w="629920">
                  <a:extLst>
                    <a:ext uri="{9D8B030D-6E8A-4147-A177-3AD203B41FA5}">
                      <a16:colId xmlns:a16="http://schemas.microsoft.com/office/drawing/2014/main" val="2079353212"/>
                    </a:ext>
                  </a:extLst>
                </a:gridCol>
                <a:gridCol w="810260">
                  <a:extLst>
                    <a:ext uri="{9D8B030D-6E8A-4147-A177-3AD203B41FA5}">
                      <a16:colId xmlns:a16="http://schemas.microsoft.com/office/drawing/2014/main" val="1440190865"/>
                    </a:ext>
                  </a:extLst>
                </a:gridCol>
                <a:gridCol w="1431290">
                  <a:extLst>
                    <a:ext uri="{9D8B030D-6E8A-4147-A177-3AD203B41FA5}">
                      <a16:colId xmlns:a16="http://schemas.microsoft.com/office/drawing/2014/main" val="1466157407"/>
                    </a:ext>
                  </a:extLst>
                </a:gridCol>
              </a:tblGrid>
              <a:tr h="0">
                <a:tc>
                  <a:txBody>
                    <a:bodyPr/>
                    <a:lstStyle/>
                    <a:p>
                      <a:pPr algn="ctr">
                        <a:lnSpc>
                          <a:spcPct val="150000"/>
                        </a:lnSpc>
                        <a:spcAft>
                          <a:spcPts val="0"/>
                        </a:spcAft>
                      </a:pPr>
                      <a:r>
                        <a:rPr lang="en-US" sz="1200">
                          <a:effectLst/>
                        </a:rPr>
                        <a:t>Sl.no</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Barcode Type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Barcode Name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Image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Variation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data storage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70907035"/>
                  </a:ext>
                </a:extLst>
              </a:tr>
              <a:tr h="0">
                <a:tc>
                  <a:txBody>
                    <a:bodyPr/>
                    <a:lstStyle/>
                    <a:p>
                      <a:pPr algn="ctr">
                        <a:lnSpc>
                          <a:spcPct val="150000"/>
                        </a:lnSpc>
                        <a:spcAft>
                          <a:spcPts val="0"/>
                        </a:spcAft>
                      </a:pPr>
                      <a:r>
                        <a:rPr lang="en-US" sz="1200">
                          <a:effectLst/>
                        </a:rPr>
                        <a: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 1D</a:t>
                      </a:r>
                      <a:endParaRPr lang="en-IN" sz="1200">
                        <a:effectLst/>
                      </a:endParaRPr>
                    </a:p>
                    <a:p>
                      <a:pPr algn="ctr">
                        <a:lnSpc>
                          <a:spcPct val="150000"/>
                        </a:lnSpc>
                        <a:spcAft>
                          <a:spcPts val="0"/>
                        </a:spcAft>
                      </a:pPr>
                      <a:r>
                        <a:rPr lang="en-US"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UPC CODE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0"/>
                        </a:spcAft>
                      </a:pP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UPC-A</a:t>
                      </a:r>
                      <a:endParaRPr lang="en-IN" sz="1200">
                        <a:effectLst/>
                      </a:endParaRPr>
                    </a:p>
                    <a:p>
                      <a:pPr algn="ctr">
                        <a:lnSpc>
                          <a:spcPct val="150000"/>
                        </a:lnSpc>
                        <a:spcAft>
                          <a:spcPts val="0"/>
                        </a:spcAft>
                      </a:pPr>
                      <a:r>
                        <a:rPr lang="en-US" sz="1200">
                          <a:effectLst/>
                        </a:rPr>
                        <a:t>&amp; UPC-E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12 numerical &amp; 6 numerical digits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53065014"/>
                  </a:ext>
                </a:extLst>
              </a:tr>
              <a:tr h="0">
                <a:tc>
                  <a:txBody>
                    <a:bodyPr/>
                    <a:lstStyle/>
                    <a:p>
                      <a:pPr algn="ctr">
                        <a:lnSpc>
                          <a:spcPct val="150000"/>
                        </a:lnSpc>
                        <a:spcAft>
                          <a:spcPts val="0"/>
                        </a:spcAft>
                      </a:pPr>
                      <a:r>
                        <a:rPr lang="en-US" sz="1200">
                          <a:effectLst/>
                        </a:rPr>
                        <a:t>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 1D</a:t>
                      </a:r>
                      <a:endParaRPr lang="en-IN" sz="1200">
                        <a:effectLst/>
                      </a:endParaRPr>
                    </a:p>
                    <a:p>
                      <a:pPr algn="ctr">
                        <a:lnSpc>
                          <a:spcPct val="150000"/>
                        </a:lnSpc>
                        <a:spcAft>
                          <a:spcPts val="0"/>
                        </a:spcAft>
                      </a:pPr>
                      <a:r>
                        <a:rPr lang="en-US"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EAN CODE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EAN-13, EAN-8, JAN-13</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dirty="0">
                          <a:effectLst/>
                        </a:rPr>
                        <a:t>EAN-13</a:t>
                      </a:r>
                      <a:endParaRPr lang="en-IN" sz="1200" dirty="0">
                        <a:effectLst/>
                      </a:endParaRPr>
                    </a:p>
                    <a:p>
                      <a:pPr algn="ctr">
                        <a:lnSpc>
                          <a:spcPct val="150000"/>
                        </a:lnSpc>
                        <a:spcAft>
                          <a:spcPts val="0"/>
                        </a:spcAft>
                      </a:pPr>
                      <a:r>
                        <a:rPr lang="en-US" sz="1200" dirty="0">
                          <a:effectLst/>
                        </a:rPr>
                        <a:t>(13 digits) &amp;</a:t>
                      </a:r>
                      <a:endParaRPr lang="en-IN" sz="1200" dirty="0">
                        <a:effectLst/>
                      </a:endParaRPr>
                    </a:p>
                    <a:p>
                      <a:pPr algn="ctr">
                        <a:lnSpc>
                          <a:spcPct val="150000"/>
                        </a:lnSpc>
                        <a:spcAft>
                          <a:spcPts val="0"/>
                        </a:spcAft>
                      </a:pPr>
                      <a:r>
                        <a:rPr lang="en-US" sz="1200" dirty="0">
                          <a:effectLst/>
                        </a:rPr>
                        <a:t>EAN-8</a:t>
                      </a:r>
                      <a:endParaRPr lang="en-IN" sz="1200" dirty="0">
                        <a:effectLst/>
                      </a:endParaRPr>
                    </a:p>
                    <a:p>
                      <a:pPr algn="ctr">
                        <a:lnSpc>
                          <a:spcPct val="150000"/>
                        </a:lnSpc>
                        <a:spcAft>
                          <a:spcPts val="0"/>
                        </a:spcAft>
                      </a:pPr>
                      <a:r>
                        <a:rPr lang="en-US" sz="1200" dirty="0">
                          <a:effectLst/>
                        </a:rPr>
                        <a:t>(eight digits)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73774291"/>
                  </a:ext>
                </a:extLst>
              </a:tr>
              <a:tr h="0">
                <a:tc>
                  <a:txBody>
                    <a:bodyPr/>
                    <a:lstStyle/>
                    <a:p>
                      <a:pPr algn="ctr">
                        <a:lnSpc>
                          <a:spcPct val="150000"/>
                        </a:lnSpc>
                        <a:spcAft>
                          <a:spcPts val="0"/>
                        </a:spcAft>
                      </a:pPr>
                      <a:r>
                        <a:rPr lang="en-US" sz="1200">
                          <a:effectLst/>
                        </a:rPr>
                        <a:t>3</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1D</a:t>
                      </a:r>
                      <a:endParaRPr lang="en-IN" sz="1200">
                        <a:effectLst/>
                      </a:endParaRPr>
                    </a:p>
                    <a:p>
                      <a:pPr algn="ctr">
                        <a:lnSpc>
                          <a:spcPct val="150000"/>
                        </a:lnSpc>
                        <a:spcAft>
                          <a:spcPts val="0"/>
                        </a:spcAft>
                      </a:pPr>
                      <a:r>
                        <a:rPr lang="en-US"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CODE 39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39 characters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06402844"/>
                  </a:ext>
                </a:extLst>
              </a:tr>
              <a:tr h="0">
                <a:tc>
                  <a:txBody>
                    <a:bodyPr/>
                    <a:lstStyle/>
                    <a:p>
                      <a:pPr algn="ctr">
                        <a:lnSpc>
                          <a:spcPct val="150000"/>
                        </a:lnSpc>
                        <a:spcAft>
                          <a:spcPts val="0"/>
                        </a:spcAft>
                      </a:pPr>
                      <a:r>
                        <a:rPr lang="en-US" sz="1200">
                          <a:effectLst/>
                        </a:rPr>
                        <a:t>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1D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CODE 128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128 characters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26479044"/>
                  </a:ext>
                </a:extLst>
              </a:tr>
              <a:tr h="0">
                <a:tc>
                  <a:txBody>
                    <a:bodyPr/>
                    <a:lstStyle/>
                    <a:p>
                      <a:pPr algn="ctr">
                        <a:lnSpc>
                          <a:spcPct val="150000"/>
                        </a:lnSpc>
                        <a:spcAft>
                          <a:spcPts val="0"/>
                        </a:spcAft>
                      </a:pPr>
                      <a:r>
                        <a:rPr lang="en-US" sz="1200">
                          <a:effectLst/>
                        </a:rPr>
                        <a:t>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2D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QRCode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0"/>
                        </a:spcAft>
                      </a:pP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7089 Numeric,</a:t>
                      </a:r>
                      <a:endParaRPr lang="en-IN" sz="1200">
                        <a:effectLst/>
                      </a:endParaRPr>
                    </a:p>
                    <a:p>
                      <a:pPr algn="ctr">
                        <a:lnSpc>
                          <a:spcPct val="150000"/>
                        </a:lnSpc>
                        <a:spcAft>
                          <a:spcPts val="0"/>
                        </a:spcAft>
                      </a:pPr>
                      <a:r>
                        <a:rPr lang="en-US" sz="1200">
                          <a:effectLst/>
                        </a:rPr>
                        <a:t>4296 Alphanumeric</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78919015"/>
                  </a:ext>
                </a:extLst>
              </a:tr>
              <a:tr h="0">
                <a:tc>
                  <a:txBody>
                    <a:bodyPr/>
                    <a:lstStyle/>
                    <a:p>
                      <a:pPr algn="ctr">
                        <a:lnSpc>
                          <a:spcPct val="150000"/>
                        </a:lnSpc>
                        <a:spcAft>
                          <a:spcPts val="0"/>
                        </a:spcAft>
                      </a:pPr>
                      <a:r>
                        <a:rPr lang="en-US" sz="1200">
                          <a:effectLst/>
                        </a:rPr>
                        <a:t>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2D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Data matrix</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dirty="0">
                          <a:effectLst/>
                        </a:rPr>
                        <a:t>3116 Numeric, 2335 Alphanumeric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77729438"/>
                  </a:ext>
                </a:extLst>
              </a:tr>
            </a:tbl>
          </a:graphicData>
        </a:graphic>
      </p:graphicFrame>
      <p:pic>
        <p:nvPicPr>
          <p:cNvPr id="2054" name="Picture 6" descr="ean-13">
            <a:extLst>
              <a:ext uri="{FF2B5EF4-FFF2-40B4-BE49-F238E27FC236}">
                <a16:creationId xmlns:a16="http://schemas.microsoft.com/office/drawing/2014/main" id="{EECAF4B5-4256-4B41-A12D-FE86E05B0B46}"/>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063279" y="2989223"/>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ean-13">
            <a:extLst>
              <a:ext uri="{FF2B5EF4-FFF2-40B4-BE49-F238E27FC236}">
                <a16:creationId xmlns:a16="http://schemas.microsoft.com/office/drawing/2014/main" id="{10FF2475-70CC-48DC-BDD6-81C681CDAF2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053913" y="3808629"/>
            <a:ext cx="695325" cy="542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de39">
            <a:extLst>
              <a:ext uri="{FF2B5EF4-FFF2-40B4-BE49-F238E27FC236}">
                <a16:creationId xmlns:a16="http://schemas.microsoft.com/office/drawing/2014/main" id="{E8A6A0AA-5082-440E-B149-4366492FB4C6}"/>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111064" y="4698879"/>
            <a:ext cx="581025" cy="4953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1">
            <a:extLst>
              <a:ext uri="{FF2B5EF4-FFF2-40B4-BE49-F238E27FC236}">
                <a16:creationId xmlns:a16="http://schemas.microsoft.com/office/drawing/2014/main" id="{1475F148-AC89-416A-BF73-17639909B7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2490" y="5184257"/>
            <a:ext cx="638175" cy="2952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FD8298D6-6433-4228-9111-0E8D69E826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1553" y="5479532"/>
            <a:ext cx="400050" cy="4095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4CD29484-E231-4B08-B940-FC5CAE5E96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7266" y="6050238"/>
            <a:ext cx="428625" cy="4286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7">
            <a:extLst>
              <a:ext uri="{FF2B5EF4-FFF2-40B4-BE49-F238E27FC236}">
                <a16:creationId xmlns:a16="http://schemas.microsoft.com/office/drawing/2014/main" id="{4E2B3F40-8115-47E8-80FD-4EF1C4BADCE6}"/>
              </a:ext>
            </a:extLst>
          </p:cNvPr>
          <p:cNvSpPr>
            <a:spLocks noChangeArrowheads="1"/>
          </p:cNvSpPr>
          <p:nvPr/>
        </p:nvSpPr>
        <p:spPr bwMode="auto">
          <a:xfrm>
            <a:off x="431153" y="1963673"/>
            <a:ext cx="5359821"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Table 9.1</a:t>
            </a:r>
            <a:r>
              <a:rPr kumimoji="0" lang="en-US" altLang="en-US"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Comparison between all the types of barcode with their meta data</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2056" name="Chart 1">
            <a:extLst>
              <a:ext uri="{FF2B5EF4-FFF2-40B4-BE49-F238E27FC236}">
                <a16:creationId xmlns:a16="http://schemas.microsoft.com/office/drawing/2014/main" id="{AC2FE551-C57E-429E-A672-F5A524B90DF8}"/>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11478" y="2330042"/>
            <a:ext cx="5495330" cy="3297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8384C8B5-F29B-4697-813A-DE17D3ED4BDA}"/>
              </a:ext>
            </a:extLst>
          </p:cNvPr>
          <p:cNvSpPr/>
          <p:nvPr/>
        </p:nvSpPr>
        <p:spPr>
          <a:xfrm>
            <a:off x="6622745" y="5684319"/>
            <a:ext cx="4724691" cy="463204"/>
          </a:xfrm>
          <a:prstGeom prst="rect">
            <a:avLst/>
          </a:prstGeom>
        </p:spPr>
        <p:txBody>
          <a:bodyPr wrap="none">
            <a:spAutoFit/>
          </a:bodyPr>
          <a:lstStyle/>
          <a:p>
            <a:pPr marL="450215" algn="ctr">
              <a:lnSpc>
                <a:spcPct val="150000"/>
              </a:lnSpc>
              <a:spcAft>
                <a:spcPts val="0"/>
              </a:spcAft>
            </a:pPr>
            <a:r>
              <a:rPr lang="en-US" b="1" dirty="0">
                <a:solidFill>
                  <a:srgbClr val="000000"/>
                </a:solidFill>
                <a:latin typeface="Tw Cen MT" panose="020B0602020104020603" pitchFamily="34" charset="0"/>
                <a:ea typeface="Times New Roman" panose="02020603050405020304" pitchFamily="18" charset="0"/>
              </a:rPr>
              <a:t>Figure 9.1 </a:t>
            </a:r>
            <a:r>
              <a:rPr lang="en-US" dirty="0">
                <a:solidFill>
                  <a:srgbClr val="000000"/>
                </a:solidFill>
                <a:latin typeface="Tw Cen MT" panose="020B0602020104020603" pitchFamily="34" charset="0"/>
                <a:ea typeface="Times New Roman" panose="02020603050405020304" pitchFamily="18" charset="0"/>
              </a:rPr>
              <a:t>Numeric</a:t>
            </a:r>
            <a:r>
              <a:rPr lang="en-US" b="1" dirty="0">
                <a:solidFill>
                  <a:srgbClr val="000000"/>
                </a:solidFill>
                <a:latin typeface="Tw Cen MT" panose="020B0602020104020603" pitchFamily="34" charset="0"/>
                <a:ea typeface="Times New Roman" panose="02020603050405020304" pitchFamily="18" charset="0"/>
              </a:rPr>
              <a:t> </a:t>
            </a:r>
            <a:r>
              <a:rPr lang="en-US" dirty="0">
                <a:solidFill>
                  <a:srgbClr val="000000"/>
                </a:solidFill>
                <a:latin typeface="Tw Cen MT" panose="020B0602020104020603" pitchFamily="34" charset="0"/>
                <a:ea typeface="Times New Roman" panose="02020603050405020304" pitchFamily="18" charset="0"/>
              </a:rPr>
              <a:t>Data storage in Barcode</a:t>
            </a:r>
            <a:endParaRPr lang="en-IN" dirty="0">
              <a:latin typeface="Tw Cen MT" panose="020B0602020104020603" pitchFamily="34" charset="0"/>
              <a:ea typeface="Times New Roman" panose="02020603050405020304" pitchFamily="18" charset="0"/>
            </a:endParaRPr>
          </a:p>
        </p:txBody>
      </p:sp>
      <p:sp>
        <p:nvSpPr>
          <p:cNvPr id="22" name="Rectangle 7">
            <a:extLst>
              <a:ext uri="{FF2B5EF4-FFF2-40B4-BE49-F238E27FC236}">
                <a16:creationId xmlns:a16="http://schemas.microsoft.com/office/drawing/2014/main" id="{1197F540-2CCA-4210-97F2-2EA79B0E5FC3}"/>
              </a:ext>
            </a:extLst>
          </p:cNvPr>
          <p:cNvSpPr>
            <a:spLocks noChangeArrowheads="1"/>
          </p:cNvSpPr>
          <p:nvPr/>
        </p:nvSpPr>
        <p:spPr bwMode="auto">
          <a:xfrm>
            <a:off x="349039" y="1355366"/>
            <a:ext cx="5359821" cy="46166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400" b="1" dirty="0">
                <a:solidFill>
                  <a:srgbClr val="0070C0"/>
                </a:solidFill>
                <a:latin typeface="Arial" panose="020B0604020202020204" pitchFamily="34" charset="0"/>
                <a:ea typeface="Times New Roman" panose="02020603050405020304" pitchFamily="18" charset="0"/>
              </a:rPr>
              <a:t>Identification the product </a:t>
            </a:r>
          </a:p>
        </p:txBody>
      </p:sp>
    </p:spTree>
    <p:extLst>
      <p:ext uri="{BB962C8B-B14F-4D97-AF65-F5344CB8AC3E}">
        <p14:creationId xmlns:p14="http://schemas.microsoft.com/office/powerpoint/2010/main" val="229565185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
                                        <p:tgtEl>
                                          <p:spTgt spid="40"/>
                                        </p:tgtEl>
                                      </p:cBhvr>
                                    </p:animEffect>
                                    <p:anim calcmode="lin" valueType="num">
                                      <p:cBhvr>
                                        <p:cTn id="8" dur="50" fill="hold"/>
                                        <p:tgtEl>
                                          <p:spTgt spid="40"/>
                                        </p:tgtEl>
                                        <p:attrNameLst>
                                          <p:attrName>ppt_w</p:attrName>
                                        </p:attrNameLst>
                                      </p:cBhvr>
                                      <p:tavLst>
                                        <p:tav tm="0" fmla="#ppt_w*sin(2.5*pi*$)">
                                          <p:val>
                                            <p:fltVal val="0"/>
                                          </p:val>
                                        </p:tav>
                                        <p:tav tm="100000">
                                          <p:val>
                                            <p:fltVal val="1"/>
                                          </p:val>
                                        </p:tav>
                                      </p:tavLst>
                                    </p:anim>
                                    <p:anim calcmode="lin" valueType="num">
                                      <p:cBhvr>
                                        <p:cTn id="9" dur="50" fill="hold"/>
                                        <p:tgtEl>
                                          <p:spTgt spid="40"/>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41"/>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
                                        <p:tgtEl>
                                          <p:spTgt spid="41"/>
                                        </p:tgtEl>
                                      </p:cBhvr>
                                    </p:animEffect>
                                    <p:anim calcmode="lin" valueType="num">
                                      <p:cBhvr>
                                        <p:cTn id="17" dur="50" fill="hold"/>
                                        <p:tgtEl>
                                          <p:spTgt spid="41"/>
                                        </p:tgtEl>
                                        <p:attrNameLst>
                                          <p:attrName>ppt_w</p:attrName>
                                        </p:attrNameLst>
                                      </p:cBhvr>
                                      <p:tavLst>
                                        <p:tav tm="0" fmla="#ppt_w*sin(2.5*pi*$)">
                                          <p:val>
                                            <p:fltVal val="0"/>
                                          </p:val>
                                        </p:tav>
                                        <p:tav tm="100000">
                                          <p:val>
                                            <p:fltVal val="1"/>
                                          </p:val>
                                        </p:tav>
                                      </p:tavLst>
                                    </p:anim>
                                    <p:anim calcmode="lin" valueType="num">
                                      <p:cBhvr>
                                        <p:cTn id="18" dur="50" fill="hold"/>
                                        <p:tgtEl>
                                          <p:spTgt spid="41"/>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42"/>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
                                        <p:tgtEl>
                                          <p:spTgt spid="42"/>
                                        </p:tgtEl>
                                      </p:cBhvr>
                                    </p:animEffect>
                                    <p:anim calcmode="lin" valueType="num">
                                      <p:cBhvr>
                                        <p:cTn id="26" dur="50" fill="hold"/>
                                        <p:tgtEl>
                                          <p:spTgt spid="42"/>
                                        </p:tgtEl>
                                        <p:attrNameLst>
                                          <p:attrName>ppt_w</p:attrName>
                                        </p:attrNameLst>
                                      </p:cBhvr>
                                      <p:tavLst>
                                        <p:tav tm="0" fmla="#ppt_w*sin(2.5*pi*$)">
                                          <p:val>
                                            <p:fltVal val="0"/>
                                          </p:val>
                                        </p:tav>
                                        <p:tav tm="100000">
                                          <p:val>
                                            <p:fltVal val="1"/>
                                          </p:val>
                                        </p:tav>
                                      </p:tavLst>
                                    </p:anim>
                                    <p:anim calcmode="lin" valueType="num">
                                      <p:cBhvr>
                                        <p:cTn id="27" dur="50" fill="hold"/>
                                        <p:tgtEl>
                                          <p:spTgt spid="42"/>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43"/>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
                                        <p:tgtEl>
                                          <p:spTgt spid="43"/>
                                        </p:tgtEl>
                                      </p:cBhvr>
                                    </p:animEffect>
                                    <p:anim calcmode="lin" valueType="num">
                                      <p:cBhvr>
                                        <p:cTn id="35" dur="50" fill="hold"/>
                                        <p:tgtEl>
                                          <p:spTgt spid="43"/>
                                        </p:tgtEl>
                                        <p:attrNameLst>
                                          <p:attrName>ppt_w</p:attrName>
                                        </p:attrNameLst>
                                      </p:cBhvr>
                                      <p:tavLst>
                                        <p:tav tm="0" fmla="#ppt_w*sin(2.5*pi*$)">
                                          <p:val>
                                            <p:fltVal val="0"/>
                                          </p:val>
                                        </p:tav>
                                        <p:tav tm="100000">
                                          <p:val>
                                            <p:fltVal val="1"/>
                                          </p:val>
                                        </p:tav>
                                      </p:tavLst>
                                    </p:anim>
                                    <p:anim calcmode="lin" valueType="num">
                                      <p:cBhvr>
                                        <p:cTn id="36" dur="50" fill="hold"/>
                                        <p:tgtEl>
                                          <p:spTgt spid="43"/>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44"/>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
                                        <p:tgtEl>
                                          <p:spTgt spid="44"/>
                                        </p:tgtEl>
                                      </p:cBhvr>
                                    </p:animEffect>
                                    <p:anim calcmode="lin" valueType="num">
                                      <p:cBhvr>
                                        <p:cTn id="44" dur="50" fill="hold"/>
                                        <p:tgtEl>
                                          <p:spTgt spid="44"/>
                                        </p:tgtEl>
                                        <p:attrNameLst>
                                          <p:attrName>ppt_w</p:attrName>
                                        </p:attrNameLst>
                                      </p:cBhvr>
                                      <p:tavLst>
                                        <p:tav tm="0" fmla="#ppt_w*sin(2.5*pi*$)">
                                          <p:val>
                                            <p:fltVal val="0"/>
                                          </p:val>
                                        </p:tav>
                                        <p:tav tm="100000">
                                          <p:val>
                                            <p:fltVal val="1"/>
                                          </p:val>
                                        </p:tav>
                                      </p:tavLst>
                                    </p:anim>
                                    <p:anim calcmode="lin" valueType="num">
                                      <p:cBhvr>
                                        <p:cTn id="45" dur="50" fill="hold"/>
                                        <p:tgtEl>
                                          <p:spTgt spid="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1" grpId="1" animBg="1"/>
      <p:bldP spid="42" grpId="0" animBg="1"/>
      <p:bldP spid="42" grpId="1" animBg="1"/>
      <p:bldP spid="43" grpId="0" animBg="1"/>
      <p:bldP spid="43" grpId="1" animBg="1"/>
      <p:bldP spid="44" grpId="0" animBg="1"/>
      <p:bldP spid="4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657726" y="131812"/>
            <a:ext cx="10812379" cy="707886"/>
          </a:xfrm>
          <a:prstGeom prst="rect">
            <a:avLst/>
          </a:prstGeom>
          <a:noFill/>
        </p:spPr>
        <p:txBody>
          <a:bodyPr wrap="square" rtlCol="0">
            <a:spAutoFit/>
          </a:bodyPr>
          <a:lstStyle/>
          <a:p>
            <a:pPr algn="ctr"/>
            <a:r>
              <a:rPr lang="en-US" sz="4000" b="1" dirty="0">
                <a:solidFill>
                  <a:srgbClr val="002060"/>
                </a:solidFill>
                <a:latin typeface="Tw Cen MT" panose="020B0602020104020603" pitchFamily="34" charset="0"/>
              </a:rPr>
              <a:t>Continued… </a:t>
            </a:r>
          </a:p>
        </p:txBody>
      </p:sp>
      <p:sp>
        <p:nvSpPr>
          <p:cNvPr id="40" name="Oval 39">
            <a:extLst>
              <a:ext uri="{FF2B5EF4-FFF2-40B4-BE49-F238E27FC236}">
                <a16:creationId xmlns:a16="http://schemas.microsoft.com/office/drawing/2014/main" id="{D28FA0A6-9DC7-4D5D-A105-D9DAE4422683}"/>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708AAE70-E9F7-4138-9B35-AC70B8CAEA0D}"/>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04B0A1F-9E27-43F8-AF27-0F6ED31586DC}"/>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A8793D2-3D11-49B5-9873-D4E7C524C70E}"/>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C83E46BE-C012-405B-97EA-4CF0AA74CF82}"/>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7">
            <a:extLst>
              <a:ext uri="{FF2B5EF4-FFF2-40B4-BE49-F238E27FC236}">
                <a16:creationId xmlns:a16="http://schemas.microsoft.com/office/drawing/2014/main" id="{4E2B3F40-8115-47E8-80FD-4EF1C4BADCE6}"/>
              </a:ext>
            </a:extLst>
          </p:cNvPr>
          <p:cNvSpPr>
            <a:spLocks noChangeArrowheads="1"/>
          </p:cNvSpPr>
          <p:nvPr/>
        </p:nvSpPr>
        <p:spPr bwMode="auto">
          <a:xfrm>
            <a:off x="394084" y="1406866"/>
            <a:ext cx="5359821" cy="73866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en-US" altLang="en-US" sz="1400" b="1" dirty="0">
                <a:solidFill>
                  <a:srgbClr val="000000"/>
                </a:solidFill>
                <a:latin typeface="Arial" panose="020B0604020202020204" pitchFamily="34" charset="0"/>
                <a:ea typeface="Times New Roman" panose="02020603050405020304" pitchFamily="18" charset="0"/>
              </a:rPr>
              <a:t>Table 9.2 </a:t>
            </a:r>
            <a:r>
              <a:rPr lang="en-US" altLang="en-US" sz="1400" dirty="0">
                <a:solidFill>
                  <a:srgbClr val="000000"/>
                </a:solidFill>
                <a:latin typeface="Arial" panose="020B0604020202020204" pitchFamily="34" charset="0"/>
                <a:ea typeface="Times New Roman" panose="02020603050405020304" pitchFamily="18" charset="0"/>
              </a:rPr>
              <a:t>Store-Product Mapping Dataset Analyzed based on 3 parameters i.e., Expiry Date, Quantity and Distance between current location (66.46,24.41) and store location</a:t>
            </a:r>
            <a:endParaRPr kumimoji="0" lang="en-US" altLang="en-US" sz="200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8384C8B5-F29B-4697-813A-DE17D3ED4BDA}"/>
              </a:ext>
            </a:extLst>
          </p:cNvPr>
          <p:cNvSpPr/>
          <p:nvPr/>
        </p:nvSpPr>
        <p:spPr>
          <a:xfrm>
            <a:off x="5867415" y="4691214"/>
            <a:ext cx="6016833" cy="878702"/>
          </a:xfrm>
          <a:prstGeom prst="rect">
            <a:avLst/>
          </a:prstGeom>
        </p:spPr>
        <p:txBody>
          <a:bodyPr wrap="square">
            <a:spAutoFit/>
          </a:bodyPr>
          <a:lstStyle/>
          <a:p>
            <a:pPr marL="450215" algn="ctr">
              <a:lnSpc>
                <a:spcPct val="150000"/>
              </a:lnSpc>
              <a:spcAft>
                <a:spcPts val="0"/>
              </a:spcAft>
            </a:pPr>
            <a:r>
              <a:rPr lang="en-US" b="1" dirty="0">
                <a:solidFill>
                  <a:srgbClr val="000000"/>
                </a:solidFill>
                <a:latin typeface="Tw Cen MT" panose="020B0602020104020603" pitchFamily="34" charset="0"/>
                <a:ea typeface="Times New Roman" panose="02020603050405020304" pitchFamily="18" charset="0"/>
              </a:rPr>
              <a:t>Figure 9.3 </a:t>
            </a:r>
            <a:r>
              <a:rPr lang="en-US" dirty="0">
                <a:solidFill>
                  <a:srgbClr val="000000"/>
                </a:solidFill>
                <a:latin typeface="Tw Cen MT" panose="020B0602020104020603" pitchFamily="34" charset="0"/>
                <a:ea typeface="Times New Roman" panose="02020603050405020304" pitchFamily="18" charset="0"/>
              </a:rPr>
              <a:t>Store Decision method by Euclidean distance and concept of upshift and downshift</a:t>
            </a:r>
            <a:endParaRPr lang="en-IN" dirty="0">
              <a:latin typeface="Tw Cen MT" panose="020B0602020104020603" pitchFamily="34" charset="0"/>
              <a:ea typeface="Times New Roman" panose="02020603050405020304" pitchFamily="18" charset="0"/>
            </a:endParaRPr>
          </a:p>
        </p:txBody>
      </p:sp>
      <p:sp>
        <p:nvSpPr>
          <p:cNvPr id="22" name="Rectangle 7">
            <a:extLst>
              <a:ext uri="{FF2B5EF4-FFF2-40B4-BE49-F238E27FC236}">
                <a16:creationId xmlns:a16="http://schemas.microsoft.com/office/drawing/2014/main" id="{1197F540-2CCA-4210-97F2-2EA79B0E5FC3}"/>
              </a:ext>
            </a:extLst>
          </p:cNvPr>
          <p:cNvSpPr>
            <a:spLocks noChangeArrowheads="1"/>
          </p:cNvSpPr>
          <p:nvPr/>
        </p:nvSpPr>
        <p:spPr bwMode="auto">
          <a:xfrm>
            <a:off x="394085" y="945201"/>
            <a:ext cx="5359821" cy="46166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400" b="1" dirty="0">
                <a:solidFill>
                  <a:srgbClr val="0070C0"/>
                </a:solidFill>
                <a:latin typeface="Arial" panose="020B0604020202020204" pitchFamily="34" charset="0"/>
                <a:ea typeface="Times New Roman" panose="02020603050405020304" pitchFamily="18" charset="0"/>
              </a:rPr>
              <a:t>Speak and search</a:t>
            </a:r>
          </a:p>
        </p:txBody>
      </p:sp>
      <p:graphicFrame>
        <p:nvGraphicFramePr>
          <p:cNvPr id="6" name="Table 5">
            <a:extLst>
              <a:ext uri="{FF2B5EF4-FFF2-40B4-BE49-F238E27FC236}">
                <a16:creationId xmlns:a16="http://schemas.microsoft.com/office/drawing/2014/main" id="{643316D3-B4B6-4640-923F-F9E21EDFFF23}"/>
              </a:ext>
            </a:extLst>
          </p:cNvPr>
          <p:cNvGraphicFramePr>
            <a:graphicFrameLocks noGrp="1"/>
          </p:cNvGraphicFramePr>
          <p:nvPr>
            <p:extLst>
              <p:ext uri="{D42A27DB-BD31-4B8C-83A1-F6EECF244321}">
                <p14:modId xmlns:p14="http://schemas.microsoft.com/office/powerpoint/2010/main" val="759989760"/>
              </p:ext>
            </p:extLst>
          </p:nvPr>
        </p:nvGraphicFramePr>
        <p:xfrm>
          <a:off x="479731" y="2145530"/>
          <a:ext cx="5400675" cy="1721993"/>
        </p:xfrm>
        <a:graphic>
          <a:graphicData uri="http://schemas.openxmlformats.org/drawingml/2006/table">
            <a:tbl>
              <a:tblPr firstRow="1" firstCol="1" bandRow="1">
                <a:tableStyleId>{5C22544A-7EE6-4342-B048-85BDC9FD1C3A}</a:tableStyleId>
              </a:tblPr>
              <a:tblGrid>
                <a:gridCol w="810260">
                  <a:extLst>
                    <a:ext uri="{9D8B030D-6E8A-4147-A177-3AD203B41FA5}">
                      <a16:colId xmlns:a16="http://schemas.microsoft.com/office/drawing/2014/main" val="4113528596"/>
                    </a:ext>
                  </a:extLst>
                </a:gridCol>
                <a:gridCol w="989965">
                  <a:extLst>
                    <a:ext uri="{9D8B030D-6E8A-4147-A177-3AD203B41FA5}">
                      <a16:colId xmlns:a16="http://schemas.microsoft.com/office/drawing/2014/main" val="1506828063"/>
                    </a:ext>
                  </a:extLst>
                </a:gridCol>
                <a:gridCol w="990600">
                  <a:extLst>
                    <a:ext uri="{9D8B030D-6E8A-4147-A177-3AD203B41FA5}">
                      <a16:colId xmlns:a16="http://schemas.microsoft.com/office/drawing/2014/main" val="974680858"/>
                    </a:ext>
                  </a:extLst>
                </a:gridCol>
                <a:gridCol w="899795">
                  <a:extLst>
                    <a:ext uri="{9D8B030D-6E8A-4147-A177-3AD203B41FA5}">
                      <a16:colId xmlns:a16="http://schemas.microsoft.com/office/drawing/2014/main" val="2640843776"/>
                    </a:ext>
                  </a:extLst>
                </a:gridCol>
                <a:gridCol w="810260">
                  <a:extLst>
                    <a:ext uri="{9D8B030D-6E8A-4147-A177-3AD203B41FA5}">
                      <a16:colId xmlns:a16="http://schemas.microsoft.com/office/drawing/2014/main" val="1584688088"/>
                    </a:ext>
                  </a:extLst>
                </a:gridCol>
                <a:gridCol w="899795">
                  <a:extLst>
                    <a:ext uri="{9D8B030D-6E8A-4147-A177-3AD203B41FA5}">
                      <a16:colId xmlns:a16="http://schemas.microsoft.com/office/drawing/2014/main" val="3112942372"/>
                    </a:ext>
                  </a:extLst>
                </a:gridCol>
              </a:tblGrid>
              <a:tr h="190500">
                <a:tc>
                  <a:txBody>
                    <a:bodyPr/>
                    <a:lstStyle/>
                    <a:p>
                      <a:pPr algn="ctr">
                        <a:lnSpc>
                          <a:spcPct val="150000"/>
                        </a:lnSpc>
                        <a:spcAft>
                          <a:spcPts val="0"/>
                        </a:spcAft>
                      </a:pPr>
                      <a:r>
                        <a:rPr lang="en-IN" sz="1200">
                          <a:effectLst/>
                        </a:rPr>
                        <a:t>Store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Expiry 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Quantity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Longitude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Latitude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Distance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0446893"/>
                  </a:ext>
                </a:extLst>
              </a:tr>
              <a:tr h="190500">
                <a:tc>
                  <a:txBody>
                    <a:bodyPr/>
                    <a:lstStyle/>
                    <a:p>
                      <a:pPr algn="ctr">
                        <a:lnSpc>
                          <a:spcPct val="150000"/>
                        </a:lnSpc>
                        <a:spcAft>
                          <a:spcPts val="0"/>
                        </a:spcAft>
                      </a:pPr>
                      <a:r>
                        <a:rPr lang="en-IN" sz="1200">
                          <a:solidFill>
                            <a:schemeClr val="bg1"/>
                          </a:solidFill>
                          <a:effectLst/>
                        </a:rPr>
                        <a:t>s1</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en-IN" sz="1200">
                          <a:solidFill>
                            <a:schemeClr val="bg1"/>
                          </a:solidFill>
                          <a:effectLst/>
                        </a:rPr>
                        <a:t>04-09-19</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en-IN" sz="1200">
                          <a:solidFill>
                            <a:schemeClr val="bg1"/>
                          </a:solidFill>
                          <a:effectLst/>
                        </a:rPr>
                        <a:t>4</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en-IN" sz="1200">
                          <a:solidFill>
                            <a:schemeClr val="bg1"/>
                          </a:solidFill>
                          <a:effectLst/>
                        </a:rPr>
                        <a:t>24.24</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en-IN" sz="1200">
                          <a:solidFill>
                            <a:schemeClr val="bg1"/>
                          </a:solidFill>
                          <a:effectLst/>
                        </a:rPr>
                        <a:t>66.54</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en-IN" sz="1200" dirty="0">
                          <a:solidFill>
                            <a:schemeClr val="bg1"/>
                          </a:solidFill>
                          <a:effectLst/>
                        </a:rPr>
                        <a:t>2.086936</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3813661138"/>
                  </a:ext>
                </a:extLst>
              </a:tr>
              <a:tr h="190500">
                <a:tc>
                  <a:txBody>
                    <a:bodyPr/>
                    <a:lstStyle/>
                    <a:p>
                      <a:pPr algn="ctr">
                        <a:lnSpc>
                          <a:spcPct val="150000"/>
                        </a:lnSpc>
                        <a:spcAft>
                          <a:spcPts val="0"/>
                        </a:spcAft>
                      </a:pPr>
                      <a:r>
                        <a:rPr lang="en-IN" sz="1200">
                          <a:solidFill>
                            <a:schemeClr val="bg1"/>
                          </a:solidFill>
                          <a:effectLst/>
                        </a:rPr>
                        <a:t>s2</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en-IN" sz="1200">
                          <a:solidFill>
                            <a:schemeClr val="bg1"/>
                          </a:solidFill>
                          <a:effectLst/>
                        </a:rPr>
                        <a:t>04-10-20</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en-IN" sz="1200" dirty="0">
                          <a:solidFill>
                            <a:schemeClr val="bg1"/>
                          </a:solidFill>
                          <a:effectLst/>
                        </a:rPr>
                        <a:t>5</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en-IN" sz="1200">
                          <a:solidFill>
                            <a:schemeClr val="bg1"/>
                          </a:solidFill>
                          <a:effectLst/>
                        </a:rPr>
                        <a:t>24.24</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en-IN" sz="1200">
                          <a:solidFill>
                            <a:schemeClr val="bg1"/>
                          </a:solidFill>
                          <a:effectLst/>
                        </a:rPr>
                        <a:t>66.64</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en-IN" sz="1200" dirty="0">
                          <a:solidFill>
                            <a:schemeClr val="bg1"/>
                          </a:solidFill>
                          <a:effectLst/>
                        </a:rPr>
                        <a:t>2.186618</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168658634"/>
                  </a:ext>
                </a:extLst>
              </a:tr>
              <a:tr h="190500">
                <a:tc>
                  <a:txBody>
                    <a:bodyPr/>
                    <a:lstStyle/>
                    <a:p>
                      <a:pPr algn="ctr">
                        <a:lnSpc>
                          <a:spcPct val="150000"/>
                        </a:lnSpc>
                        <a:spcAft>
                          <a:spcPts val="0"/>
                        </a:spcAft>
                      </a:pPr>
                      <a:r>
                        <a:rPr lang="en-IN" sz="1200">
                          <a:solidFill>
                            <a:schemeClr val="tx1"/>
                          </a:solidFill>
                          <a:effectLst/>
                        </a:rPr>
                        <a:t>s4</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lnSpc>
                          <a:spcPct val="150000"/>
                        </a:lnSpc>
                        <a:spcAft>
                          <a:spcPts val="0"/>
                        </a:spcAft>
                      </a:pPr>
                      <a:r>
                        <a:rPr lang="en-IN" sz="1200">
                          <a:solidFill>
                            <a:schemeClr val="tx1"/>
                          </a:solidFill>
                          <a:effectLst/>
                        </a:rPr>
                        <a:t>05-11-24</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lnSpc>
                          <a:spcPct val="150000"/>
                        </a:lnSpc>
                        <a:spcAft>
                          <a:spcPts val="0"/>
                        </a:spcAft>
                      </a:pPr>
                      <a:r>
                        <a:rPr lang="en-IN" sz="1200">
                          <a:solidFill>
                            <a:schemeClr val="tx1"/>
                          </a:solidFill>
                          <a:effectLst/>
                        </a:rPr>
                        <a:t>7</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lnSpc>
                          <a:spcPct val="150000"/>
                        </a:lnSpc>
                        <a:spcAft>
                          <a:spcPts val="0"/>
                        </a:spcAft>
                      </a:pPr>
                      <a:r>
                        <a:rPr lang="en-IN" sz="1200">
                          <a:solidFill>
                            <a:schemeClr val="tx1"/>
                          </a:solidFill>
                          <a:effectLst/>
                        </a:rPr>
                        <a:t>24.34</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lnSpc>
                          <a:spcPct val="150000"/>
                        </a:lnSpc>
                        <a:spcAft>
                          <a:spcPts val="0"/>
                        </a:spcAft>
                      </a:pPr>
                      <a:r>
                        <a:rPr lang="en-IN" sz="1200">
                          <a:solidFill>
                            <a:schemeClr val="tx1"/>
                          </a:solidFill>
                          <a:effectLst/>
                        </a:rPr>
                        <a:t>66.74</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lnSpc>
                          <a:spcPct val="150000"/>
                        </a:lnSpc>
                        <a:spcAft>
                          <a:spcPts val="0"/>
                        </a:spcAft>
                      </a:pPr>
                      <a:r>
                        <a:rPr lang="en-IN" sz="1200" dirty="0">
                          <a:solidFill>
                            <a:schemeClr val="tx1"/>
                          </a:solidFill>
                          <a:effectLst/>
                        </a:rPr>
                        <a:t>2.281074</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728600815"/>
                  </a:ext>
                </a:extLst>
              </a:tr>
              <a:tr h="190500">
                <a:tc>
                  <a:txBody>
                    <a:bodyPr/>
                    <a:lstStyle/>
                    <a:p>
                      <a:pPr algn="ctr">
                        <a:lnSpc>
                          <a:spcPct val="150000"/>
                        </a:lnSpc>
                        <a:spcAft>
                          <a:spcPts val="0"/>
                        </a:spcAft>
                      </a:pPr>
                      <a:r>
                        <a:rPr lang="en-IN" sz="1200">
                          <a:solidFill>
                            <a:schemeClr val="bg1"/>
                          </a:solidFill>
                          <a:effectLst/>
                        </a:rPr>
                        <a:t>s5</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algn="ctr">
                        <a:lnSpc>
                          <a:spcPct val="150000"/>
                        </a:lnSpc>
                        <a:spcAft>
                          <a:spcPts val="0"/>
                        </a:spcAft>
                      </a:pPr>
                      <a:r>
                        <a:rPr lang="en-IN" sz="1200">
                          <a:solidFill>
                            <a:schemeClr val="bg1"/>
                          </a:solidFill>
                          <a:effectLst/>
                        </a:rPr>
                        <a:t>06-12-22</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algn="ctr">
                        <a:lnSpc>
                          <a:spcPct val="150000"/>
                        </a:lnSpc>
                        <a:spcAft>
                          <a:spcPts val="0"/>
                        </a:spcAft>
                      </a:pPr>
                      <a:r>
                        <a:rPr lang="en-IN" sz="1200">
                          <a:solidFill>
                            <a:schemeClr val="bg1"/>
                          </a:solidFill>
                          <a:effectLst/>
                        </a:rPr>
                        <a:t>8</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algn="ctr">
                        <a:lnSpc>
                          <a:spcPct val="150000"/>
                        </a:lnSpc>
                        <a:spcAft>
                          <a:spcPts val="0"/>
                        </a:spcAft>
                      </a:pPr>
                      <a:r>
                        <a:rPr lang="en-IN" sz="1200">
                          <a:solidFill>
                            <a:schemeClr val="bg1"/>
                          </a:solidFill>
                          <a:effectLst/>
                        </a:rPr>
                        <a:t>24.44</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algn="ctr">
                        <a:lnSpc>
                          <a:spcPct val="150000"/>
                        </a:lnSpc>
                        <a:spcAft>
                          <a:spcPts val="0"/>
                        </a:spcAft>
                      </a:pPr>
                      <a:r>
                        <a:rPr lang="en-IN" sz="1200">
                          <a:solidFill>
                            <a:schemeClr val="bg1"/>
                          </a:solidFill>
                          <a:effectLst/>
                        </a:rPr>
                        <a:t>66.34</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algn="ctr">
                        <a:lnSpc>
                          <a:spcPct val="150000"/>
                        </a:lnSpc>
                        <a:spcAft>
                          <a:spcPts val="0"/>
                        </a:spcAft>
                      </a:pPr>
                      <a:r>
                        <a:rPr lang="en-IN" sz="1200" dirty="0">
                          <a:solidFill>
                            <a:schemeClr val="bg1"/>
                          </a:solidFill>
                          <a:effectLst/>
                        </a:rPr>
                        <a:t>1.880239</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extLst>
                  <a:ext uri="{0D108BD9-81ED-4DB2-BD59-A6C34878D82A}">
                    <a16:rowId xmlns:a16="http://schemas.microsoft.com/office/drawing/2014/main" val="1626822658"/>
                  </a:ext>
                </a:extLst>
              </a:tr>
              <a:tr h="190500">
                <a:tc>
                  <a:txBody>
                    <a:bodyPr/>
                    <a:lstStyle/>
                    <a:p>
                      <a:pPr algn="ctr">
                        <a:lnSpc>
                          <a:spcPct val="150000"/>
                        </a:lnSpc>
                        <a:spcAft>
                          <a:spcPts val="0"/>
                        </a:spcAft>
                      </a:pPr>
                      <a:r>
                        <a:rPr lang="en-IN" sz="1200">
                          <a:solidFill>
                            <a:schemeClr val="bg1"/>
                          </a:solidFill>
                          <a:effectLst/>
                        </a:rPr>
                        <a:t>s6</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en-IN" sz="1200">
                          <a:solidFill>
                            <a:schemeClr val="bg1"/>
                          </a:solidFill>
                          <a:effectLst/>
                        </a:rPr>
                        <a:t>04-04-22</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en-IN" sz="1200">
                          <a:solidFill>
                            <a:schemeClr val="bg1"/>
                          </a:solidFill>
                          <a:effectLst/>
                        </a:rPr>
                        <a:t>9</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en-IN" sz="1200">
                          <a:solidFill>
                            <a:schemeClr val="bg1"/>
                          </a:solidFill>
                          <a:effectLst/>
                        </a:rPr>
                        <a:t>24.56</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en-IN" sz="1200">
                          <a:solidFill>
                            <a:schemeClr val="bg1"/>
                          </a:solidFill>
                          <a:effectLst/>
                        </a:rPr>
                        <a:t>66.44</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en-IN" sz="1200" dirty="0">
                          <a:solidFill>
                            <a:schemeClr val="bg1"/>
                          </a:solidFill>
                          <a:effectLst/>
                        </a:rPr>
                        <a:t>1.985674</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3661119076"/>
                  </a:ext>
                </a:extLst>
              </a:tr>
              <a:tr h="190500">
                <a:tc>
                  <a:txBody>
                    <a:bodyPr/>
                    <a:lstStyle/>
                    <a:p>
                      <a:pPr algn="ctr">
                        <a:lnSpc>
                          <a:spcPct val="150000"/>
                        </a:lnSpc>
                        <a:spcAft>
                          <a:spcPts val="0"/>
                        </a:spcAft>
                      </a:pPr>
                      <a:r>
                        <a:rPr lang="en-IN" sz="1200">
                          <a:solidFill>
                            <a:schemeClr val="bg1"/>
                          </a:solidFill>
                          <a:effectLst/>
                        </a:rPr>
                        <a:t>s7</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en-IN" sz="1200">
                          <a:solidFill>
                            <a:schemeClr val="bg1"/>
                          </a:solidFill>
                          <a:effectLst/>
                        </a:rPr>
                        <a:t>10-05-20</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en-IN" sz="1200">
                          <a:solidFill>
                            <a:schemeClr val="bg1"/>
                          </a:solidFill>
                          <a:effectLst/>
                        </a:rPr>
                        <a:t>10</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en-IN" sz="1200">
                          <a:solidFill>
                            <a:schemeClr val="bg1"/>
                          </a:solidFill>
                          <a:effectLst/>
                        </a:rPr>
                        <a:t>24.66</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en-IN" sz="1200">
                          <a:solidFill>
                            <a:schemeClr val="bg1"/>
                          </a:solidFill>
                          <a:effectLst/>
                        </a:rPr>
                        <a:t>66.54</a:t>
                      </a:r>
                      <a:endParaRPr lang="en-IN"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en-IN" sz="1200" dirty="0">
                          <a:solidFill>
                            <a:schemeClr val="bg1"/>
                          </a:solidFill>
                          <a:effectLst/>
                        </a:rPr>
                        <a:t>2.09497</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3652701252"/>
                  </a:ext>
                </a:extLst>
              </a:tr>
            </a:tbl>
          </a:graphicData>
        </a:graphic>
      </p:graphicFrame>
      <p:pic>
        <p:nvPicPr>
          <p:cNvPr id="3073" name="Picture 1">
            <a:extLst>
              <a:ext uri="{FF2B5EF4-FFF2-40B4-BE49-F238E27FC236}">
                <a16:creationId xmlns:a16="http://schemas.microsoft.com/office/drawing/2014/main" id="{F439B4E0-FE91-4545-B7E9-B5230241AA6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09475" y="3930738"/>
            <a:ext cx="4645456" cy="279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Graphic 1">
            <a:extLst>
              <a:ext uri="{FF2B5EF4-FFF2-40B4-BE49-F238E27FC236}">
                <a16:creationId xmlns:a16="http://schemas.microsoft.com/office/drawing/2014/main" id="{DB5611B0-4CA6-40C7-889A-07E2A1F7F0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82" t="-381" r="-1740" b="-7098"/>
          <a:stretch>
            <a:fillRect/>
          </a:stretch>
        </p:blipFill>
        <p:spPr bwMode="auto">
          <a:xfrm>
            <a:off x="6324586" y="1692764"/>
            <a:ext cx="5022850"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928075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
                                        <p:tgtEl>
                                          <p:spTgt spid="40"/>
                                        </p:tgtEl>
                                      </p:cBhvr>
                                    </p:animEffect>
                                    <p:anim calcmode="lin" valueType="num">
                                      <p:cBhvr>
                                        <p:cTn id="8" dur="50" fill="hold"/>
                                        <p:tgtEl>
                                          <p:spTgt spid="40"/>
                                        </p:tgtEl>
                                        <p:attrNameLst>
                                          <p:attrName>ppt_w</p:attrName>
                                        </p:attrNameLst>
                                      </p:cBhvr>
                                      <p:tavLst>
                                        <p:tav tm="0" fmla="#ppt_w*sin(2.5*pi*$)">
                                          <p:val>
                                            <p:fltVal val="0"/>
                                          </p:val>
                                        </p:tav>
                                        <p:tav tm="100000">
                                          <p:val>
                                            <p:fltVal val="1"/>
                                          </p:val>
                                        </p:tav>
                                      </p:tavLst>
                                    </p:anim>
                                    <p:anim calcmode="lin" valueType="num">
                                      <p:cBhvr>
                                        <p:cTn id="9" dur="50" fill="hold"/>
                                        <p:tgtEl>
                                          <p:spTgt spid="40"/>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41"/>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
                                        <p:tgtEl>
                                          <p:spTgt spid="41"/>
                                        </p:tgtEl>
                                      </p:cBhvr>
                                    </p:animEffect>
                                    <p:anim calcmode="lin" valueType="num">
                                      <p:cBhvr>
                                        <p:cTn id="17" dur="50" fill="hold"/>
                                        <p:tgtEl>
                                          <p:spTgt spid="41"/>
                                        </p:tgtEl>
                                        <p:attrNameLst>
                                          <p:attrName>ppt_w</p:attrName>
                                        </p:attrNameLst>
                                      </p:cBhvr>
                                      <p:tavLst>
                                        <p:tav tm="0" fmla="#ppt_w*sin(2.5*pi*$)">
                                          <p:val>
                                            <p:fltVal val="0"/>
                                          </p:val>
                                        </p:tav>
                                        <p:tav tm="100000">
                                          <p:val>
                                            <p:fltVal val="1"/>
                                          </p:val>
                                        </p:tav>
                                      </p:tavLst>
                                    </p:anim>
                                    <p:anim calcmode="lin" valueType="num">
                                      <p:cBhvr>
                                        <p:cTn id="18" dur="50" fill="hold"/>
                                        <p:tgtEl>
                                          <p:spTgt spid="41"/>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42"/>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
                                        <p:tgtEl>
                                          <p:spTgt spid="42"/>
                                        </p:tgtEl>
                                      </p:cBhvr>
                                    </p:animEffect>
                                    <p:anim calcmode="lin" valueType="num">
                                      <p:cBhvr>
                                        <p:cTn id="26" dur="50" fill="hold"/>
                                        <p:tgtEl>
                                          <p:spTgt spid="42"/>
                                        </p:tgtEl>
                                        <p:attrNameLst>
                                          <p:attrName>ppt_w</p:attrName>
                                        </p:attrNameLst>
                                      </p:cBhvr>
                                      <p:tavLst>
                                        <p:tav tm="0" fmla="#ppt_w*sin(2.5*pi*$)">
                                          <p:val>
                                            <p:fltVal val="0"/>
                                          </p:val>
                                        </p:tav>
                                        <p:tav tm="100000">
                                          <p:val>
                                            <p:fltVal val="1"/>
                                          </p:val>
                                        </p:tav>
                                      </p:tavLst>
                                    </p:anim>
                                    <p:anim calcmode="lin" valueType="num">
                                      <p:cBhvr>
                                        <p:cTn id="27" dur="50" fill="hold"/>
                                        <p:tgtEl>
                                          <p:spTgt spid="42"/>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43"/>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
                                        <p:tgtEl>
                                          <p:spTgt spid="43"/>
                                        </p:tgtEl>
                                      </p:cBhvr>
                                    </p:animEffect>
                                    <p:anim calcmode="lin" valueType="num">
                                      <p:cBhvr>
                                        <p:cTn id="35" dur="50" fill="hold"/>
                                        <p:tgtEl>
                                          <p:spTgt spid="43"/>
                                        </p:tgtEl>
                                        <p:attrNameLst>
                                          <p:attrName>ppt_w</p:attrName>
                                        </p:attrNameLst>
                                      </p:cBhvr>
                                      <p:tavLst>
                                        <p:tav tm="0" fmla="#ppt_w*sin(2.5*pi*$)">
                                          <p:val>
                                            <p:fltVal val="0"/>
                                          </p:val>
                                        </p:tav>
                                        <p:tav tm="100000">
                                          <p:val>
                                            <p:fltVal val="1"/>
                                          </p:val>
                                        </p:tav>
                                      </p:tavLst>
                                    </p:anim>
                                    <p:anim calcmode="lin" valueType="num">
                                      <p:cBhvr>
                                        <p:cTn id="36" dur="50" fill="hold"/>
                                        <p:tgtEl>
                                          <p:spTgt spid="43"/>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44"/>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
                                        <p:tgtEl>
                                          <p:spTgt spid="44"/>
                                        </p:tgtEl>
                                      </p:cBhvr>
                                    </p:animEffect>
                                    <p:anim calcmode="lin" valueType="num">
                                      <p:cBhvr>
                                        <p:cTn id="44" dur="50" fill="hold"/>
                                        <p:tgtEl>
                                          <p:spTgt spid="44"/>
                                        </p:tgtEl>
                                        <p:attrNameLst>
                                          <p:attrName>ppt_w</p:attrName>
                                        </p:attrNameLst>
                                      </p:cBhvr>
                                      <p:tavLst>
                                        <p:tav tm="0" fmla="#ppt_w*sin(2.5*pi*$)">
                                          <p:val>
                                            <p:fltVal val="0"/>
                                          </p:val>
                                        </p:tav>
                                        <p:tav tm="100000">
                                          <p:val>
                                            <p:fltVal val="1"/>
                                          </p:val>
                                        </p:tav>
                                      </p:tavLst>
                                    </p:anim>
                                    <p:anim calcmode="lin" valueType="num">
                                      <p:cBhvr>
                                        <p:cTn id="45" dur="50" fill="hold"/>
                                        <p:tgtEl>
                                          <p:spTgt spid="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1" grpId="1" animBg="1"/>
      <p:bldP spid="42" grpId="0" animBg="1"/>
      <p:bldP spid="42" grpId="1" animBg="1"/>
      <p:bldP spid="43" grpId="0" animBg="1"/>
      <p:bldP spid="43" grpId="1" animBg="1"/>
      <p:bldP spid="44" grpId="0" animBg="1"/>
      <p:bldP spid="44"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657726" y="131812"/>
            <a:ext cx="10812379" cy="707886"/>
          </a:xfrm>
          <a:prstGeom prst="rect">
            <a:avLst/>
          </a:prstGeom>
          <a:noFill/>
        </p:spPr>
        <p:txBody>
          <a:bodyPr wrap="square" rtlCol="0">
            <a:spAutoFit/>
          </a:bodyPr>
          <a:lstStyle/>
          <a:p>
            <a:pPr algn="ctr"/>
            <a:r>
              <a:rPr lang="en-US" sz="4000" b="1" dirty="0">
                <a:solidFill>
                  <a:srgbClr val="002060"/>
                </a:solidFill>
                <a:latin typeface="Tw Cen MT" panose="020B0602020104020603" pitchFamily="34" charset="0"/>
              </a:rPr>
              <a:t>Continued… </a:t>
            </a:r>
          </a:p>
        </p:txBody>
      </p:sp>
      <p:sp>
        <p:nvSpPr>
          <p:cNvPr id="40" name="Oval 39">
            <a:extLst>
              <a:ext uri="{FF2B5EF4-FFF2-40B4-BE49-F238E27FC236}">
                <a16:creationId xmlns:a16="http://schemas.microsoft.com/office/drawing/2014/main" id="{D28FA0A6-9DC7-4D5D-A105-D9DAE4422683}"/>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708AAE70-E9F7-4138-9B35-AC70B8CAEA0D}"/>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04B0A1F-9E27-43F8-AF27-0F6ED31586DC}"/>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A8793D2-3D11-49B5-9873-D4E7C524C70E}"/>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C83E46BE-C012-405B-97EA-4CF0AA74CF82}"/>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 Placeholder 1">
            <a:extLst>
              <a:ext uri="{FF2B5EF4-FFF2-40B4-BE49-F238E27FC236}">
                <a16:creationId xmlns:a16="http://schemas.microsoft.com/office/drawing/2014/main" id="{C7A19522-54D7-474D-9540-DD55589BBB8D}"/>
              </a:ext>
            </a:extLst>
          </p:cNvPr>
          <p:cNvSpPr txBox="1">
            <a:spLocks/>
          </p:cNvSpPr>
          <p:nvPr/>
        </p:nvSpPr>
        <p:spPr>
          <a:xfrm>
            <a:off x="438339" y="1183374"/>
            <a:ext cx="10693634" cy="950913"/>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bg2"/>
              </a:buClr>
              <a:buFont typeface="Wingdings" panose="05000000000000000000" pitchFamily="2" charset="2"/>
              <a:buChar char="q"/>
              <a:defRPr/>
            </a:pPr>
            <a:r>
              <a:rPr lang="en-US" sz="2400" dirty="0">
                <a:solidFill>
                  <a:schemeClr val="accent1">
                    <a:lumMod val="75000"/>
                  </a:schemeClr>
                </a:solidFill>
                <a:latin typeface="Tw Cen MT" panose="020B0602020104020603" pitchFamily="34" charset="0"/>
                <a:cs typeface="Times New Roman" pitchFamily="18" charset="0"/>
              </a:rPr>
              <a:t>The proposed environments and the paths followed by the test subjects are shown in below Figure. Both subjects successfully completed the task with no errors</a:t>
            </a:r>
            <a:endParaRPr lang="en-IN" sz="2400" dirty="0">
              <a:solidFill>
                <a:schemeClr val="accent1">
                  <a:lumMod val="75000"/>
                </a:schemeClr>
              </a:solidFill>
              <a:latin typeface="Tw Cen MT" panose="020B0602020104020603" pitchFamily="34" charset="0"/>
              <a:cs typeface="Times New Roman" pitchFamily="18" charset="0"/>
            </a:endParaRPr>
          </a:p>
        </p:txBody>
      </p:sp>
      <p:pic>
        <p:nvPicPr>
          <p:cNvPr id="3" name="Picture 2">
            <a:extLst>
              <a:ext uri="{FF2B5EF4-FFF2-40B4-BE49-F238E27FC236}">
                <a16:creationId xmlns:a16="http://schemas.microsoft.com/office/drawing/2014/main" id="{30179ECF-F8BE-4CA6-8074-AD43F376F550}"/>
              </a:ext>
            </a:extLst>
          </p:cNvPr>
          <p:cNvPicPr>
            <a:picLocks noChangeAspect="1"/>
          </p:cNvPicPr>
          <p:nvPr/>
        </p:nvPicPr>
        <p:blipFill>
          <a:blip r:embed="rId2"/>
          <a:stretch>
            <a:fillRect/>
          </a:stretch>
        </p:blipFill>
        <p:spPr>
          <a:xfrm>
            <a:off x="2136469" y="2477963"/>
            <a:ext cx="8109446" cy="4617703"/>
          </a:xfrm>
          <a:prstGeom prst="rect">
            <a:avLst/>
          </a:prstGeom>
        </p:spPr>
      </p:pic>
      <p:sp>
        <p:nvSpPr>
          <p:cNvPr id="6" name="Rectangle 5">
            <a:extLst>
              <a:ext uri="{FF2B5EF4-FFF2-40B4-BE49-F238E27FC236}">
                <a16:creationId xmlns:a16="http://schemas.microsoft.com/office/drawing/2014/main" id="{0B35FA35-398F-4F52-938B-7D09266C7EC9}"/>
              </a:ext>
            </a:extLst>
          </p:cNvPr>
          <p:cNvSpPr/>
          <p:nvPr/>
        </p:nvSpPr>
        <p:spPr>
          <a:xfrm>
            <a:off x="2929341" y="2063507"/>
            <a:ext cx="5902129" cy="369332"/>
          </a:xfrm>
          <a:prstGeom prst="rect">
            <a:avLst/>
          </a:prstGeom>
        </p:spPr>
        <p:txBody>
          <a:bodyPr wrap="none">
            <a:spAutoFit/>
          </a:bodyPr>
          <a:lstStyle/>
          <a:p>
            <a:r>
              <a:rPr lang="en-US" b="1" dirty="0">
                <a:solidFill>
                  <a:schemeClr val="accent1"/>
                </a:solidFill>
              </a:rPr>
              <a:t>Table 9.3 </a:t>
            </a:r>
            <a:r>
              <a:rPr lang="en-US" dirty="0">
                <a:solidFill>
                  <a:schemeClr val="accent1"/>
                </a:solidFill>
              </a:rPr>
              <a:t>Comparison between Existing and Proposed system</a:t>
            </a:r>
            <a:endParaRPr lang="en-IN" dirty="0">
              <a:solidFill>
                <a:schemeClr val="accent1"/>
              </a:solidFill>
            </a:endParaRPr>
          </a:p>
        </p:txBody>
      </p:sp>
    </p:spTree>
    <p:extLst>
      <p:ext uri="{BB962C8B-B14F-4D97-AF65-F5344CB8AC3E}">
        <p14:creationId xmlns:p14="http://schemas.microsoft.com/office/powerpoint/2010/main" val="272869835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
                                        <p:tgtEl>
                                          <p:spTgt spid="40"/>
                                        </p:tgtEl>
                                      </p:cBhvr>
                                    </p:animEffect>
                                    <p:anim calcmode="lin" valueType="num">
                                      <p:cBhvr>
                                        <p:cTn id="8" dur="50" fill="hold"/>
                                        <p:tgtEl>
                                          <p:spTgt spid="40"/>
                                        </p:tgtEl>
                                        <p:attrNameLst>
                                          <p:attrName>ppt_w</p:attrName>
                                        </p:attrNameLst>
                                      </p:cBhvr>
                                      <p:tavLst>
                                        <p:tav tm="0" fmla="#ppt_w*sin(2.5*pi*$)">
                                          <p:val>
                                            <p:fltVal val="0"/>
                                          </p:val>
                                        </p:tav>
                                        <p:tav tm="100000">
                                          <p:val>
                                            <p:fltVal val="1"/>
                                          </p:val>
                                        </p:tav>
                                      </p:tavLst>
                                    </p:anim>
                                    <p:anim calcmode="lin" valueType="num">
                                      <p:cBhvr>
                                        <p:cTn id="9" dur="50" fill="hold"/>
                                        <p:tgtEl>
                                          <p:spTgt spid="40"/>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41"/>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
                                        <p:tgtEl>
                                          <p:spTgt spid="41"/>
                                        </p:tgtEl>
                                      </p:cBhvr>
                                    </p:animEffect>
                                    <p:anim calcmode="lin" valueType="num">
                                      <p:cBhvr>
                                        <p:cTn id="17" dur="50" fill="hold"/>
                                        <p:tgtEl>
                                          <p:spTgt spid="41"/>
                                        </p:tgtEl>
                                        <p:attrNameLst>
                                          <p:attrName>ppt_w</p:attrName>
                                        </p:attrNameLst>
                                      </p:cBhvr>
                                      <p:tavLst>
                                        <p:tav tm="0" fmla="#ppt_w*sin(2.5*pi*$)">
                                          <p:val>
                                            <p:fltVal val="0"/>
                                          </p:val>
                                        </p:tav>
                                        <p:tav tm="100000">
                                          <p:val>
                                            <p:fltVal val="1"/>
                                          </p:val>
                                        </p:tav>
                                      </p:tavLst>
                                    </p:anim>
                                    <p:anim calcmode="lin" valueType="num">
                                      <p:cBhvr>
                                        <p:cTn id="18" dur="50" fill="hold"/>
                                        <p:tgtEl>
                                          <p:spTgt spid="41"/>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42"/>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
                                        <p:tgtEl>
                                          <p:spTgt spid="42"/>
                                        </p:tgtEl>
                                      </p:cBhvr>
                                    </p:animEffect>
                                    <p:anim calcmode="lin" valueType="num">
                                      <p:cBhvr>
                                        <p:cTn id="26" dur="50" fill="hold"/>
                                        <p:tgtEl>
                                          <p:spTgt spid="42"/>
                                        </p:tgtEl>
                                        <p:attrNameLst>
                                          <p:attrName>ppt_w</p:attrName>
                                        </p:attrNameLst>
                                      </p:cBhvr>
                                      <p:tavLst>
                                        <p:tav tm="0" fmla="#ppt_w*sin(2.5*pi*$)">
                                          <p:val>
                                            <p:fltVal val="0"/>
                                          </p:val>
                                        </p:tav>
                                        <p:tav tm="100000">
                                          <p:val>
                                            <p:fltVal val="1"/>
                                          </p:val>
                                        </p:tav>
                                      </p:tavLst>
                                    </p:anim>
                                    <p:anim calcmode="lin" valueType="num">
                                      <p:cBhvr>
                                        <p:cTn id="27" dur="50" fill="hold"/>
                                        <p:tgtEl>
                                          <p:spTgt spid="42"/>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43"/>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
                                        <p:tgtEl>
                                          <p:spTgt spid="43"/>
                                        </p:tgtEl>
                                      </p:cBhvr>
                                    </p:animEffect>
                                    <p:anim calcmode="lin" valueType="num">
                                      <p:cBhvr>
                                        <p:cTn id="35" dur="50" fill="hold"/>
                                        <p:tgtEl>
                                          <p:spTgt spid="43"/>
                                        </p:tgtEl>
                                        <p:attrNameLst>
                                          <p:attrName>ppt_w</p:attrName>
                                        </p:attrNameLst>
                                      </p:cBhvr>
                                      <p:tavLst>
                                        <p:tav tm="0" fmla="#ppt_w*sin(2.5*pi*$)">
                                          <p:val>
                                            <p:fltVal val="0"/>
                                          </p:val>
                                        </p:tav>
                                        <p:tav tm="100000">
                                          <p:val>
                                            <p:fltVal val="1"/>
                                          </p:val>
                                        </p:tav>
                                      </p:tavLst>
                                    </p:anim>
                                    <p:anim calcmode="lin" valueType="num">
                                      <p:cBhvr>
                                        <p:cTn id="36" dur="50" fill="hold"/>
                                        <p:tgtEl>
                                          <p:spTgt spid="43"/>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44"/>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
                                        <p:tgtEl>
                                          <p:spTgt spid="44"/>
                                        </p:tgtEl>
                                      </p:cBhvr>
                                    </p:animEffect>
                                    <p:anim calcmode="lin" valueType="num">
                                      <p:cBhvr>
                                        <p:cTn id="44" dur="50" fill="hold"/>
                                        <p:tgtEl>
                                          <p:spTgt spid="44"/>
                                        </p:tgtEl>
                                        <p:attrNameLst>
                                          <p:attrName>ppt_w</p:attrName>
                                        </p:attrNameLst>
                                      </p:cBhvr>
                                      <p:tavLst>
                                        <p:tav tm="0" fmla="#ppt_w*sin(2.5*pi*$)">
                                          <p:val>
                                            <p:fltVal val="0"/>
                                          </p:val>
                                        </p:tav>
                                        <p:tav tm="100000">
                                          <p:val>
                                            <p:fltVal val="1"/>
                                          </p:val>
                                        </p:tav>
                                      </p:tavLst>
                                    </p:anim>
                                    <p:anim calcmode="lin" valueType="num">
                                      <p:cBhvr>
                                        <p:cTn id="45" dur="50" fill="hold"/>
                                        <p:tgtEl>
                                          <p:spTgt spid="44"/>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50">
                                            <p:txEl>
                                              <p:pRg st="0" end="0"/>
                                            </p:txEl>
                                          </p:spTgt>
                                        </p:tgtEl>
                                        <p:attrNameLst>
                                          <p:attrName>style.visibility</p:attrName>
                                        </p:attrNameLst>
                                      </p:cBhvr>
                                      <p:to>
                                        <p:strVal val="visible"/>
                                      </p:to>
                                    </p:set>
                                    <p:anim calcmode="lin" valueType="num">
                                      <p:cBhvr additive="base">
                                        <p:cTn id="50" dur="3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51" dur="300" fill="hold"/>
                                        <p:tgtEl>
                                          <p:spTgt spid="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xit" presetSubtype="4" fill="hold" grpId="1" nodeType="clickEffect">
                                  <p:stCondLst>
                                    <p:cond delay="0"/>
                                  </p:stCondLst>
                                  <p:childTnLst>
                                    <p:anim calcmode="lin" valueType="num">
                                      <p:cBhvr additive="base">
                                        <p:cTn id="55" dur="300"/>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56" dur="300"/>
                                        <p:tgtEl>
                                          <p:spTgt spid="50">
                                            <p:txEl>
                                              <p:pRg st="0" end="0"/>
                                            </p:txEl>
                                          </p:spTgt>
                                        </p:tgtEl>
                                        <p:attrNameLst>
                                          <p:attrName>ppt_y</p:attrName>
                                        </p:attrNameLst>
                                      </p:cBhvr>
                                      <p:tavLst>
                                        <p:tav tm="0">
                                          <p:val>
                                            <p:strVal val="ppt_y"/>
                                          </p:val>
                                        </p:tav>
                                        <p:tav tm="100000">
                                          <p:val>
                                            <p:strVal val="1+ppt_h/2"/>
                                          </p:val>
                                        </p:tav>
                                      </p:tavLst>
                                    </p:anim>
                                    <p:set>
                                      <p:cBhvr>
                                        <p:cTn id="57" dur="1" fill="hold">
                                          <p:stCondLst>
                                            <p:cond delay="299"/>
                                          </p:stCondLst>
                                        </p:cTn>
                                        <p:tgtEl>
                                          <p:spTgt spid="50">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1" grpId="1" animBg="1"/>
      <p:bldP spid="42" grpId="0" animBg="1"/>
      <p:bldP spid="42" grpId="1" animBg="1"/>
      <p:bldP spid="43" grpId="0" animBg="1"/>
      <p:bldP spid="43" grpId="1" animBg="1"/>
      <p:bldP spid="44" grpId="0" animBg="1"/>
      <p:bldP spid="44" grpId="1" animBg="1"/>
      <p:bldP spid="50" grpId="0" build="p"/>
      <p:bldP spid="50" grpI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4DA6D9-3892-42C0-93E8-9BB6A1873D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4727" y="1668463"/>
            <a:ext cx="8577263" cy="518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766CA66A-015B-4E5C-8F87-676991A474BD}"/>
              </a:ext>
            </a:extLst>
          </p:cNvPr>
          <p:cNvSpPr>
            <a:spLocks noChangeArrowheads="1"/>
          </p:cNvSpPr>
          <p:nvPr/>
        </p:nvSpPr>
        <p:spPr bwMode="auto">
          <a:xfrm>
            <a:off x="323032" y="692368"/>
            <a:ext cx="639611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marL="0" algn="ctr">
              <a:lnSpc>
                <a:spcPct val="100000"/>
              </a:lnSpc>
              <a:buClr>
                <a:schemeClr val="bg2"/>
              </a:buClr>
              <a:buFont typeface="Wingdings" panose="05000000000000000000" pitchFamily="2" charset="2"/>
              <a:buChar char="q"/>
              <a:defRPr/>
            </a:pPr>
            <a:r>
              <a:rPr lang="en-IN" altLang="en-US" sz="4000" b="1" dirty="0">
                <a:solidFill>
                  <a:srgbClr val="002060"/>
                </a:solidFill>
                <a:latin typeface="Tw Cen MT" panose="020B0602020104020603" pitchFamily="34" charset="0"/>
              </a:rPr>
              <a:t>The Efficiency of our paper</a:t>
            </a:r>
          </a:p>
        </p:txBody>
      </p:sp>
    </p:spTree>
    <p:extLst>
      <p:ext uri="{BB962C8B-B14F-4D97-AF65-F5344CB8AC3E}">
        <p14:creationId xmlns:p14="http://schemas.microsoft.com/office/powerpoint/2010/main" val="311269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300" fill="hold"/>
                                        <p:tgtEl>
                                          <p:spTgt spid="3"/>
                                        </p:tgtEl>
                                        <p:attrNameLst>
                                          <p:attrName>ppt_x</p:attrName>
                                        </p:attrNameLst>
                                      </p:cBhvr>
                                      <p:tavLst>
                                        <p:tav tm="0">
                                          <p:val>
                                            <p:strVal val="#ppt_x"/>
                                          </p:val>
                                        </p:tav>
                                        <p:tav tm="100000">
                                          <p:val>
                                            <p:strVal val="#ppt_x"/>
                                          </p:val>
                                        </p:tav>
                                      </p:tavLst>
                                    </p:anim>
                                    <p:anim calcmode="lin" valueType="num">
                                      <p:cBhvr additive="base">
                                        <p:cTn id="8" dur="3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300" fill="hold"/>
                                        <p:tgtEl>
                                          <p:spTgt spid="2"/>
                                        </p:tgtEl>
                                        <p:attrNameLst>
                                          <p:attrName>ppt_x</p:attrName>
                                        </p:attrNameLst>
                                      </p:cBhvr>
                                      <p:tavLst>
                                        <p:tav tm="0">
                                          <p:val>
                                            <p:strVal val="#ppt_x"/>
                                          </p:val>
                                        </p:tav>
                                        <p:tav tm="100000">
                                          <p:val>
                                            <p:strVal val="#ppt_x"/>
                                          </p:val>
                                        </p:tav>
                                      </p:tavLst>
                                    </p:anim>
                                    <p:anim calcmode="lin" valueType="num">
                                      <p:cBhvr additive="base">
                                        <p:cTn id="14" dur="3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300"/>
                                        <p:tgtEl>
                                          <p:spTgt spid="2"/>
                                        </p:tgtEl>
                                        <p:attrNameLst>
                                          <p:attrName>ppt_x</p:attrName>
                                        </p:attrNameLst>
                                      </p:cBhvr>
                                      <p:tavLst>
                                        <p:tav tm="0">
                                          <p:val>
                                            <p:strVal val="ppt_x"/>
                                          </p:val>
                                        </p:tav>
                                        <p:tav tm="100000">
                                          <p:val>
                                            <p:strVal val="ppt_x"/>
                                          </p:val>
                                        </p:tav>
                                      </p:tavLst>
                                    </p:anim>
                                    <p:anim calcmode="lin" valueType="num">
                                      <p:cBhvr additive="base">
                                        <p:cTn id="19" dur="300"/>
                                        <p:tgtEl>
                                          <p:spTgt spid="2"/>
                                        </p:tgtEl>
                                        <p:attrNameLst>
                                          <p:attrName>ppt_y</p:attrName>
                                        </p:attrNameLst>
                                      </p:cBhvr>
                                      <p:tavLst>
                                        <p:tav tm="0">
                                          <p:val>
                                            <p:strVal val="ppt_y"/>
                                          </p:val>
                                        </p:tav>
                                        <p:tav tm="100000">
                                          <p:val>
                                            <p:strVal val="1+ppt_h/2"/>
                                          </p:val>
                                        </p:tav>
                                      </p:tavLst>
                                    </p:anim>
                                    <p:set>
                                      <p:cBhvr>
                                        <p:cTn id="20" dur="1" fill="hold">
                                          <p:stCondLst>
                                            <p:cond delay="2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300"/>
                                        <p:tgtEl>
                                          <p:spTgt spid="3"/>
                                        </p:tgtEl>
                                        <p:attrNameLst>
                                          <p:attrName>ppt_x</p:attrName>
                                        </p:attrNameLst>
                                      </p:cBhvr>
                                      <p:tavLst>
                                        <p:tav tm="0">
                                          <p:val>
                                            <p:strVal val="ppt_x"/>
                                          </p:val>
                                        </p:tav>
                                        <p:tav tm="100000">
                                          <p:val>
                                            <p:strVal val="ppt_x"/>
                                          </p:val>
                                        </p:tav>
                                      </p:tavLst>
                                    </p:anim>
                                    <p:anim calcmode="lin" valueType="num">
                                      <p:cBhvr additive="base">
                                        <p:cTn id="25" dur="300"/>
                                        <p:tgtEl>
                                          <p:spTgt spid="3"/>
                                        </p:tgtEl>
                                        <p:attrNameLst>
                                          <p:attrName>ppt_y</p:attrName>
                                        </p:attrNameLst>
                                      </p:cBhvr>
                                      <p:tavLst>
                                        <p:tav tm="0">
                                          <p:val>
                                            <p:strVal val="ppt_y"/>
                                          </p:val>
                                        </p:tav>
                                        <p:tav tm="100000">
                                          <p:val>
                                            <p:strVal val="1+ppt_h/2"/>
                                          </p:val>
                                        </p:tav>
                                      </p:tavLst>
                                    </p:anim>
                                    <p:set>
                                      <p:cBhvr>
                                        <p:cTn id="26" dur="1" fill="hold">
                                          <p:stCondLst>
                                            <p:cond delay="2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9057437-C254-4C02-A4E9-92B4FF5F39A8}"/>
              </a:ext>
            </a:extLst>
          </p:cNvPr>
          <p:cNvGrpSpPr/>
          <p:nvPr/>
        </p:nvGrpSpPr>
        <p:grpSpPr>
          <a:xfrm>
            <a:off x="4040488" y="1984276"/>
            <a:ext cx="4301408" cy="4301408"/>
            <a:chOff x="8309995" y="1056236"/>
            <a:chExt cx="3334070" cy="3334070"/>
          </a:xfrm>
        </p:grpSpPr>
        <p:sp>
          <p:nvSpPr>
            <p:cNvPr id="11" name="Oval 10">
              <a:extLst>
                <a:ext uri="{FF2B5EF4-FFF2-40B4-BE49-F238E27FC236}">
                  <a16:creationId xmlns:a16="http://schemas.microsoft.com/office/drawing/2014/main" id="{99216426-737D-4D7A-A33B-CF38D10C9230}"/>
                </a:ext>
              </a:extLst>
            </p:cNvPr>
            <p:cNvSpPr/>
            <p:nvPr/>
          </p:nvSpPr>
          <p:spPr>
            <a:xfrm>
              <a:off x="8309995" y="1056236"/>
              <a:ext cx="3334070" cy="333407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0A03D6F-9381-4333-8E95-267778232384}"/>
                </a:ext>
              </a:extLst>
            </p:cNvPr>
            <p:cNvSpPr txBox="1"/>
            <p:nvPr/>
          </p:nvSpPr>
          <p:spPr>
            <a:xfrm>
              <a:off x="8611853" y="2172790"/>
              <a:ext cx="2780088" cy="930388"/>
            </a:xfrm>
            <a:prstGeom prst="rect">
              <a:avLst/>
            </a:prstGeom>
            <a:noFill/>
          </p:spPr>
          <p:txBody>
            <a:bodyPr wrap="square" rtlCol="0">
              <a:spAutoFit/>
            </a:bodyPr>
            <a:lstStyle/>
            <a:p>
              <a:pPr algn="ctr"/>
              <a:r>
                <a:rPr lang="en-US" sz="7200" b="1" dirty="0">
                  <a:solidFill>
                    <a:srgbClr val="E6E7E9"/>
                  </a:solidFill>
                  <a:latin typeface="Tw Cen MT" panose="020B0602020104020603" pitchFamily="34" charset="0"/>
                </a:rPr>
                <a:t>Aim</a:t>
              </a:r>
            </a:p>
          </p:txBody>
        </p:sp>
      </p:grpSp>
      <p:sp>
        <p:nvSpPr>
          <p:cNvPr id="12" name="Oval 11">
            <a:extLst>
              <a:ext uri="{FF2B5EF4-FFF2-40B4-BE49-F238E27FC236}">
                <a16:creationId xmlns:a16="http://schemas.microsoft.com/office/drawing/2014/main" id="{1F8EC3D6-DE5A-4B83-9263-8F357E6173A7}"/>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DCF4EAEC-A9E1-4753-B5F9-1AC214538F55}"/>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D42AFD7-D62C-4890-BCC5-BD409FF0D65F}"/>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045F3FF-1FD0-47FE-9A28-9DF738A93377}"/>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48693A6-F309-4A30-A687-0784D69B1151}"/>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475325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
                                        <p:tgtEl>
                                          <p:spTgt spid="12"/>
                                        </p:tgtEl>
                                      </p:cBhvr>
                                    </p:animEffect>
                                    <p:anim calcmode="lin" valueType="num">
                                      <p:cBhvr>
                                        <p:cTn id="8" dur="50" fill="hold"/>
                                        <p:tgtEl>
                                          <p:spTgt spid="12"/>
                                        </p:tgtEl>
                                        <p:attrNameLst>
                                          <p:attrName>ppt_w</p:attrName>
                                        </p:attrNameLst>
                                      </p:cBhvr>
                                      <p:tavLst>
                                        <p:tav tm="0" fmla="#ppt_w*sin(2.5*pi*$)">
                                          <p:val>
                                            <p:fltVal val="0"/>
                                          </p:val>
                                        </p:tav>
                                        <p:tav tm="100000">
                                          <p:val>
                                            <p:fltVal val="1"/>
                                          </p:val>
                                        </p:tav>
                                      </p:tavLst>
                                    </p:anim>
                                    <p:anim calcmode="lin" valueType="num">
                                      <p:cBhvr>
                                        <p:cTn id="9" dur="5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18"/>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
                                        <p:tgtEl>
                                          <p:spTgt spid="18"/>
                                        </p:tgtEl>
                                      </p:cBhvr>
                                    </p:animEffect>
                                    <p:anim calcmode="lin" valueType="num">
                                      <p:cBhvr>
                                        <p:cTn id="17" dur="50" fill="hold"/>
                                        <p:tgtEl>
                                          <p:spTgt spid="18"/>
                                        </p:tgtEl>
                                        <p:attrNameLst>
                                          <p:attrName>ppt_w</p:attrName>
                                        </p:attrNameLst>
                                      </p:cBhvr>
                                      <p:tavLst>
                                        <p:tav tm="0" fmla="#ppt_w*sin(2.5*pi*$)">
                                          <p:val>
                                            <p:fltVal val="0"/>
                                          </p:val>
                                        </p:tav>
                                        <p:tav tm="100000">
                                          <p:val>
                                            <p:fltVal val="1"/>
                                          </p:val>
                                        </p:tav>
                                      </p:tavLst>
                                    </p:anim>
                                    <p:anim calcmode="lin" valueType="num">
                                      <p:cBhvr>
                                        <p:cTn id="18" dur="50" fill="hold"/>
                                        <p:tgtEl>
                                          <p:spTgt spid="18"/>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21"/>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
                                        <p:tgtEl>
                                          <p:spTgt spid="21"/>
                                        </p:tgtEl>
                                      </p:cBhvr>
                                    </p:animEffect>
                                    <p:anim calcmode="lin" valueType="num">
                                      <p:cBhvr>
                                        <p:cTn id="26" dur="50" fill="hold"/>
                                        <p:tgtEl>
                                          <p:spTgt spid="21"/>
                                        </p:tgtEl>
                                        <p:attrNameLst>
                                          <p:attrName>ppt_w</p:attrName>
                                        </p:attrNameLst>
                                      </p:cBhvr>
                                      <p:tavLst>
                                        <p:tav tm="0" fmla="#ppt_w*sin(2.5*pi*$)">
                                          <p:val>
                                            <p:fltVal val="0"/>
                                          </p:val>
                                        </p:tav>
                                        <p:tav tm="100000">
                                          <p:val>
                                            <p:fltVal val="1"/>
                                          </p:val>
                                        </p:tav>
                                      </p:tavLst>
                                    </p:anim>
                                    <p:anim calcmode="lin" valueType="num">
                                      <p:cBhvr>
                                        <p:cTn id="27" dur="50" fill="hold"/>
                                        <p:tgtEl>
                                          <p:spTgt spid="21"/>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23"/>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
                                        <p:tgtEl>
                                          <p:spTgt spid="23"/>
                                        </p:tgtEl>
                                      </p:cBhvr>
                                    </p:animEffect>
                                    <p:anim calcmode="lin" valueType="num">
                                      <p:cBhvr>
                                        <p:cTn id="35" dur="50" fill="hold"/>
                                        <p:tgtEl>
                                          <p:spTgt spid="23"/>
                                        </p:tgtEl>
                                        <p:attrNameLst>
                                          <p:attrName>ppt_w</p:attrName>
                                        </p:attrNameLst>
                                      </p:cBhvr>
                                      <p:tavLst>
                                        <p:tav tm="0" fmla="#ppt_w*sin(2.5*pi*$)">
                                          <p:val>
                                            <p:fltVal val="0"/>
                                          </p:val>
                                        </p:tav>
                                        <p:tav tm="100000">
                                          <p:val>
                                            <p:fltVal val="1"/>
                                          </p:val>
                                        </p:tav>
                                      </p:tavLst>
                                    </p:anim>
                                    <p:anim calcmode="lin" valueType="num">
                                      <p:cBhvr>
                                        <p:cTn id="36" dur="50" fill="hold"/>
                                        <p:tgtEl>
                                          <p:spTgt spid="23"/>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24"/>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
                                        <p:tgtEl>
                                          <p:spTgt spid="24"/>
                                        </p:tgtEl>
                                      </p:cBhvr>
                                    </p:animEffect>
                                    <p:anim calcmode="lin" valueType="num">
                                      <p:cBhvr>
                                        <p:cTn id="44" dur="50" fill="hold"/>
                                        <p:tgtEl>
                                          <p:spTgt spid="24"/>
                                        </p:tgtEl>
                                        <p:attrNameLst>
                                          <p:attrName>ppt_w</p:attrName>
                                        </p:attrNameLst>
                                      </p:cBhvr>
                                      <p:tavLst>
                                        <p:tav tm="0" fmla="#ppt_w*sin(2.5*pi*$)">
                                          <p:val>
                                            <p:fltVal val="0"/>
                                          </p:val>
                                        </p:tav>
                                        <p:tav tm="100000">
                                          <p:val>
                                            <p:fltVal val="1"/>
                                          </p:val>
                                        </p:tav>
                                      </p:tavLst>
                                    </p:anim>
                                    <p:anim calcmode="lin" valueType="num">
                                      <p:cBhvr>
                                        <p:cTn id="45" dur="50" fill="hold"/>
                                        <p:tgtEl>
                                          <p:spTgt spid="24"/>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53" presetClass="entr" presetSubtype="16"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Effect transition="in" filter="fade">
                                      <p:cBhvr>
                                        <p:cTn id="5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8" grpId="1" animBg="1"/>
      <p:bldP spid="21" grpId="0" animBg="1"/>
      <p:bldP spid="21" grpId="1" animBg="1"/>
      <p:bldP spid="23" grpId="0" animBg="1"/>
      <p:bldP spid="23" grpId="1" animBg="1"/>
      <p:bldP spid="24" grpId="0" animBg="1"/>
      <p:bldP spid="24"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EAE4D1-CD44-4ABD-B602-6F2691F5597A}"/>
              </a:ext>
            </a:extLst>
          </p:cNvPr>
          <p:cNvSpPr>
            <a:spLocks noChangeArrowheads="1"/>
          </p:cNvSpPr>
          <p:nvPr/>
        </p:nvSpPr>
        <p:spPr bwMode="auto">
          <a:xfrm>
            <a:off x="-220058" y="0"/>
            <a:ext cx="2818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marL="0" algn="ctr">
              <a:lnSpc>
                <a:spcPct val="100000"/>
              </a:lnSpc>
              <a:buClr>
                <a:schemeClr val="bg2"/>
              </a:buClr>
              <a:buFont typeface="Wingdings" panose="05000000000000000000" pitchFamily="2" charset="2"/>
              <a:buChar char="q"/>
              <a:defRPr/>
            </a:pPr>
            <a:r>
              <a:rPr lang="en-IN" altLang="en-US" sz="4000" b="1" dirty="0">
                <a:solidFill>
                  <a:srgbClr val="002060"/>
                </a:solidFill>
                <a:latin typeface="Tw Cen MT" panose="020B0602020104020603" pitchFamily="34" charset="0"/>
              </a:rPr>
              <a:t>Snapshots</a:t>
            </a:r>
          </a:p>
        </p:txBody>
      </p:sp>
      <p:pic>
        <p:nvPicPr>
          <p:cNvPr id="5122" name="Picture 1">
            <a:extLst>
              <a:ext uri="{FF2B5EF4-FFF2-40B4-BE49-F238E27FC236}">
                <a16:creationId xmlns:a16="http://schemas.microsoft.com/office/drawing/2014/main" id="{CC6C325A-C8AE-40BE-BED4-F27E7DA11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29" y="969962"/>
            <a:ext cx="5383213"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a:extLst>
              <a:ext uri="{FF2B5EF4-FFF2-40B4-BE49-F238E27FC236}">
                <a16:creationId xmlns:a16="http://schemas.microsoft.com/office/drawing/2014/main" id="{DFC6E154-295E-4A45-A7E7-C7546BF4ED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041" y="875622"/>
            <a:ext cx="4597400" cy="1984375"/>
          </a:xfrm>
          <a:prstGeom prst="rect">
            <a:avLst/>
          </a:prstGeom>
          <a:solidFill>
            <a:srgbClr val="00B0F0"/>
          </a:solidFill>
          <a:ln>
            <a:noFill/>
          </a:ln>
          <a:effectLst>
            <a:outerShdw dist="28398" dir="3806097" algn="ctr" rotWithShape="0">
              <a:srgbClr val="1F4D78">
                <a:alpha val="50000"/>
              </a:srgbClr>
            </a:outerShdw>
          </a:effectLst>
          <a:extLst>
            <a:ext uri="{91240B29-F687-4F45-9708-019B960494DF}">
              <a14:hiddenLine xmlns:a14="http://schemas.microsoft.com/office/drawing/2010/main" w="38100" algn="ctr">
                <a:solidFill>
                  <a:srgbClr val="F2F2F2"/>
                </a:solidFill>
                <a:miter lim="800000"/>
                <a:headEnd/>
                <a:tailEnd/>
              </a14:hiddenLine>
            </a:ext>
          </a:extLst>
        </p:spPr>
      </p:pic>
      <p:pic>
        <p:nvPicPr>
          <p:cNvPr id="5124" name="Picture 4">
            <a:extLst>
              <a:ext uri="{FF2B5EF4-FFF2-40B4-BE49-F238E27FC236}">
                <a16:creationId xmlns:a16="http://schemas.microsoft.com/office/drawing/2014/main" id="{65513BF5-36F3-43D1-9CD7-EE7D507A9F45}"/>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217041" y="3106139"/>
            <a:ext cx="4846637"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1">
            <a:extLst>
              <a:ext uri="{FF2B5EF4-FFF2-40B4-BE49-F238E27FC236}">
                <a16:creationId xmlns:a16="http://schemas.microsoft.com/office/drawing/2014/main" id="{5FC215AF-235D-41A0-A90F-4241BD8C4E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863" y="3565525"/>
            <a:ext cx="5394325"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360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 fill="hold"/>
                                        <p:tgtEl>
                                          <p:spTgt spid="2"/>
                                        </p:tgtEl>
                                        <p:attrNameLst>
                                          <p:attrName>ppt_x</p:attrName>
                                        </p:attrNameLst>
                                      </p:cBhvr>
                                      <p:tavLst>
                                        <p:tav tm="0">
                                          <p:val>
                                            <p:strVal val="#ppt_x"/>
                                          </p:val>
                                        </p:tav>
                                        <p:tav tm="100000">
                                          <p:val>
                                            <p:strVal val="#ppt_x"/>
                                          </p:val>
                                        </p:tav>
                                      </p:tavLst>
                                    </p:anim>
                                    <p:anim calcmode="lin" valueType="num">
                                      <p:cBhvr additive="base">
                                        <p:cTn id="8" dur="3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EAE4D1-CD44-4ABD-B602-6F2691F5597A}"/>
              </a:ext>
            </a:extLst>
          </p:cNvPr>
          <p:cNvSpPr>
            <a:spLocks noChangeArrowheads="1"/>
          </p:cNvSpPr>
          <p:nvPr/>
        </p:nvSpPr>
        <p:spPr bwMode="auto">
          <a:xfrm>
            <a:off x="364558" y="-118241"/>
            <a:ext cx="2818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marL="0" algn="ctr">
              <a:lnSpc>
                <a:spcPct val="100000"/>
              </a:lnSpc>
              <a:buClr>
                <a:schemeClr val="bg2"/>
              </a:buClr>
              <a:buFont typeface="Wingdings" panose="05000000000000000000" pitchFamily="2" charset="2"/>
              <a:buChar char="q"/>
              <a:defRPr/>
            </a:pPr>
            <a:r>
              <a:rPr lang="en-IN" altLang="en-US" sz="4000" b="1" dirty="0">
                <a:solidFill>
                  <a:srgbClr val="002060"/>
                </a:solidFill>
                <a:latin typeface="Tw Cen MT" panose="020B0602020104020603" pitchFamily="34" charset="0"/>
              </a:rPr>
              <a:t>Snapshots</a:t>
            </a:r>
          </a:p>
        </p:txBody>
      </p:sp>
      <p:pic>
        <p:nvPicPr>
          <p:cNvPr id="6146" name="Picture 2">
            <a:extLst>
              <a:ext uri="{FF2B5EF4-FFF2-40B4-BE49-F238E27FC236}">
                <a16:creationId xmlns:a16="http://schemas.microsoft.com/office/drawing/2014/main" id="{08320FCC-E21A-489A-8AC7-81B4093B8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058" y="589645"/>
            <a:ext cx="237807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a:extLst>
              <a:ext uri="{FF2B5EF4-FFF2-40B4-BE49-F238E27FC236}">
                <a16:creationId xmlns:a16="http://schemas.microsoft.com/office/drawing/2014/main" id="{BCF4A486-2AAD-4172-AC34-D75FB2412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7019" y="589645"/>
            <a:ext cx="2103437"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a:extLst>
              <a:ext uri="{FF2B5EF4-FFF2-40B4-BE49-F238E27FC236}">
                <a16:creationId xmlns:a16="http://schemas.microsoft.com/office/drawing/2014/main" id="{3DCF9FA0-E00C-474F-AFF5-1254ED8BB6FA}"/>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170342" y="589645"/>
            <a:ext cx="2208212"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1">
            <a:extLst>
              <a:ext uri="{FF2B5EF4-FFF2-40B4-BE49-F238E27FC236}">
                <a16:creationId xmlns:a16="http://schemas.microsoft.com/office/drawing/2014/main" id="{C1F4E589-2AAA-4423-A624-F4807E4056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058" y="3932237"/>
            <a:ext cx="5394325"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1">
            <a:extLst>
              <a:ext uri="{FF2B5EF4-FFF2-40B4-BE49-F238E27FC236}">
                <a16:creationId xmlns:a16="http://schemas.microsoft.com/office/drawing/2014/main" id="{A47F99F9-A2B6-4633-9D13-7EEF1E8E69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1391" y="3464831"/>
            <a:ext cx="53943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576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 fill="hold"/>
                                        <p:tgtEl>
                                          <p:spTgt spid="2"/>
                                        </p:tgtEl>
                                        <p:attrNameLst>
                                          <p:attrName>ppt_x</p:attrName>
                                        </p:attrNameLst>
                                      </p:cBhvr>
                                      <p:tavLst>
                                        <p:tav tm="0">
                                          <p:val>
                                            <p:strVal val="#ppt_x"/>
                                          </p:val>
                                        </p:tav>
                                        <p:tav tm="100000">
                                          <p:val>
                                            <p:strVal val="#ppt_x"/>
                                          </p:val>
                                        </p:tav>
                                      </p:tavLst>
                                    </p:anim>
                                    <p:anim calcmode="lin" valueType="num">
                                      <p:cBhvr additive="base">
                                        <p:cTn id="8" dur="3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9057437-C254-4C02-A4E9-92B4FF5F39A8}"/>
              </a:ext>
            </a:extLst>
          </p:cNvPr>
          <p:cNvGrpSpPr/>
          <p:nvPr/>
        </p:nvGrpSpPr>
        <p:grpSpPr>
          <a:xfrm>
            <a:off x="2781968" y="693709"/>
            <a:ext cx="6628063" cy="6105297"/>
            <a:chOff x="7979519" y="908577"/>
            <a:chExt cx="4005194" cy="3689297"/>
          </a:xfrm>
        </p:grpSpPr>
        <p:sp>
          <p:nvSpPr>
            <p:cNvPr id="11" name="Oval 10">
              <a:extLst>
                <a:ext uri="{FF2B5EF4-FFF2-40B4-BE49-F238E27FC236}">
                  <a16:creationId xmlns:a16="http://schemas.microsoft.com/office/drawing/2014/main" id="{99216426-737D-4D7A-A33B-CF38D10C9230}"/>
                </a:ext>
              </a:extLst>
            </p:cNvPr>
            <p:cNvSpPr/>
            <p:nvPr/>
          </p:nvSpPr>
          <p:spPr>
            <a:xfrm>
              <a:off x="8137467" y="908577"/>
              <a:ext cx="3689297" cy="3689297"/>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0A03D6F-9381-4333-8E95-267778232384}"/>
                </a:ext>
              </a:extLst>
            </p:cNvPr>
            <p:cNvSpPr txBox="1"/>
            <p:nvPr/>
          </p:nvSpPr>
          <p:spPr>
            <a:xfrm>
              <a:off x="7979519" y="2390559"/>
              <a:ext cx="4005194" cy="669538"/>
            </a:xfrm>
            <a:prstGeom prst="rect">
              <a:avLst/>
            </a:prstGeom>
            <a:noFill/>
          </p:spPr>
          <p:txBody>
            <a:bodyPr wrap="square" rtlCol="0">
              <a:spAutoFit/>
            </a:bodyPr>
            <a:lstStyle/>
            <a:p>
              <a:pPr algn="ctr"/>
              <a:r>
                <a:rPr lang="en-US" sz="6600" b="1" dirty="0">
                  <a:solidFill>
                    <a:srgbClr val="E6E7E9"/>
                  </a:solidFill>
                  <a:latin typeface="Tw Cen MT" panose="020B0602020104020603" pitchFamily="34" charset="0"/>
                </a:rPr>
                <a:t>Conclusion</a:t>
              </a:r>
            </a:p>
          </p:txBody>
        </p:sp>
      </p:grpSp>
      <p:sp>
        <p:nvSpPr>
          <p:cNvPr id="12" name="Oval 11">
            <a:extLst>
              <a:ext uri="{FF2B5EF4-FFF2-40B4-BE49-F238E27FC236}">
                <a16:creationId xmlns:a16="http://schemas.microsoft.com/office/drawing/2014/main" id="{1104AA6B-9910-49D3-A797-0F8DB4662140}"/>
              </a:ext>
            </a:extLst>
          </p:cNvPr>
          <p:cNvSpPr/>
          <p:nvPr/>
        </p:nvSpPr>
        <p:spPr>
          <a:xfrm>
            <a:off x="5462576" y="272386"/>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222D6D56-A3C7-4FE6-9327-B87F06BFF7E4}"/>
              </a:ext>
            </a:extLst>
          </p:cNvPr>
          <p:cNvSpPr/>
          <p:nvPr/>
        </p:nvSpPr>
        <p:spPr>
          <a:xfrm>
            <a:off x="5773726" y="272386"/>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74E701A-AC75-41E5-8633-A2398A4D2C8A}"/>
              </a:ext>
            </a:extLst>
          </p:cNvPr>
          <p:cNvSpPr/>
          <p:nvPr/>
        </p:nvSpPr>
        <p:spPr>
          <a:xfrm>
            <a:off x="6084512" y="272386"/>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2152A67-8BE0-4049-8454-8D752D5DDCE8}"/>
              </a:ext>
            </a:extLst>
          </p:cNvPr>
          <p:cNvSpPr/>
          <p:nvPr/>
        </p:nvSpPr>
        <p:spPr>
          <a:xfrm>
            <a:off x="6395298" y="272386"/>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929C8F5-8BAB-48D1-80A2-BAD73E3DC529}"/>
              </a:ext>
            </a:extLst>
          </p:cNvPr>
          <p:cNvSpPr/>
          <p:nvPr/>
        </p:nvSpPr>
        <p:spPr>
          <a:xfrm>
            <a:off x="6706565" y="272386"/>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7742388"/>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
                                        <p:tgtEl>
                                          <p:spTgt spid="12"/>
                                        </p:tgtEl>
                                      </p:cBhvr>
                                    </p:animEffect>
                                    <p:anim calcmode="lin" valueType="num">
                                      <p:cBhvr>
                                        <p:cTn id="8" dur="50" fill="hold"/>
                                        <p:tgtEl>
                                          <p:spTgt spid="12"/>
                                        </p:tgtEl>
                                        <p:attrNameLst>
                                          <p:attrName>ppt_w</p:attrName>
                                        </p:attrNameLst>
                                      </p:cBhvr>
                                      <p:tavLst>
                                        <p:tav tm="0" fmla="#ppt_w*sin(2.5*pi*$)">
                                          <p:val>
                                            <p:fltVal val="0"/>
                                          </p:val>
                                        </p:tav>
                                        <p:tav tm="100000">
                                          <p:val>
                                            <p:fltVal val="1"/>
                                          </p:val>
                                        </p:tav>
                                      </p:tavLst>
                                    </p:anim>
                                    <p:anim calcmode="lin" valueType="num">
                                      <p:cBhvr>
                                        <p:cTn id="9" dur="5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13"/>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
                                        <p:tgtEl>
                                          <p:spTgt spid="13"/>
                                        </p:tgtEl>
                                      </p:cBhvr>
                                    </p:animEffect>
                                    <p:anim calcmode="lin" valueType="num">
                                      <p:cBhvr>
                                        <p:cTn id="17" dur="50" fill="hold"/>
                                        <p:tgtEl>
                                          <p:spTgt spid="13"/>
                                        </p:tgtEl>
                                        <p:attrNameLst>
                                          <p:attrName>ppt_w</p:attrName>
                                        </p:attrNameLst>
                                      </p:cBhvr>
                                      <p:tavLst>
                                        <p:tav tm="0" fmla="#ppt_w*sin(2.5*pi*$)">
                                          <p:val>
                                            <p:fltVal val="0"/>
                                          </p:val>
                                        </p:tav>
                                        <p:tav tm="100000">
                                          <p:val>
                                            <p:fltVal val="1"/>
                                          </p:val>
                                        </p:tav>
                                      </p:tavLst>
                                    </p:anim>
                                    <p:anim calcmode="lin" valueType="num">
                                      <p:cBhvr>
                                        <p:cTn id="18" dur="50" fill="hold"/>
                                        <p:tgtEl>
                                          <p:spTgt spid="13"/>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14"/>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
                                        <p:tgtEl>
                                          <p:spTgt spid="14"/>
                                        </p:tgtEl>
                                      </p:cBhvr>
                                    </p:animEffect>
                                    <p:anim calcmode="lin" valueType="num">
                                      <p:cBhvr>
                                        <p:cTn id="26" dur="50" fill="hold"/>
                                        <p:tgtEl>
                                          <p:spTgt spid="14"/>
                                        </p:tgtEl>
                                        <p:attrNameLst>
                                          <p:attrName>ppt_w</p:attrName>
                                        </p:attrNameLst>
                                      </p:cBhvr>
                                      <p:tavLst>
                                        <p:tav tm="0" fmla="#ppt_w*sin(2.5*pi*$)">
                                          <p:val>
                                            <p:fltVal val="0"/>
                                          </p:val>
                                        </p:tav>
                                        <p:tav tm="100000">
                                          <p:val>
                                            <p:fltVal val="1"/>
                                          </p:val>
                                        </p:tav>
                                      </p:tavLst>
                                    </p:anim>
                                    <p:anim calcmode="lin" valueType="num">
                                      <p:cBhvr>
                                        <p:cTn id="27" dur="50" fill="hold"/>
                                        <p:tgtEl>
                                          <p:spTgt spid="14"/>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15"/>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
                                        <p:tgtEl>
                                          <p:spTgt spid="15"/>
                                        </p:tgtEl>
                                      </p:cBhvr>
                                    </p:animEffect>
                                    <p:anim calcmode="lin" valueType="num">
                                      <p:cBhvr>
                                        <p:cTn id="35" dur="50" fill="hold"/>
                                        <p:tgtEl>
                                          <p:spTgt spid="15"/>
                                        </p:tgtEl>
                                        <p:attrNameLst>
                                          <p:attrName>ppt_w</p:attrName>
                                        </p:attrNameLst>
                                      </p:cBhvr>
                                      <p:tavLst>
                                        <p:tav tm="0" fmla="#ppt_w*sin(2.5*pi*$)">
                                          <p:val>
                                            <p:fltVal val="0"/>
                                          </p:val>
                                        </p:tav>
                                        <p:tav tm="100000">
                                          <p:val>
                                            <p:fltVal val="1"/>
                                          </p:val>
                                        </p:tav>
                                      </p:tavLst>
                                    </p:anim>
                                    <p:anim calcmode="lin" valueType="num">
                                      <p:cBhvr>
                                        <p:cTn id="36" dur="50" fill="hold"/>
                                        <p:tgtEl>
                                          <p:spTgt spid="15"/>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16"/>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
                                        <p:tgtEl>
                                          <p:spTgt spid="16"/>
                                        </p:tgtEl>
                                      </p:cBhvr>
                                    </p:animEffect>
                                    <p:anim calcmode="lin" valueType="num">
                                      <p:cBhvr>
                                        <p:cTn id="44" dur="50" fill="hold"/>
                                        <p:tgtEl>
                                          <p:spTgt spid="16"/>
                                        </p:tgtEl>
                                        <p:attrNameLst>
                                          <p:attrName>ppt_w</p:attrName>
                                        </p:attrNameLst>
                                      </p:cBhvr>
                                      <p:tavLst>
                                        <p:tav tm="0" fmla="#ppt_w*sin(2.5*pi*$)">
                                          <p:val>
                                            <p:fltVal val="0"/>
                                          </p:val>
                                        </p:tav>
                                        <p:tav tm="100000">
                                          <p:val>
                                            <p:fltVal val="1"/>
                                          </p:val>
                                        </p:tav>
                                      </p:tavLst>
                                    </p:anim>
                                    <p:anim calcmode="lin" valueType="num">
                                      <p:cBhvr>
                                        <p:cTn id="45" dur="50" fill="hold"/>
                                        <p:tgtEl>
                                          <p:spTgt spid="16"/>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53" presetClass="entr" presetSubtype="16"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Effect transition="in" filter="fade">
                                      <p:cBhvr>
                                        <p:cTn id="5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3" grpId="1" animBg="1"/>
      <p:bldP spid="14" grpId="0" animBg="1"/>
      <p:bldP spid="14" grpId="1" animBg="1"/>
      <p:bldP spid="15" grpId="0" animBg="1"/>
      <p:bldP spid="15" grpId="1" animBg="1"/>
      <p:bldP spid="16" grpId="0" animBg="1"/>
      <p:bldP spid="16"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b="1" dirty="0">
                <a:solidFill>
                  <a:srgbClr val="002060"/>
                </a:solidFill>
                <a:latin typeface="Tw Cen MT" panose="020B0602020104020603" pitchFamily="34" charset="0"/>
              </a:rPr>
              <a:t>Conclusion</a:t>
            </a:r>
          </a:p>
        </p:txBody>
      </p:sp>
      <p:grpSp>
        <p:nvGrpSpPr>
          <p:cNvPr id="2" name="Group 1">
            <a:extLst>
              <a:ext uri="{FF2B5EF4-FFF2-40B4-BE49-F238E27FC236}">
                <a16:creationId xmlns:a16="http://schemas.microsoft.com/office/drawing/2014/main" id="{03308BC6-A0C4-45DB-A05C-0586EBEC884C}"/>
              </a:ext>
            </a:extLst>
          </p:cNvPr>
          <p:cNvGrpSpPr/>
          <p:nvPr/>
        </p:nvGrpSpPr>
        <p:grpSpPr>
          <a:xfrm>
            <a:off x="624115" y="1146432"/>
            <a:ext cx="11308055" cy="1200328"/>
            <a:chOff x="624115" y="1643294"/>
            <a:chExt cx="11308055" cy="1200328"/>
          </a:xfrm>
        </p:grpSpPr>
        <p:sp>
          <p:nvSpPr>
            <p:cNvPr id="11" name="TextBox 10">
              <a:extLst>
                <a:ext uri="{FF2B5EF4-FFF2-40B4-BE49-F238E27FC236}">
                  <a16:creationId xmlns:a16="http://schemas.microsoft.com/office/drawing/2014/main" id="{8D436546-8EF4-46CC-9D33-87137F07C6DE}"/>
                </a:ext>
              </a:extLst>
            </p:cNvPr>
            <p:cNvSpPr txBox="1"/>
            <p:nvPr/>
          </p:nvSpPr>
          <p:spPr>
            <a:xfrm>
              <a:off x="1536800" y="1720238"/>
              <a:ext cx="10395370" cy="461665"/>
            </a:xfrm>
            <a:prstGeom prst="rect">
              <a:avLst/>
            </a:prstGeom>
            <a:noFill/>
          </p:spPr>
          <p:txBody>
            <a:bodyPr wrap="square" rtlCol="0">
              <a:spAutoFit/>
            </a:bodyPr>
            <a:lstStyle/>
            <a:p>
              <a:r>
                <a:rPr lang="en-US" sz="2400" dirty="0">
                  <a:solidFill>
                    <a:srgbClr val="EF3078"/>
                  </a:solidFill>
                  <a:latin typeface="Tw Cen MT" panose="020B0602020104020603" pitchFamily="34" charset="0"/>
                </a:rPr>
                <a:t>Experiments with blind/visually impaired volunteer participants demonstrate </a:t>
              </a:r>
            </a:p>
          </p:txBody>
        </p:sp>
        <p:sp>
          <p:nvSpPr>
            <p:cNvPr id="12" name="TextBox 11">
              <a:extLst>
                <a:ext uri="{FF2B5EF4-FFF2-40B4-BE49-F238E27FC236}">
                  <a16:creationId xmlns:a16="http://schemas.microsoft.com/office/drawing/2014/main" id="{87D77AFE-D416-437C-89BD-A9E465F87CA2}"/>
                </a:ext>
              </a:extLst>
            </p:cNvPr>
            <p:cNvSpPr txBox="1"/>
            <p:nvPr/>
          </p:nvSpPr>
          <p:spPr>
            <a:xfrm>
              <a:off x="1536800" y="2197291"/>
              <a:ext cx="9340750" cy="646331"/>
            </a:xfrm>
            <a:prstGeom prst="rect">
              <a:avLst/>
            </a:prstGeom>
            <a:noFill/>
          </p:spPr>
          <p:txBody>
            <a:bodyPr wrap="square" rtlCol="0">
              <a:spAutoFit/>
            </a:bodyPr>
            <a:lstStyle/>
            <a:p>
              <a:r>
                <a:rPr lang="en-IN" dirty="0"/>
                <a:t>the feasibility of Speak and Search, and suggest that its usability is significantly enhanced by real-time feedback to help the user find QRCode before they are read.</a:t>
              </a:r>
              <a:endParaRPr lang="en-US" sz="2400" b="1" dirty="0">
                <a:solidFill>
                  <a:schemeClr val="tx1">
                    <a:lumMod val="75000"/>
                    <a:lumOff val="25000"/>
                  </a:schemeClr>
                </a:solidFill>
                <a:latin typeface="Tw Cen MT" panose="020B0602020104020603" pitchFamily="34" charset="0"/>
              </a:endParaRPr>
            </a:p>
          </p:txBody>
        </p:sp>
        <p:sp>
          <p:nvSpPr>
            <p:cNvPr id="17" name="TextBox 16">
              <a:extLst>
                <a:ext uri="{FF2B5EF4-FFF2-40B4-BE49-F238E27FC236}">
                  <a16:creationId xmlns:a16="http://schemas.microsoft.com/office/drawing/2014/main" id="{5A3E400F-0E60-42C3-8A88-C4B267DF913E}"/>
                </a:ext>
              </a:extLst>
            </p:cNvPr>
            <p:cNvSpPr txBox="1"/>
            <p:nvPr/>
          </p:nvSpPr>
          <p:spPr>
            <a:xfrm>
              <a:off x="624115" y="1643294"/>
              <a:ext cx="912686" cy="769441"/>
            </a:xfrm>
            <a:prstGeom prst="rect">
              <a:avLst/>
            </a:prstGeom>
            <a:noFill/>
          </p:spPr>
          <p:txBody>
            <a:bodyPr wrap="square" rtlCol="0">
              <a:spAutoFit/>
            </a:bodyPr>
            <a:lstStyle/>
            <a:p>
              <a:pPr algn="r"/>
              <a:r>
                <a:rPr lang="en-US" sz="4400" dirty="0">
                  <a:solidFill>
                    <a:srgbClr val="EF3078"/>
                  </a:solidFill>
                  <a:latin typeface="Tw Cen MT" panose="020B0602020104020603" pitchFamily="34" charset="0"/>
                </a:rPr>
                <a:t>01</a:t>
              </a:r>
            </a:p>
          </p:txBody>
        </p:sp>
      </p:grpSp>
      <p:grpSp>
        <p:nvGrpSpPr>
          <p:cNvPr id="3" name="Group 2">
            <a:extLst>
              <a:ext uri="{FF2B5EF4-FFF2-40B4-BE49-F238E27FC236}">
                <a16:creationId xmlns:a16="http://schemas.microsoft.com/office/drawing/2014/main" id="{2C2E7099-D4AB-48C1-AA7E-3B6517A07E46}"/>
              </a:ext>
            </a:extLst>
          </p:cNvPr>
          <p:cNvGrpSpPr/>
          <p:nvPr/>
        </p:nvGrpSpPr>
        <p:grpSpPr>
          <a:xfrm>
            <a:off x="624115" y="2696730"/>
            <a:ext cx="10618507" cy="1400384"/>
            <a:chOff x="624115" y="2812845"/>
            <a:chExt cx="10618507" cy="1400384"/>
          </a:xfrm>
        </p:grpSpPr>
        <p:sp>
          <p:nvSpPr>
            <p:cNvPr id="18" name="TextBox 17">
              <a:extLst>
                <a:ext uri="{FF2B5EF4-FFF2-40B4-BE49-F238E27FC236}">
                  <a16:creationId xmlns:a16="http://schemas.microsoft.com/office/drawing/2014/main" id="{B67681B7-3B8C-48C4-A752-F07DF9ACE37E}"/>
                </a:ext>
              </a:extLst>
            </p:cNvPr>
            <p:cNvSpPr txBox="1"/>
            <p:nvPr/>
          </p:nvSpPr>
          <p:spPr>
            <a:xfrm>
              <a:off x="1536800" y="2889789"/>
              <a:ext cx="8350150" cy="584775"/>
            </a:xfrm>
            <a:prstGeom prst="rect">
              <a:avLst/>
            </a:prstGeom>
            <a:noFill/>
          </p:spPr>
          <p:txBody>
            <a:bodyPr wrap="square" rtlCol="0">
              <a:spAutoFit/>
            </a:bodyPr>
            <a:lstStyle/>
            <a:p>
              <a:r>
                <a:rPr lang="en-US" sz="3200" dirty="0">
                  <a:solidFill>
                    <a:srgbClr val="03A1A4"/>
                  </a:solidFill>
                  <a:latin typeface="Tw Cen MT" panose="020B0602020104020603" pitchFamily="34" charset="0"/>
                </a:rPr>
                <a:t>We classify all the products </a:t>
              </a:r>
            </a:p>
          </p:txBody>
        </p:sp>
        <p:sp>
          <p:nvSpPr>
            <p:cNvPr id="19" name="TextBox 18">
              <a:extLst>
                <a:ext uri="{FF2B5EF4-FFF2-40B4-BE49-F238E27FC236}">
                  <a16:creationId xmlns:a16="http://schemas.microsoft.com/office/drawing/2014/main" id="{13EE886D-0E2E-4318-B657-87C364F802E0}"/>
                </a:ext>
              </a:extLst>
            </p:cNvPr>
            <p:cNvSpPr txBox="1"/>
            <p:nvPr/>
          </p:nvSpPr>
          <p:spPr>
            <a:xfrm>
              <a:off x="1536799" y="3289899"/>
              <a:ext cx="9705823" cy="923330"/>
            </a:xfrm>
            <a:prstGeom prst="rect">
              <a:avLst/>
            </a:prstGeom>
            <a:noFill/>
          </p:spPr>
          <p:txBody>
            <a:bodyPr wrap="square" rtlCol="0">
              <a:spAutoFit/>
            </a:bodyPr>
            <a:lstStyle/>
            <a:p>
              <a:r>
                <a:rPr lang="en-US" dirty="0"/>
                <a:t>which satisfy all the conditions such as only those stores which have the availability of required product, product in stores and stores which are near to the user’s current location by applying Upshift and Downshift to the Current location. </a:t>
              </a:r>
              <a:endParaRPr lang="en-IN" dirty="0"/>
            </a:p>
          </p:txBody>
        </p:sp>
        <p:sp>
          <p:nvSpPr>
            <p:cNvPr id="20" name="TextBox 19">
              <a:extLst>
                <a:ext uri="{FF2B5EF4-FFF2-40B4-BE49-F238E27FC236}">
                  <a16:creationId xmlns:a16="http://schemas.microsoft.com/office/drawing/2014/main" id="{9F9376EE-E104-4D2E-AD67-36BB9E314678}"/>
                </a:ext>
              </a:extLst>
            </p:cNvPr>
            <p:cNvSpPr txBox="1"/>
            <p:nvPr/>
          </p:nvSpPr>
          <p:spPr>
            <a:xfrm>
              <a:off x="624115" y="2812845"/>
              <a:ext cx="912686" cy="769441"/>
            </a:xfrm>
            <a:prstGeom prst="rect">
              <a:avLst/>
            </a:prstGeom>
            <a:noFill/>
          </p:spPr>
          <p:txBody>
            <a:bodyPr wrap="square" rtlCol="0">
              <a:spAutoFit/>
            </a:bodyPr>
            <a:lstStyle/>
            <a:p>
              <a:pPr algn="r"/>
              <a:r>
                <a:rPr lang="en-US" sz="4400" dirty="0">
                  <a:solidFill>
                    <a:srgbClr val="03A1A4"/>
                  </a:solidFill>
                  <a:latin typeface="Tw Cen MT" panose="020B0602020104020603" pitchFamily="34" charset="0"/>
                </a:rPr>
                <a:t>02</a:t>
              </a:r>
            </a:p>
          </p:txBody>
        </p:sp>
      </p:grpSp>
      <p:grpSp>
        <p:nvGrpSpPr>
          <p:cNvPr id="51" name="Group 50">
            <a:extLst>
              <a:ext uri="{FF2B5EF4-FFF2-40B4-BE49-F238E27FC236}">
                <a16:creationId xmlns:a16="http://schemas.microsoft.com/office/drawing/2014/main" id="{4AAECA82-14F1-46BA-9E8E-D1BCF1070246}"/>
              </a:ext>
            </a:extLst>
          </p:cNvPr>
          <p:cNvGrpSpPr/>
          <p:nvPr/>
        </p:nvGrpSpPr>
        <p:grpSpPr>
          <a:xfrm>
            <a:off x="624115" y="4112502"/>
            <a:ext cx="10482035" cy="938719"/>
            <a:chOff x="624115" y="3982396"/>
            <a:chExt cx="10482035" cy="938719"/>
          </a:xfrm>
        </p:grpSpPr>
        <p:sp>
          <p:nvSpPr>
            <p:cNvPr id="21" name="TextBox 20">
              <a:extLst>
                <a:ext uri="{FF2B5EF4-FFF2-40B4-BE49-F238E27FC236}">
                  <a16:creationId xmlns:a16="http://schemas.microsoft.com/office/drawing/2014/main" id="{9308F97D-DE9E-47F6-A417-CE465F344E24}"/>
                </a:ext>
              </a:extLst>
            </p:cNvPr>
            <p:cNvSpPr txBox="1"/>
            <p:nvPr/>
          </p:nvSpPr>
          <p:spPr>
            <a:xfrm>
              <a:off x="1536800" y="4059340"/>
              <a:ext cx="9569350" cy="584775"/>
            </a:xfrm>
            <a:prstGeom prst="rect">
              <a:avLst/>
            </a:prstGeom>
            <a:noFill/>
          </p:spPr>
          <p:txBody>
            <a:bodyPr wrap="square" rtlCol="0">
              <a:spAutoFit/>
            </a:bodyPr>
            <a:lstStyle/>
            <a:p>
              <a:r>
                <a:rPr lang="en-US" sz="3200" dirty="0">
                  <a:solidFill>
                    <a:srgbClr val="385723"/>
                  </a:solidFill>
                  <a:latin typeface="Tw Cen MT" panose="020B0602020104020603" pitchFamily="34" charset="0"/>
                </a:rPr>
                <a:t>Contents</a:t>
              </a:r>
            </a:p>
          </p:txBody>
        </p:sp>
        <p:sp>
          <p:nvSpPr>
            <p:cNvPr id="22" name="TextBox 21">
              <a:extLst>
                <a:ext uri="{FF2B5EF4-FFF2-40B4-BE49-F238E27FC236}">
                  <a16:creationId xmlns:a16="http://schemas.microsoft.com/office/drawing/2014/main" id="{140CBD31-EAEF-447A-B0A3-DC3B0F94B33D}"/>
                </a:ext>
              </a:extLst>
            </p:cNvPr>
            <p:cNvSpPr txBox="1"/>
            <p:nvPr/>
          </p:nvSpPr>
          <p:spPr>
            <a:xfrm>
              <a:off x="1536800" y="4459450"/>
              <a:ext cx="9340750" cy="461665"/>
            </a:xfrm>
            <a:prstGeom prst="rect">
              <a:avLst/>
            </a:prstGeom>
            <a:noFill/>
          </p:spPr>
          <p:txBody>
            <a:bodyPr wrap="square" rtlCol="0">
              <a:spAutoFit/>
            </a:bodyPr>
            <a:lstStyle/>
            <a:p>
              <a:r>
                <a:rPr lang="en-IN" altLang="en-US" sz="2400" dirty="0"/>
                <a:t>contents</a:t>
              </a:r>
              <a:endParaRPr lang="en-US" sz="2400" dirty="0">
                <a:solidFill>
                  <a:schemeClr val="tx1">
                    <a:lumMod val="75000"/>
                    <a:lumOff val="25000"/>
                  </a:schemeClr>
                </a:solidFill>
                <a:latin typeface="Tw Cen MT" panose="020B0602020104020603" pitchFamily="34" charset="0"/>
              </a:endParaRPr>
            </a:p>
          </p:txBody>
        </p:sp>
        <p:sp>
          <p:nvSpPr>
            <p:cNvPr id="23" name="TextBox 22">
              <a:extLst>
                <a:ext uri="{FF2B5EF4-FFF2-40B4-BE49-F238E27FC236}">
                  <a16:creationId xmlns:a16="http://schemas.microsoft.com/office/drawing/2014/main" id="{53CF2ED9-CBE8-451F-B7FE-BAB7A288C766}"/>
                </a:ext>
              </a:extLst>
            </p:cNvPr>
            <p:cNvSpPr txBox="1"/>
            <p:nvPr/>
          </p:nvSpPr>
          <p:spPr>
            <a:xfrm>
              <a:off x="624115" y="3982396"/>
              <a:ext cx="912686" cy="769441"/>
            </a:xfrm>
            <a:prstGeom prst="rect">
              <a:avLst/>
            </a:prstGeom>
            <a:noFill/>
          </p:spPr>
          <p:txBody>
            <a:bodyPr wrap="square" rtlCol="0">
              <a:spAutoFit/>
            </a:bodyPr>
            <a:lstStyle/>
            <a:p>
              <a:pPr algn="r"/>
              <a:r>
                <a:rPr lang="en-US" sz="4400" dirty="0">
                  <a:solidFill>
                    <a:srgbClr val="385723"/>
                  </a:solidFill>
                  <a:latin typeface="Tw Cen MT" panose="020B0602020104020603" pitchFamily="34" charset="0"/>
                </a:rPr>
                <a:t>03</a:t>
              </a:r>
            </a:p>
          </p:txBody>
        </p:sp>
      </p:grpSp>
      <p:grpSp>
        <p:nvGrpSpPr>
          <p:cNvPr id="52" name="Group 51">
            <a:extLst>
              <a:ext uri="{FF2B5EF4-FFF2-40B4-BE49-F238E27FC236}">
                <a16:creationId xmlns:a16="http://schemas.microsoft.com/office/drawing/2014/main" id="{ECB5DE4B-BFA9-46B8-ADBE-2CFEDE91BA3D}"/>
              </a:ext>
            </a:extLst>
          </p:cNvPr>
          <p:cNvGrpSpPr/>
          <p:nvPr/>
        </p:nvGrpSpPr>
        <p:grpSpPr>
          <a:xfrm>
            <a:off x="658438" y="5629842"/>
            <a:ext cx="10253435" cy="938719"/>
            <a:chOff x="624115" y="5151947"/>
            <a:chExt cx="10253435" cy="938719"/>
          </a:xfrm>
        </p:grpSpPr>
        <p:sp>
          <p:nvSpPr>
            <p:cNvPr id="24" name="TextBox 23">
              <a:extLst>
                <a:ext uri="{FF2B5EF4-FFF2-40B4-BE49-F238E27FC236}">
                  <a16:creationId xmlns:a16="http://schemas.microsoft.com/office/drawing/2014/main" id="{875433F3-2B13-4717-9752-DB8D5D5828CC}"/>
                </a:ext>
              </a:extLst>
            </p:cNvPr>
            <p:cNvSpPr txBox="1"/>
            <p:nvPr/>
          </p:nvSpPr>
          <p:spPr>
            <a:xfrm>
              <a:off x="1536799" y="5228891"/>
              <a:ext cx="7134727" cy="584775"/>
            </a:xfrm>
            <a:prstGeom prst="rect">
              <a:avLst/>
            </a:prstGeom>
            <a:noFill/>
          </p:spPr>
          <p:txBody>
            <a:bodyPr wrap="square" rtlCol="0">
              <a:spAutoFit/>
            </a:bodyPr>
            <a:lstStyle/>
            <a:p>
              <a:r>
                <a:rPr lang="en-US" sz="3200" dirty="0">
                  <a:solidFill>
                    <a:srgbClr val="EE9524"/>
                  </a:solidFill>
                  <a:latin typeface="Tw Cen MT" panose="020B0602020104020603" pitchFamily="34" charset="0"/>
                </a:rPr>
                <a:t>Contents</a:t>
              </a:r>
            </a:p>
          </p:txBody>
        </p:sp>
        <p:sp>
          <p:nvSpPr>
            <p:cNvPr id="25" name="TextBox 24">
              <a:extLst>
                <a:ext uri="{FF2B5EF4-FFF2-40B4-BE49-F238E27FC236}">
                  <a16:creationId xmlns:a16="http://schemas.microsoft.com/office/drawing/2014/main" id="{AE0C4CA1-FE81-487F-9DE9-AD13A0155F1E}"/>
                </a:ext>
              </a:extLst>
            </p:cNvPr>
            <p:cNvSpPr txBox="1"/>
            <p:nvPr/>
          </p:nvSpPr>
          <p:spPr>
            <a:xfrm>
              <a:off x="1536800" y="5629001"/>
              <a:ext cx="9340750" cy="461665"/>
            </a:xfrm>
            <a:prstGeom prst="rect">
              <a:avLst/>
            </a:prstGeom>
            <a:noFill/>
          </p:spPr>
          <p:txBody>
            <a:bodyPr wrap="square" rtlCol="0">
              <a:spAutoFit/>
            </a:bodyPr>
            <a:lstStyle/>
            <a:p>
              <a:pPr algn="just"/>
              <a:r>
                <a:rPr lang="en-IN" altLang="en-US" sz="2400" dirty="0"/>
                <a:t>Contents</a:t>
              </a:r>
              <a:endParaRPr lang="en-IN" altLang="en-US" sz="2400" b="1" dirty="0"/>
            </a:p>
          </p:txBody>
        </p:sp>
        <p:sp>
          <p:nvSpPr>
            <p:cNvPr id="26" name="TextBox 25">
              <a:extLst>
                <a:ext uri="{FF2B5EF4-FFF2-40B4-BE49-F238E27FC236}">
                  <a16:creationId xmlns:a16="http://schemas.microsoft.com/office/drawing/2014/main" id="{57F79A0B-FA92-4635-AB44-12370D86BDBB}"/>
                </a:ext>
              </a:extLst>
            </p:cNvPr>
            <p:cNvSpPr txBox="1"/>
            <p:nvPr/>
          </p:nvSpPr>
          <p:spPr>
            <a:xfrm>
              <a:off x="624115" y="5151947"/>
              <a:ext cx="912686" cy="769441"/>
            </a:xfrm>
            <a:prstGeom prst="rect">
              <a:avLst/>
            </a:prstGeom>
            <a:noFill/>
          </p:spPr>
          <p:txBody>
            <a:bodyPr wrap="square" rtlCol="0">
              <a:spAutoFit/>
            </a:bodyPr>
            <a:lstStyle/>
            <a:p>
              <a:pPr algn="r"/>
              <a:r>
                <a:rPr lang="en-US" sz="4400" dirty="0">
                  <a:solidFill>
                    <a:srgbClr val="EE9524"/>
                  </a:solidFill>
                  <a:latin typeface="Tw Cen MT" panose="020B0602020104020603" pitchFamily="34" charset="0"/>
                </a:rPr>
                <a:t>04</a:t>
              </a:r>
            </a:p>
          </p:txBody>
        </p:sp>
      </p:grpSp>
      <p:sp>
        <p:nvSpPr>
          <p:cNvPr id="27" name="Oval 26">
            <a:extLst>
              <a:ext uri="{FF2B5EF4-FFF2-40B4-BE49-F238E27FC236}">
                <a16:creationId xmlns:a16="http://schemas.microsoft.com/office/drawing/2014/main" id="{D83D0DA9-4E42-4504-88DF-F5ABA3AB8A04}"/>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AAE0284B-B728-4FE1-B480-69C9F8EB0873}"/>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B7D9BB9-2283-4B91-8DA7-F67538287807}"/>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7FBC100-8DBC-4DF9-AA14-2CFFE7A596B8}"/>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8BD458E-1CA6-4D51-B3CF-1C0F894362B4}"/>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56290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
                                        <p:tgtEl>
                                          <p:spTgt spid="27"/>
                                        </p:tgtEl>
                                      </p:cBhvr>
                                    </p:animEffect>
                                    <p:anim calcmode="lin" valueType="num">
                                      <p:cBhvr>
                                        <p:cTn id="8" dur="50" fill="hold"/>
                                        <p:tgtEl>
                                          <p:spTgt spid="27"/>
                                        </p:tgtEl>
                                        <p:attrNameLst>
                                          <p:attrName>ppt_w</p:attrName>
                                        </p:attrNameLst>
                                      </p:cBhvr>
                                      <p:tavLst>
                                        <p:tav tm="0" fmla="#ppt_w*sin(2.5*pi*$)">
                                          <p:val>
                                            <p:fltVal val="0"/>
                                          </p:val>
                                        </p:tav>
                                        <p:tav tm="100000">
                                          <p:val>
                                            <p:fltVal val="1"/>
                                          </p:val>
                                        </p:tav>
                                      </p:tavLst>
                                    </p:anim>
                                    <p:anim calcmode="lin" valueType="num">
                                      <p:cBhvr>
                                        <p:cTn id="9" dur="50" fill="hold"/>
                                        <p:tgtEl>
                                          <p:spTgt spid="27"/>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28"/>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
                                        <p:tgtEl>
                                          <p:spTgt spid="28"/>
                                        </p:tgtEl>
                                      </p:cBhvr>
                                    </p:animEffect>
                                    <p:anim calcmode="lin" valueType="num">
                                      <p:cBhvr>
                                        <p:cTn id="17" dur="50" fill="hold"/>
                                        <p:tgtEl>
                                          <p:spTgt spid="28"/>
                                        </p:tgtEl>
                                        <p:attrNameLst>
                                          <p:attrName>ppt_w</p:attrName>
                                        </p:attrNameLst>
                                      </p:cBhvr>
                                      <p:tavLst>
                                        <p:tav tm="0" fmla="#ppt_w*sin(2.5*pi*$)">
                                          <p:val>
                                            <p:fltVal val="0"/>
                                          </p:val>
                                        </p:tav>
                                        <p:tav tm="100000">
                                          <p:val>
                                            <p:fltVal val="1"/>
                                          </p:val>
                                        </p:tav>
                                      </p:tavLst>
                                    </p:anim>
                                    <p:anim calcmode="lin" valueType="num">
                                      <p:cBhvr>
                                        <p:cTn id="18" dur="50" fill="hold"/>
                                        <p:tgtEl>
                                          <p:spTgt spid="28"/>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29"/>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
                                        <p:tgtEl>
                                          <p:spTgt spid="29"/>
                                        </p:tgtEl>
                                      </p:cBhvr>
                                    </p:animEffect>
                                    <p:anim calcmode="lin" valueType="num">
                                      <p:cBhvr>
                                        <p:cTn id="26" dur="50" fill="hold"/>
                                        <p:tgtEl>
                                          <p:spTgt spid="29"/>
                                        </p:tgtEl>
                                        <p:attrNameLst>
                                          <p:attrName>ppt_w</p:attrName>
                                        </p:attrNameLst>
                                      </p:cBhvr>
                                      <p:tavLst>
                                        <p:tav tm="0" fmla="#ppt_w*sin(2.5*pi*$)">
                                          <p:val>
                                            <p:fltVal val="0"/>
                                          </p:val>
                                        </p:tav>
                                        <p:tav tm="100000">
                                          <p:val>
                                            <p:fltVal val="1"/>
                                          </p:val>
                                        </p:tav>
                                      </p:tavLst>
                                    </p:anim>
                                    <p:anim calcmode="lin" valueType="num">
                                      <p:cBhvr>
                                        <p:cTn id="27" dur="50" fill="hold"/>
                                        <p:tgtEl>
                                          <p:spTgt spid="29"/>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30"/>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
                                        <p:tgtEl>
                                          <p:spTgt spid="30"/>
                                        </p:tgtEl>
                                      </p:cBhvr>
                                    </p:animEffect>
                                    <p:anim calcmode="lin" valueType="num">
                                      <p:cBhvr>
                                        <p:cTn id="35" dur="50" fill="hold"/>
                                        <p:tgtEl>
                                          <p:spTgt spid="30"/>
                                        </p:tgtEl>
                                        <p:attrNameLst>
                                          <p:attrName>ppt_w</p:attrName>
                                        </p:attrNameLst>
                                      </p:cBhvr>
                                      <p:tavLst>
                                        <p:tav tm="0" fmla="#ppt_w*sin(2.5*pi*$)">
                                          <p:val>
                                            <p:fltVal val="0"/>
                                          </p:val>
                                        </p:tav>
                                        <p:tav tm="100000">
                                          <p:val>
                                            <p:fltVal val="1"/>
                                          </p:val>
                                        </p:tav>
                                      </p:tavLst>
                                    </p:anim>
                                    <p:anim calcmode="lin" valueType="num">
                                      <p:cBhvr>
                                        <p:cTn id="36" dur="50" fill="hold"/>
                                        <p:tgtEl>
                                          <p:spTgt spid="30"/>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31"/>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
                                        <p:tgtEl>
                                          <p:spTgt spid="31"/>
                                        </p:tgtEl>
                                      </p:cBhvr>
                                    </p:animEffect>
                                    <p:anim calcmode="lin" valueType="num">
                                      <p:cBhvr>
                                        <p:cTn id="44" dur="50" fill="hold"/>
                                        <p:tgtEl>
                                          <p:spTgt spid="31"/>
                                        </p:tgtEl>
                                        <p:attrNameLst>
                                          <p:attrName>ppt_w</p:attrName>
                                        </p:attrNameLst>
                                      </p:cBhvr>
                                      <p:tavLst>
                                        <p:tav tm="0" fmla="#ppt_w*sin(2.5*pi*$)">
                                          <p:val>
                                            <p:fltVal val="0"/>
                                          </p:val>
                                        </p:tav>
                                        <p:tav tm="100000">
                                          <p:val>
                                            <p:fltVal val="1"/>
                                          </p:val>
                                        </p:tav>
                                      </p:tavLst>
                                    </p:anim>
                                    <p:anim calcmode="lin" valueType="num">
                                      <p:cBhvr>
                                        <p:cTn id="45" dur="50" fill="hold"/>
                                        <p:tgtEl>
                                          <p:spTgt spid="31"/>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31" presetClass="entr" presetSubtype="0"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p:cTn id="49" dur="500" fill="hold"/>
                                        <p:tgtEl>
                                          <p:spTgt spid="2"/>
                                        </p:tgtEl>
                                        <p:attrNameLst>
                                          <p:attrName>ppt_w</p:attrName>
                                        </p:attrNameLst>
                                      </p:cBhvr>
                                      <p:tavLst>
                                        <p:tav tm="0">
                                          <p:val>
                                            <p:fltVal val="0"/>
                                          </p:val>
                                        </p:tav>
                                        <p:tav tm="100000">
                                          <p:val>
                                            <p:strVal val="#ppt_w"/>
                                          </p:val>
                                        </p:tav>
                                      </p:tavLst>
                                    </p:anim>
                                    <p:anim calcmode="lin" valueType="num">
                                      <p:cBhvr>
                                        <p:cTn id="50" dur="500" fill="hold"/>
                                        <p:tgtEl>
                                          <p:spTgt spid="2"/>
                                        </p:tgtEl>
                                        <p:attrNameLst>
                                          <p:attrName>ppt_h</p:attrName>
                                        </p:attrNameLst>
                                      </p:cBhvr>
                                      <p:tavLst>
                                        <p:tav tm="0">
                                          <p:val>
                                            <p:fltVal val="0"/>
                                          </p:val>
                                        </p:tav>
                                        <p:tav tm="100000">
                                          <p:val>
                                            <p:strVal val="#ppt_h"/>
                                          </p:val>
                                        </p:tav>
                                      </p:tavLst>
                                    </p:anim>
                                    <p:anim calcmode="lin" valueType="num">
                                      <p:cBhvr>
                                        <p:cTn id="51" dur="500" fill="hold"/>
                                        <p:tgtEl>
                                          <p:spTgt spid="2"/>
                                        </p:tgtEl>
                                        <p:attrNameLst>
                                          <p:attrName>style.rotation</p:attrName>
                                        </p:attrNameLst>
                                      </p:cBhvr>
                                      <p:tavLst>
                                        <p:tav tm="0">
                                          <p:val>
                                            <p:fltVal val="90"/>
                                          </p:val>
                                        </p:tav>
                                        <p:tav tm="100000">
                                          <p:val>
                                            <p:fltVal val="0"/>
                                          </p:val>
                                        </p:tav>
                                      </p:tavLst>
                                    </p:anim>
                                    <p:animEffect transition="in" filter="fade">
                                      <p:cBhvr>
                                        <p:cTn id="52" dur="500"/>
                                        <p:tgtEl>
                                          <p:spTgt spid="2"/>
                                        </p:tgtEl>
                                      </p:cBhvr>
                                    </p:animEffect>
                                  </p:childTnLst>
                                </p:cTn>
                              </p:par>
                            </p:childTnLst>
                          </p:cTn>
                        </p:par>
                        <p:par>
                          <p:cTn id="53" fill="hold">
                            <p:stCondLst>
                              <p:cond delay="950"/>
                            </p:stCondLst>
                            <p:childTnLst>
                              <p:par>
                                <p:cTn id="54" presetID="31" presetClass="entr" presetSubtype="0" fill="hold" nodeType="after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p:cTn id="56" dur="500" fill="hold"/>
                                        <p:tgtEl>
                                          <p:spTgt spid="3"/>
                                        </p:tgtEl>
                                        <p:attrNameLst>
                                          <p:attrName>ppt_w</p:attrName>
                                        </p:attrNameLst>
                                      </p:cBhvr>
                                      <p:tavLst>
                                        <p:tav tm="0">
                                          <p:val>
                                            <p:fltVal val="0"/>
                                          </p:val>
                                        </p:tav>
                                        <p:tav tm="100000">
                                          <p:val>
                                            <p:strVal val="#ppt_w"/>
                                          </p:val>
                                        </p:tav>
                                      </p:tavLst>
                                    </p:anim>
                                    <p:anim calcmode="lin" valueType="num">
                                      <p:cBhvr>
                                        <p:cTn id="57" dur="500" fill="hold"/>
                                        <p:tgtEl>
                                          <p:spTgt spid="3"/>
                                        </p:tgtEl>
                                        <p:attrNameLst>
                                          <p:attrName>ppt_h</p:attrName>
                                        </p:attrNameLst>
                                      </p:cBhvr>
                                      <p:tavLst>
                                        <p:tav tm="0">
                                          <p:val>
                                            <p:fltVal val="0"/>
                                          </p:val>
                                        </p:tav>
                                        <p:tav tm="100000">
                                          <p:val>
                                            <p:strVal val="#ppt_h"/>
                                          </p:val>
                                        </p:tav>
                                      </p:tavLst>
                                    </p:anim>
                                    <p:anim calcmode="lin" valueType="num">
                                      <p:cBhvr>
                                        <p:cTn id="58" dur="500" fill="hold"/>
                                        <p:tgtEl>
                                          <p:spTgt spid="3"/>
                                        </p:tgtEl>
                                        <p:attrNameLst>
                                          <p:attrName>style.rotation</p:attrName>
                                        </p:attrNameLst>
                                      </p:cBhvr>
                                      <p:tavLst>
                                        <p:tav tm="0">
                                          <p:val>
                                            <p:fltVal val="90"/>
                                          </p:val>
                                        </p:tav>
                                        <p:tav tm="100000">
                                          <p:val>
                                            <p:fltVal val="0"/>
                                          </p:val>
                                        </p:tav>
                                      </p:tavLst>
                                    </p:anim>
                                    <p:animEffect transition="in" filter="fade">
                                      <p:cBhvr>
                                        <p:cTn id="59" dur="500"/>
                                        <p:tgtEl>
                                          <p:spTgt spid="3"/>
                                        </p:tgtEl>
                                      </p:cBhvr>
                                    </p:animEffect>
                                  </p:childTnLst>
                                </p:cTn>
                              </p:par>
                            </p:childTnLst>
                          </p:cTn>
                        </p:par>
                        <p:par>
                          <p:cTn id="60" fill="hold">
                            <p:stCondLst>
                              <p:cond delay="1450"/>
                            </p:stCondLst>
                            <p:childTnLst>
                              <p:par>
                                <p:cTn id="61" presetID="31" presetClass="entr" presetSubtype="0" fill="hold" nodeType="after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p:cTn id="63" dur="500" fill="hold"/>
                                        <p:tgtEl>
                                          <p:spTgt spid="51"/>
                                        </p:tgtEl>
                                        <p:attrNameLst>
                                          <p:attrName>ppt_w</p:attrName>
                                        </p:attrNameLst>
                                      </p:cBhvr>
                                      <p:tavLst>
                                        <p:tav tm="0">
                                          <p:val>
                                            <p:fltVal val="0"/>
                                          </p:val>
                                        </p:tav>
                                        <p:tav tm="100000">
                                          <p:val>
                                            <p:strVal val="#ppt_w"/>
                                          </p:val>
                                        </p:tav>
                                      </p:tavLst>
                                    </p:anim>
                                    <p:anim calcmode="lin" valueType="num">
                                      <p:cBhvr>
                                        <p:cTn id="64" dur="500" fill="hold"/>
                                        <p:tgtEl>
                                          <p:spTgt spid="51"/>
                                        </p:tgtEl>
                                        <p:attrNameLst>
                                          <p:attrName>ppt_h</p:attrName>
                                        </p:attrNameLst>
                                      </p:cBhvr>
                                      <p:tavLst>
                                        <p:tav tm="0">
                                          <p:val>
                                            <p:fltVal val="0"/>
                                          </p:val>
                                        </p:tav>
                                        <p:tav tm="100000">
                                          <p:val>
                                            <p:strVal val="#ppt_h"/>
                                          </p:val>
                                        </p:tav>
                                      </p:tavLst>
                                    </p:anim>
                                    <p:anim calcmode="lin" valueType="num">
                                      <p:cBhvr>
                                        <p:cTn id="65" dur="500" fill="hold"/>
                                        <p:tgtEl>
                                          <p:spTgt spid="51"/>
                                        </p:tgtEl>
                                        <p:attrNameLst>
                                          <p:attrName>style.rotation</p:attrName>
                                        </p:attrNameLst>
                                      </p:cBhvr>
                                      <p:tavLst>
                                        <p:tav tm="0">
                                          <p:val>
                                            <p:fltVal val="90"/>
                                          </p:val>
                                        </p:tav>
                                        <p:tav tm="100000">
                                          <p:val>
                                            <p:fltVal val="0"/>
                                          </p:val>
                                        </p:tav>
                                      </p:tavLst>
                                    </p:anim>
                                    <p:animEffect transition="in" filter="fade">
                                      <p:cBhvr>
                                        <p:cTn id="66" dur="500"/>
                                        <p:tgtEl>
                                          <p:spTgt spid="51"/>
                                        </p:tgtEl>
                                      </p:cBhvr>
                                    </p:animEffect>
                                  </p:childTnLst>
                                </p:cTn>
                              </p:par>
                            </p:childTnLst>
                          </p:cTn>
                        </p:par>
                        <p:par>
                          <p:cTn id="67" fill="hold">
                            <p:stCondLst>
                              <p:cond delay="1950"/>
                            </p:stCondLst>
                            <p:childTnLst>
                              <p:par>
                                <p:cTn id="68" presetID="31" presetClass="entr" presetSubtype="0" fill="hold" nodeType="afterEffect">
                                  <p:stCondLst>
                                    <p:cond delay="0"/>
                                  </p:stCondLst>
                                  <p:childTnLst>
                                    <p:set>
                                      <p:cBhvr>
                                        <p:cTn id="69" dur="1" fill="hold">
                                          <p:stCondLst>
                                            <p:cond delay="0"/>
                                          </p:stCondLst>
                                        </p:cTn>
                                        <p:tgtEl>
                                          <p:spTgt spid="52"/>
                                        </p:tgtEl>
                                        <p:attrNameLst>
                                          <p:attrName>style.visibility</p:attrName>
                                        </p:attrNameLst>
                                      </p:cBhvr>
                                      <p:to>
                                        <p:strVal val="visible"/>
                                      </p:to>
                                    </p:set>
                                    <p:anim calcmode="lin" valueType="num">
                                      <p:cBhvr>
                                        <p:cTn id="70" dur="500" fill="hold"/>
                                        <p:tgtEl>
                                          <p:spTgt spid="52"/>
                                        </p:tgtEl>
                                        <p:attrNameLst>
                                          <p:attrName>ppt_w</p:attrName>
                                        </p:attrNameLst>
                                      </p:cBhvr>
                                      <p:tavLst>
                                        <p:tav tm="0">
                                          <p:val>
                                            <p:fltVal val="0"/>
                                          </p:val>
                                        </p:tav>
                                        <p:tav tm="100000">
                                          <p:val>
                                            <p:strVal val="#ppt_w"/>
                                          </p:val>
                                        </p:tav>
                                      </p:tavLst>
                                    </p:anim>
                                    <p:anim calcmode="lin" valueType="num">
                                      <p:cBhvr>
                                        <p:cTn id="71" dur="500" fill="hold"/>
                                        <p:tgtEl>
                                          <p:spTgt spid="52"/>
                                        </p:tgtEl>
                                        <p:attrNameLst>
                                          <p:attrName>ppt_h</p:attrName>
                                        </p:attrNameLst>
                                      </p:cBhvr>
                                      <p:tavLst>
                                        <p:tav tm="0">
                                          <p:val>
                                            <p:fltVal val="0"/>
                                          </p:val>
                                        </p:tav>
                                        <p:tav tm="100000">
                                          <p:val>
                                            <p:strVal val="#ppt_h"/>
                                          </p:val>
                                        </p:tav>
                                      </p:tavLst>
                                    </p:anim>
                                    <p:anim calcmode="lin" valueType="num">
                                      <p:cBhvr>
                                        <p:cTn id="72" dur="500" fill="hold"/>
                                        <p:tgtEl>
                                          <p:spTgt spid="52"/>
                                        </p:tgtEl>
                                        <p:attrNameLst>
                                          <p:attrName>style.rotation</p:attrName>
                                        </p:attrNameLst>
                                      </p:cBhvr>
                                      <p:tavLst>
                                        <p:tav tm="0">
                                          <p:val>
                                            <p:fltVal val="90"/>
                                          </p:val>
                                        </p:tav>
                                        <p:tav tm="100000">
                                          <p:val>
                                            <p:fltVal val="0"/>
                                          </p:val>
                                        </p:tav>
                                      </p:tavLst>
                                    </p:anim>
                                    <p:animEffect transition="in" filter="fade">
                                      <p:cBhvr>
                                        <p:cTn id="7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8" grpId="1" animBg="1"/>
      <p:bldP spid="29" grpId="0" animBg="1"/>
      <p:bldP spid="29" grpId="1" animBg="1"/>
      <p:bldP spid="30" grpId="0" animBg="1"/>
      <p:bldP spid="30" grpId="1" animBg="1"/>
      <p:bldP spid="31" grpId="0" animBg="1"/>
      <p:bldP spid="31"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b="1" dirty="0">
                <a:solidFill>
                  <a:srgbClr val="002060"/>
                </a:solidFill>
                <a:latin typeface="Tw Cen MT" panose="020B0602020104020603" pitchFamily="34" charset="0"/>
              </a:rPr>
              <a:t>Future Enhancement</a:t>
            </a:r>
          </a:p>
        </p:txBody>
      </p:sp>
      <p:grpSp>
        <p:nvGrpSpPr>
          <p:cNvPr id="71" name="Group 70">
            <a:extLst>
              <a:ext uri="{FF2B5EF4-FFF2-40B4-BE49-F238E27FC236}">
                <a16:creationId xmlns:a16="http://schemas.microsoft.com/office/drawing/2014/main" id="{F92EF655-09B3-44B0-96AC-28F901114986}"/>
              </a:ext>
            </a:extLst>
          </p:cNvPr>
          <p:cNvGrpSpPr/>
          <p:nvPr/>
        </p:nvGrpSpPr>
        <p:grpSpPr>
          <a:xfrm>
            <a:off x="929676" y="1913783"/>
            <a:ext cx="4962133" cy="1323439"/>
            <a:chOff x="764723" y="2227864"/>
            <a:chExt cx="3204589" cy="1048552"/>
          </a:xfrm>
        </p:grpSpPr>
        <p:sp>
          <p:nvSpPr>
            <p:cNvPr id="11" name="Oval 10">
              <a:extLst>
                <a:ext uri="{FF2B5EF4-FFF2-40B4-BE49-F238E27FC236}">
                  <a16:creationId xmlns:a16="http://schemas.microsoft.com/office/drawing/2014/main" id="{8A7992CA-A4D4-4C7A-A95D-4385DF3C0E27}"/>
                </a:ext>
              </a:extLst>
            </p:cNvPr>
            <p:cNvSpPr/>
            <p:nvPr/>
          </p:nvSpPr>
          <p:spPr>
            <a:xfrm>
              <a:off x="764723" y="2277144"/>
              <a:ext cx="662056" cy="66205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9B2B8A0-1E62-4040-9493-25C915F60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15" name="TextBox 14">
              <a:extLst>
                <a:ext uri="{FF2B5EF4-FFF2-40B4-BE49-F238E27FC236}">
                  <a16:creationId xmlns:a16="http://schemas.microsoft.com/office/drawing/2014/main" id="{F290B2D6-E62D-4D61-9DBA-64988586BEE4}"/>
                </a:ext>
              </a:extLst>
            </p:cNvPr>
            <p:cNvSpPr txBox="1"/>
            <p:nvPr/>
          </p:nvSpPr>
          <p:spPr>
            <a:xfrm>
              <a:off x="1442564" y="2227864"/>
              <a:ext cx="2526748" cy="1048552"/>
            </a:xfrm>
            <a:prstGeom prst="rect">
              <a:avLst/>
            </a:prstGeom>
            <a:noFill/>
          </p:spPr>
          <p:txBody>
            <a:bodyPr wrap="square" rtlCol="0">
              <a:spAutoFit/>
            </a:bodyPr>
            <a:lstStyle/>
            <a:p>
              <a:pPr algn="just"/>
              <a:r>
                <a:rPr lang="en-US" altLang="en-US" sz="1600" dirty="0"/>
                <a:t>Visually Impaired Individual May face many problems in Outdoor Navigation having health care monitoring system in the Module 4 of the Proposed Architecture would make it more efficient.</a:t>
              </a:r>
            </a:p>
          </p:txBody>
        </p:sp>
      </p:grpSp>
      <p:grpSp>
        <p:nvGrpSpPr>
          <p:cNvPr id="73" name="Group 72">
            <a:extLst>
              <a:ext uri="{FF2B5EF4-FFF2-40B4-BE49-F238E27FC236}">
                <a16:creationId xmlns:a16="http://schemas.microsoft.com/office/drawing/2014/main" id="{B5C0C215-ACF7-45C5-9DE8-97DDFB401056}"/>
              </a:ext>
            </a:extLst>
          </p:cNvPr>
          <p:cNvGrpSpPr/>
          <p:nvPr/>
        </p:nvGrpSpPr>
        <p:grpSpPr>
          <a:xfrm>
            <a:off x="929676" y="3277887"/>
            <a:ext cx="6355544" cy="1203680"/>
            <a:chOff x="764723" y="3555165"/>
            <a:chExt cx="4104466" cy="953669"/>
          </a:xfrm>
        </p:grpSpPr>
        <p:sp>
          <p:nvSpPr>
            <p:cNvPr id="16" name="Oval 15">
              <a:extLst>
                <a:ext uri="{FF2B5EF4-FFF2-40B4-BE49-F238E27FC236}">
                  <a16:creationId xmlns:a16="http://schemas.microsoft.com/office/drawing/2014/main" id="{A2C00CE6-992C-4495-9B5D-53F702B91415}"/>
                </a:ext>
              </a:extLst>
            </p:cNvPr>
            <p:cNvSpPr/>
            <p:nvPr/>
          </p:nvSpPr>
          <p:spPr>
            <a:xfrm>
              <a:off x="764723" y="3555165"/>
              <a:ext cx="537589"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F5589AF-B9EF-4BED-8DE1-0E2846804D9E}"/>
                </a:ext>
              </a:extLst>
            </p:cNvPr>
            <p:cNvSpPr txBox="1"/>
            <p:nvPr/>
          </p:nvSpPr>
          <p:spPr>
            <a:xfrm>
              <a:off x="1435200" y="3655360"/>
              <a:ext cx="3433989" cy="853474"/>
            </a:xfrm>
            <a:prstGeom prst="rect">
              <a:avLst/>
            </a:prstGeom>
            <a:noFill/>
          </p:spPr>
          <p:txBody>
            <a:bodyPr wrap="square" rtlCol="0">
              <a:spAutoFit/>
            </a:bodyPr>
            <a:lstStyle/>
            <a:p>
              <a:pPr algn="just"/>
              <a:r>
                <a:rPr lang="en-US" altLang="en-US" sz="1600" dirty="0"/>
                <a:t>Making the Module 4 of the proposed system much better by making a suite which consists of ultrasonic sensor to detect the obstacle from all the direction to make the system as a 7th Sense for the Human.</a:t>
              </a:r>
              <a:endParaRPr lang="en-IN" altLang="en-US" sz="1600" dirty="0"/>
            </a:p>
          </p:txBody>
        </p:sp>
        <p:pic>
          <p:nvPicPr>
            <p:cNvPr id="21" name="Picture 20">
              <a:extLst>
                <a:ext uri="{FF2B5EF4-FFF2-40B4-BE49-F238E27FC236}">
                  <a16:creationId xmlns:a16="http://schemas.microsoft.com/office/drawing/2014/main" id="{FB78976A-7CF2-4443-B195-5CAA00627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74" name="Group 73">
            <a:extLst>
              <a:ext uri="{FF2B5EF4-FFF2-40B4-BE49-F238E27FC236}">
                <a16:creationId xmlns:a16="http://schemas.microsoft.com/office/drawing/2014/main" id="{B2F3F2F8-33FF-4102-862E-20DAD0C71447}"/>
              </a:ext>
            </a:extLst>
          </p:cNvPr>
          <p:cNvGrpSpPr/>
          <p:nvPr/>
        </p:nvGrpSpPr>
        <p:grpSpPr>
          <a:xfrm>
            <a:off x="941078" y="4851094"/>
            <a:ext cx="4926290" cy="1346178"/>
            <a:chOff x="764722" y="4833186"/>
            <a:chExt cx="3181441" cy="1066570"/>
          </a:xfrm>
        </p:grpSpPr>
        <p:sp>
          <p:nvSpPr>
            <p:cNvPr id="22" name="Oval 21">
              <a:extLst>
                <a:ext uri="{FF2B5EF4-FFF2-40B4-BE49-F238E27FC236}">
                  <a16:creationId xmlns:a16="http://schemas.microsoft.com/office/drawing/2014/main" id="{6CF3200F-183A-45CC-B5B7-D8308D13ACF8}"/>
                </a:ext>
              </a:extLst>
            </p:cNvPr>
            <p:cNvSpPr/>
            <p:nvPr/>
          </p:nvSpPr>
          <p:spPr>
            <a:xfrm>
              <a:off x="764722" y="4833186"/>
              <a:ext cx="530226" cy="662056"/>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2A11449D-6E14-4A83-AB6C-68833A2878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993" y="4965016"/>
              <a:ext cx="398396" cy="398396"/>
            </a:xfrm>
            <a:prstGeom prst="rect">
              <a:avLst/>
            </a:prstGeom>
          </p:spPr>
        </p:pic>
        <p:sp>
          <p:nvSpPr>
            <p:cNvPr id="55" name="TextBox 54">
              <a:extLst>
                <a:ext uri="{FF2B5EF4-FFF2-40B4-BE49-F238E27FC236}">
                  <a16:creationId xmlns:a16="http://schemas.microsoft.com/office/drawing/2014/main" id="{4A142023-EE82-48A0-A00A-66938CC368C2}"/>
                </a:ext>
              </a:extLst>
            </p:cNvPr>
            <p:cNvSpPr txBox="1"/>
            <p:nvPr/>
          </p:nvSpPr>
          <p:spPr>
            <a:xfrm>
              <a:off x="1419415" y="4851202"/>
              <a:ext cx="2526748" cy="1048554"/>
            </a:xfrm>
            <a:prstGeom prst="rect">
              <a:avLst/>
            </a:prstGeom>
            <a:noFill/>
          </p:spPr>
          <p:txBody>
            <a:bodyPr wrap="square" rtlCol="0">
              <a:spAutoFit/>
            </a:bodyPr>
            <a:lstStyle/>
            <a:p>
              <a:pPr algn="just"/>
              <a:r>
                <a:rPr lang="en-US" altLang="en-US" sz="1600" dirty="0"/>
                <a:t>With the current work we can conclude the system very efficient in restricted manner i.e., we mainly concentrate on packed Products and ignore the other items such as unpacked vegetables and fruits. </a:t>
              </a:r>
              <a:endParaRPr lang="en-IN" altLang="en-US" sz="1600" dirty="0"/>
            </a:p>
          </p:txBody>
        </p:sp>
      </p:grpSp>
      <p:grpSp>
        <p:nvGrpSpPr>
          <p:cNvPr id="75" name="Group 74">
            <a:extLst>
              <a:ext uri="{FF2B5EF4-FFF2-40B4-BE49-F238E27FC236}">
                <a16:creationId xmlns:a16="http://schemas.microsoft.com/office/drawing/2014/main" id="{02F6E9D7-0EA4-48A5-8A6E-DB9CA4C69AF6}"/>
              </a:ext>
            </a:extLst>
          </p:cNvPr>
          <p:cNvGrpSpPr/>
          <p:nvPr/>
        </p:nvGrpSpPr>
        <p:grpSpPr>
          <a:xfrm>
            <a:off x="6350170" y="1913782"/>
            <a:ext cx="4912154" cy="1323439"/>
            <a:chOff x="4504627" y="2246509"/>
            <a:chExt cx="3172313" cy="1048554"/>
          </a:xfrm>
        </p:grpSpPr>
        <p:sp>
          <p:nvSpPr>
            <p:cNvPr id="28" name="Oval 27">
              <a:extLst>
                <a:ext uri="{FF2B5EF4-FFF2-40B4-BE49-F238E27FC236}">
                  <a16:creationId xmlns:a16="http://schemas.microsoft.com/office/drawing/2014/main" id="{9302E03A-C9B9-4D44-8C23-6AF41033A7CE}"/>
                </a:ext>
              </a:extLst>
            </p:cNvPr>
            <p:cNvSpPr/>
            <p:nvPr/>
          </p:nvSpPr>
          <p:spPr>
            <a:xfrm>
              <a:off x="4504627" y="2277144"/>
              <a:ext cx="662056" cy="66205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7E69C04-C485-4D56-AA46-D02C5A0AF07A}"/>
                </a:ext>
              </a:extLst>
            </p:cNvPr>
            <p:cNvSpPr txBox="1"/>
            <p:nvPr/>
          </p:nvSpPr>
          <p:spPr>
            <a:xfrm>
              <a:off x="5150192" y="2246509"/>
              <a:ext cx="2526748" cy="1048554"/>
            </a:xfrm>
            <a:prstGeom prst="rect">
              <a:avLst/>
            </a:prstGeom>
            <a:noFill/>
          </p:spPr>
          <p:txBody>
            <a:bodyPr wrap="square" rtlCol="0">
              <a:spAutoFit/>
            </a:bodyPr>
            <a:lstStyle/>
            <a:p>
              <a:pPr algn="just"/>
              <a:r>
                <a:rPr lang="en-US" altLang="en-US" sz="1600" dirty="0"/>
                <a:t>To make it much better many regression algorithms can be utilized and the quality of those unpacked items can be classified and detected by many technics and algorithms such as SVM, K-means and etc.</a:t>
              </a:r>
              <a:endParaRPr lang="en-IN" altLang="en-US" sz="1600" dirty="0"/>
            </a:p>
          </p:txBody>
        </p:sp>
        <p:pic>
          <p:nvPicPr>
            <p:cNvPr id="66" name="Picture 65">
              <a:extLst>
                <a:ext uri="{FF2B5EF4-FFF2-40B4-BE49-F238E27FC236}">
                  <a16:creationId xmlns:a16="http://schemas.microsoft.com/office/drawing/2014/main" id="{EED512B6-1D25-4DB4-ACBB-D350235B87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7162" y="2447925"/>
              <a:ext cx="320494" cy="320494"/>
            </a:xfrm>
            <a:prstGeom prst="rect">
              <a:avLst/>
            </a:prstGeom>
          </p:spPr>
        </p:pic>
      </p:grpSp>
      <p:sp>
        <p:nvSpPr>
          <p:cNvPr id="32" name="Oval 31">
            <a:extLst>
              <a:ext uri="{FF2B5EF4-FFF2-40B4-BE49-F238E27FC236}">
                <a16:creationId xmlns:a16="http://schemas.microsoft.com/office/drawing/2014/main" id="{24115CD0-C12B-4417-88C2-3D5344D2591B}"/>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DBE6C4B8-4800-49AA-8BA8-A356235A1DB7}"/>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22F1116-DD24-4E95-9DDE-7672F92C24D8}"/>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6E92345-3371-4F56-AA2D-2D9311B84D56}"/>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7627D6F-29FD-4784-A8AA-79CEABD878B5}"/>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63760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
                                        <p:tgtEl>
                                          <p:spTgt spid="32"/>
                                        </p:tgtEl>
                                      </p:cBhvr>
                                    </p:animEffect>
                                    <p:anim calcmode="lin" valueType="num">
                                      <p:cBhvr>
                                        <p:cTn id="8" dur="50" fill="hold"/>
                                        <p:tgtEl>
                                          <p:spTgt spid="32"/>
                                        </p:tgtEl>
                                        <p:attrNameLst>
                                          <p:attrName>ppt_w</p:attrName>
                                        </p:attrNameLst>
                                      </p:cBhvr>
                                      <p:tavLst>
                                        <p:tav tm="0" fmla="#ppt_w*sin(2.5*pi*$)">
                                          <p:val>
                                            <p:fltVal val="0"/>
                                          </p:val>
                                        </p:tav>
                                        <p:tav tm="100000">
                                          <p:val>
                                            <p:fltVal val="1"/>
                                          </p:val>
                                        </p:tav>
                                      </p:tavLst>
                                    </p:anim>
                                    <p:anim calcmode="lin" valueType="num">
                                      <p:cBhvr>
                                        <p:cTn id="9" dur="50" fill="hold"/>
                                        <p:tgtEl>
                                          <p:spTgt spid="32"/>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33"/>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
                                        <p:tgtEl>
                                          <p:spTgt spid="33"/>
                                        </p:tgtEl>
                                      </p:cBhvr>
                                    </p:animEffect>
                                    <p:anim calcmode="lin" valueType="num">
                                      <p:cBhvr>
                                        <p:cTn id="17" dur="50" fill="hold"/>
                                        <p:tgtEl>
                                          <p:spTgt spid="33"/>
                                        </p:tgtEl>
                                        <p:attrNameLst>
                                          <p:attrName>ppt_w</p:attrName>
                                        </p:attrNameLst>
                                      </p:cBhvr>
                                      <p:tavLst>
                                        <p:tav tm="0" fmla="#ppt_w*sin(2.5*pi*$)">
                                          <p:val>
                                            <p:fltVal val="0"/>
                                          </p:val>
                                        </p:tav>
                                        <p:tav tm="100000">
                                          <p:val>
                                            <p:fltVal val="1"/>
                                          </p:val>
                                        </p:tav>
                                      </p:tavLst>
                                    </p:anim>
                                    <p:anim calcmode="lin" valueType="num">
                                      <p:cBhvr>
                                        <p:cTn id="18" dur="50" fill="hold"/>
                                        <p:tgtEl>
                                          <p:spTgt spid="33"/>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34"/>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
                                        <p:tgtEl>
                                          <p:spTgt spid="34"/>
                                        </p:tgtEl>
                                      </p:cBhvr>
                                    </p:animEffect>
                                    <p:anim calcmode="lin" valueType="num">
                                      <p:cBhvr>
                                        <p:cTn id="26" dur="50" fill="hold"/>
                                        <p:tgtEl>
                                          <p:spTgt spid="34"/>
                                        </p:tgtEl>
                                        <p:attrNameLst>
                                          <p:attrName>ppt_w</p:attrName>
                                        </p:attrNameLst>
                                      </p:cBhvr>
                                      <p:tavLst>
                                        <p:tav tm="0" fmla="#ppt_w*sin(2.5*pi*$)">
                                          <p:val>
                                            <p:fltVal val="0"/>
                                          </p:val>
                                        </p:tav>
                                        <p:tav tm="100000">
                                          <p:val>
                                            <p:fltVal val="1"/>
                                          </p:val>
                                        </p:tav>
                                      </p:tavLst>
                                    </p:anim>
                                    <p:anim calcmode="lin" valueType="num">
                                      <p:cBhvr>
                                        <p:cTn id="27" dur="50" fill="hold"/>
                                        <p:tgtEl>
                                          <p:spTgt spid="34"/>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35"/>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
                                        <p:tgtEl>
                                          <p:spTgt spid="35"/>
                                        </p:tgtEl>
                                      </p:cBhvr>
                                    </p:animEffect>
                                    <p:anim calcmode="lin" valueType="num">
                                      <p:cBhvr>
                                        <p:cTn id="35" dur="50" fill="hold"/>
                                        <p:tgtEl>
                                          <p:spTgt spid="35"/>
                                        </p:tgtEl>
                                        <p:attrNameLst>
                                          <p:attrName>ppt_w</p:attrName>
                                        </p:attrNameLst>
                                      </p:cBhvr>
                                      <p:tavLst>
                                        <p:tav tm="0" fmla="#ppt_w*sin(2.5*pi*$)">
                                          <p:val>
                                            <p:fltVal val="0"/>
                                          </p:val>
                                        </p:tav>
                                        <p:tav tm="100000">
                                          <p:val>
                                            <p:fltVal val="1"/>
                                          </p:val>
                                        </p:tav>
                                      </p:tavLst>
                                    </p:anim>
                                    <p:anim calcmode="lin" valueType="num">
                                      <p:cBhvr>
                                        <p:cTn id="36" dur="50" fill="hold"/>
                                        <p:tgtEl>
                                          <p:spTgt spid="35"/>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36"/>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
                                        <p:tgtEl>
                                          <p:spTgt spid="36"/>
                                        </p:tgtEl>
                                      </p:cBhvr>
                                    </p:animEffect>
                                    <p:anim calcmode="lin" valueType="num">
                                      <p:cBhvr>
                                        <p:cTn id="44" dur="50" fill="hold"/>
                                        <p:tgtEl>
                                          <p:spTgt spid="36"/>
                                        </p:tgtEl>
                                        <p:attrNameLst>
                                          <p:attrName>ppt_w</p:attrName>
                                        </p:attrNameLst>
                                      </p:cBhvr>
                                      <p:tavLst>
                                        <p:tav tm="0" fmla="#ppt_w*sin(2.5*pi*$)">
                                          <p:val>
                                            <p:fltVal val="0"/>
                                          </p:val>
                                        </p:tav>
                                        <p:tav tm="100000">
                                          <p:val>
                                            <p:fltVal val="1"/>
                                          </p:val>
                                        </p:tav>
                                      </p:tavLst>
                                    </p:anim>
                                    <p:anim calcmode="lin" valueType="num">
                                      <p:cBhvr>
                                        <p:cTn id="45" dur="50" fill="hold"/>
                                        <p:tgtEl>
                                          <p:spTgt spid="36"/>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31" presetClass="entr" presetSubtype="0" fill="hold" nodeType="after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p:cTn id="49" dur="500" fill="hold"/>
                                        <p:tgtEl>
                                          <p:spTgt spid="71"/>
                                        </p:tgtEl>
                                        <p:attrNameLst>
                                          <p:attrName>ppt_w</p:attrName>
                                        </p:attrNameLst>
                                      </p:cBhvr>
                                      <p:tavLst>
                                        <p:tav tm="0">
                                          <p:val>
                                            <p:fltVal val="0"/>
                                          </p:val>
                                        </p:tav>
                                        <p:tav tm="100000">
                                          <p:val>
                                            <p:strVal val="#ppt_w"/>
                                          </p:val>
                                        </p:tav>
                                      </p:tavLst>
                                    </p:anim>
                                    <p:anim calcmode="lin" valueType="num">
                                      <p:cBhvr>
                                        <p:cTn id="50" dur="500" fill="hold"/>
                                        <p:tgtEl>
                                          <p:spTgt spid="71"/>
                                        </p:tgtEl>
                                        <p:attrNameLst>
                                          <p:attrName>ppt_h</p:attrName>
                                        </p:attrNameLst>
                                      </p:cBhvr>
                                      <p:tavLst>
                                        <p:tav tm="0">
                                          <p:val>
                                            <p:fltVal val="0"/>
                                          </p:val>
                                        </p:tav>
                                        <p:tav tm="100000">
                                          <p:val>
                                            <p:strVal val="#ppt_h"/>
                                          </p:val>
                                        </p:tav>
                                      </p:tavLst>
                                    </p:anim>
                                    <p:anim calcmode="lin" valueType="num">
                                      <p:cBhvr>
                                        <p:cTn id="51" dur="500" fill="hold"/>
                                        <p:tgtEl>
                                          <p:spTgt spid="71"/>
                                        </p:tgtEl>
                                        <p:attrNameLst>
                                          <p:attrName>style.rotation</p:attrName>
                                        </p:attrNameLst>
                                      </p:cBhvr>
                                      <p:tavLst>
                                        <p:tav tm="0">
                                          <p:val>
                                            <p:fltVal val="90"/>
                                          </p:val>
                                        </p:tav>
                                        <p:tav tm="100000">
                                          <p:val>
                                            <p:fltVal val="0"/>
                                          </p:val>
                                        </p:tav>
                                      </p:tavLst>
                                    </p:anim>
                                    <p:animEffect transition="in" filter="fade">
                                      <p:cBhvr>
                                        <p:cTn id="52" dur="500"/>
                                        <p:tgtEl>
                                          <p:spTgt spid="71"/>
                                        </p:tgtEl>
                                      </p:cBhvr>
                                    </p:animEffect>
                                  </p:childTnLst>
                                </p:cTn>
                              </p:par>
                            </p:childTnLst>
                          </p:cTn>
                        </p:par>
                        <p:par>
                          <p:cTn id="53" fill="hold">
                            <p:stCondLst>
                              <p:cond delay="950"/>
                            </p:stCondLst>
                            <p:childTnLst>
                              <p:par>
                                <p:cTn id="54" presetID="31" presetClass="entr" presetSubtype="0" fill="hold" nodeType="afterEffect">
                                  <p:stCondLst>
                                    <p:cond delay="0"/>
                                  </p:stCondLst>
                                  <p:childTnLst>
                                    <p:set>
                                      <p:cBhvr>
                                        <p:cTn id="55" dur="1" fill="hold">
                                          <p:stCondLst>
                                            <p:cond delay="0"/>
                                          </p:stCondLst>
                                        </p:cTn>
                                        <p:tgtEl>
                                          <p:spTgt spid="73"/>
                                        </p:tgtEl>
                                        <p:attrNameLst>
                                          <p:attrName>style.visibility</p:attrName>
                                        </p:attrNameLst>
                                      </p:cBhvr>
                                      <p:to>
                                        <p:strVal val="visible"/>
                                      </p:to>
                                    </p:set>
                                    <p:anim calcmode="lin" valueType="num">
                                      <p:cBhvr>
                                        <p:cTn id="56" dur="500" fill="hold"/>
                                        <p:tgtEl>
                                          <p:spTgt spid="73"/>
                                        </p:tgtEl>
                                        <p:attrNameLst>
                                          <p:attrName>ppt_w</p:attrName>
                                        </p:attrNameLst>
                                      </p:cBhvr>
                                      <p:tavLst>
                                        <p:tav tm="0">
                                          <p:val>
                                            <p:fltVal val="0"/>
                                          </p:val>
                                        </p:tav>
                                        <p:tav tm="100000">
                                          <p:val>
                                            <p:strVal val="#ppt_w"/>
                                          </p:val>
                                        </p:tav>
                                      </p:tavLst>
                                    </p:anim>
                                    <p:anim calcmode="lin" valueType="num">
                                      <p:cBhvr>
                                        <p:cTn id="57" dur="500" fill="hold"/>
                                        <p:tgtEl>
                                          <p:spTgt spid="73"/>
                                        </p:tgtEl>
                                        <p:attrNameLst>
                                          <p:attrName>ppt_h</p:attrName>
                                        </p:attrNameLst>
                                      </p:cBhvr>
                                      <p:tavLst>
                                        <p:tav tm="0">
                                          <p:val>
                                            <p:fltVal val="0"/>
                                          </p:val>
                                        </p:tav>
                                        <p:tav tm="100000">
                                          <p:val>
                                            <p:strVal val="#ppt_h"/>
                                          </p:val>
                                        </p:tav>
                                      </p:tavLst>
                                    </p:anim>
                                    <p:anim calcmode="lin" valueType="num">
                                      <p:cBhvr>
                                        <p:cTn id="58" dur="500" fill="hold"/>
                                        <p:tgtEl>
                                          <p:spTgt spid="73"/>
                                        </p:tgtEl>
                                        <p:attrNameLst>
                                          <p:attrName>style.rotation</p:attrName>
                                        </p:attrNameLst>
                                      </p:cBhvr>
                                      <p:tavLst>
                                        <p:tav tm="0">
                                          <p:val>
                                            <p:fltVal val="90"/>
                                          </p:val>
                                        </p:tav>
                                        <p:tav tm="100000">
                                          <p:val>
                                            <p:fltVal val="0"/>
                                          </p:val>
                                        </p:tav>
                                      </p:tavLst>
                                    </p:anim>
                                    <p:animEffect transition="in" filter="fade">
                                      <p:cBhvr>
                                        <p:cTn id="59" dur="500"/>
                                        <p:tgtEl>
                                          <p:spTgt spid="73"/>
                                        </p:tgtEl>
                                      </p:cBhvr>
                                    </p:animEffect>
                                  </p:childTnLst>
                                </p:cTn>
                              </p:par>
                            </p:childTnLst>
                          </p:cTn>
                        </p:par>
                        <p:par>
                          <p:cTn id="60" fill="hold">
                            <p:stCondLst>
                              <p:cond delay="1450"/>
                            </p:stCondLst>
                            <p:childTnLst>
                              <p:par>
                                <p:cTn id="61" presetID="31" presetClass="entr" presetSubtype="0" fill="hold" nodeType="afterEffect">
                                  <p:stCondLst>
                                    <p:cond delay="0"/>
                                  </p:stCondLst>
                                  <p:childTnLst>
                                    <p:set>
                                      <p:cBhvr>
                                        <p:cTn id="62" dur="1" fill="hold">
                                          <p:stCondLst>
                                            <p:cond delay="0"/>
                                          </p:stCondLst>
                                        </p:cTn>
                                        <p:tgtEl>
                                          <p:spTgt spid="74"/>
                                        </p:tgtEl>
                                        <p:attrNameLst>
                                          <p:attrName>style.visibility</p:attrName>
                                        </p:attrNameLst>
                                      </p:cBhvr>
                                      <p:to>
                                        <p:strVal val="visible"/>
                                      </p:to>
                                    </p:set>
                                    <p:anim calcmode="lin" valueType="num">
                                      <p:cBhvr>
                                        <p:cTn id="63" dur="500" fill="hold"/>
                                        <p:tgtEl>
                                          <p:spTgt spid="74"/>
                                        </p:tgtEl>
                                        <p:attrNameLst>
                                          <p:attrName>ppt_w</p:attrName>
                                        </p:attrNameLst>
                                      </p:cBhvr>
                                      <p:tavLst>
                                        <p:tav tm="0">
                                          <p:val>
                                            <p:fltVal val="0"/>
                                          </p:val>
                                        </p:tav>
                                        <p:tav tm="100000">
                                          <p:val>
                                            <p:strVal val="#ppt_w"/>
                                          </p:val>
                                        </p:tav>
                                      </p:tavLst>
                                    </p:anim>
                                    <p:anim calcmode="lin" valueType="num">
                                      <p:cBhvr>
                                        <p:cTn id="64" dur="500" fill="hold"/>
                                        <p:tgtEl>
                                          <p:spTgt spid="74"/>
                                        </p:tgtEl>
                                        <p:attrNameLst>
                                          <p:attrName>ppt_h</p:attrName>
                                        </p:attrNameLst>
                                      </p:cBhvr>
                                      <p:tavLst>
                                        <p:tav tm="0">
                                          <p:val>
                                            <p:fltVal val="0"/>
                                          </p:val>
                                        </p:tav>
                                        <p:tav tm="100000">
                                          <p:val>
                                            <p:strVal val="#ppt_h"/>
                                          </p:val>
                                        </p:tav>
                                      </p:tavLst>
                                    </p:anim>
                                    <p:anim calcmode="lin" valueType="num">
                                      <p:cBhvr>
                                        <p:cTn id="65" dur="500" fill="hold"/>
                                        <p:tgtEl>
                                          <p:spTgt spid="74"/>
                                        </p:tgtEl>
                                        <p:attrNameLst>
                                          <p:attrName>style.rotation</p:attrName>
                                        </p:attrNameLst>
                                      </p:cBhvr>
                                      <p:tavLst>
                                        <p:tav tm="0">
                                          <p:val>
                                            <p:fltVal val="90"/>
                                          </p:val>
                                        </p:tav>
                                        <p:tav tm="100000">
                                          <p:val>
                                            <p:fltVal val="0"/>
                                          </p:val>
                                        </p:tav>
                                      </p:tavLst>
                                    </p:anim>
                                    <p:animEffect transition="in" filter="fade">
                                      <p:cBhvr>
                                        <p:cTn id="66" dur="500"/>
                                        <p:tgtEl>
                                          <p:spTgt spid="74"/>
                                        </p:tgtEl>
                                      </p:cBhvr>
                                    </p:animEffect>
                                  </p:childTnLst>
                                </p:cTn>
                              </p:par>
                            </p:childTnLst>
                          </p:cTn>
                        </p:par>
                        <p:par>
                          <p:cTn id="67" fill="hold">
                            <p:stCondLst>
                              <p:cond delay="1950"/>
                            </p:stCondLst>
                            <p:childTnLst>
                              <p:par>
                                <p:cTn id="68" presetID="31" presetClass="entr" presetSubtype="0" fill="hold" nodeType="afterEffect">
                                  <p:stCondLst>
                                    <p:cond delay="0"/>
                                  </p:stCondLst>
                                  <p:childTnLst>
                                    <p:set>
                                      <p:cBhvr>
                                        <p:cTn id="69" dur="1" fill="hold">
                                          <p:stCondLst>
                                            <p:cond delay="0"/>
                                          </p:stCondLst>
                                        </p:cTn>
                                        <p:tgtEl>
                                          <p:spTgt spid="75"/>
                                        </p:tgtEl>
                                        <p:attrNameLst>
                                          <p:attrName>style.visibility</p:attrName>
                                        </p:attrNameLst>
                                      </p:cBhvr>
                                      <p:to>
                                        <p:strVal val="visible"/>
                                      </p:to>
                                    </p:set>
                                    <p:anim calcmode="lin" valueType="num">
                                      <p:cBhvr>
                                        <p:cTn id="70" dur="500" fill="hold"/>
                                        <p:tgtEl>
                                          <p:spTgt spid="75"/>
                                        </p:tgtEl>
                                        <p:attrNameLst>
                                          <p:attrName>ppt_w</p:attrName>
                                        </p:attrNameLst>
                                      </p:cBhvr>
                                      <p:tavLst>
                                        <p:tav tm="0">
                                          <p:val>
                                            <p:fltVal val="0"/>
                                          </p:val>
                                        </p:tav>
                                        <p:tav tm="100000">
                                          <p:val>
                                            <p:strVal val="#ppt_w"/>
                                          </p:val>
                                        </p:tav>
                                      </p:tavLst>
                                    </p:anim>
                                    <p:anim calcmode="lin" valueType="num">
                                      <p:cBhvr>
                                        <p:cTn id="71" dur="500" fill="hold"/>
                                        <p:tgtEl>
                                          <p:spTgt spid="75"/>
                                        </p:tgtEl>
                                        <p:attrNameLst>
                                          <p:attrName>ppt_h</p:attrName>
                                        </p:attrNameLst>
                                      </p:cBhvr>
                                      <p:tavLst>
                                        <p:tav tm="0">
                                          <p:val>
                                            <p:fltVal val="0"/>
                                          </p:val>
                                        </p:tav>
                                        <p:tav tm="100000">
                                          <p:val>
                                            <p:strVal val="#ppt_h"/>
                                          </p:val>
                                        </p:tav>
                                      </p:tavLst>
                                    </p:anim>
                                    <p:anim calcmode="lin" valueType="num">
                                      <p:cBhvr>
                                        <p:cTn id="72" dur="500" fill="hold"/>
                                        <p:tgtEl>
                                          <p:spTgt spid="75"/>
                                        </p:tgtEl>
                                        <p:attrNameLst>
                                          <p:attrName>style.rotation</p:attrName>
                                        </p:attrNameLst>
                                      </p:cBhvr>
                                      <p:tavLst>
                                        <p:tav tm="0">
                                          <p:val>
                                            <p:fltVal val="90"/>
                                          </p:val>
                                        </p:tav>
                                        <p:tav tm="100000">
                                          <p:val>
                                            <p:fltVal val="0"/>
                                          </p:val>
                                        </p:tav>
                                      </p:tavLst>
                                    </p:anim>
                                    <p:animEffect transition="in" filter="fade">
                                      <p:cBhvr>
                                        <p:cTn id="7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3" grpId="1" animBg="1"/>
      <p:bldP spid="34" grpId="0" animBg="1"/>
      <p:bldP spid="34" grpId="1" animBg="1"/>
      <p:bldP spid="35" grpId="0" animBg="1"/>
      <p:bldP spid="35" grpId="1" animBg="1"/>
      <p:bldP spid="36" grpId="0" animBg="1"/>
      <p:bldP spid="36"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b="1" dirty="0">
                <a:solidFill>
                  <a:srgbClr val="002060"/>
                </a:solidFill>
                <a:latin typeface="Tw Cen MT" panose="020B0602020104020603" pitchFamily="34" charset="0"/>
              </a:rPr>
              <a:t>References</a:t>
            </a:r>
          </a:p>
        </p:txBody>
      </p:sp>
      <p:sp>
        <p:nvSpPr>
          <p:cNvPr id="27" name="Oval 26">
            <a:extLst>
              <a:ext uri="{FF2B5EF4-FFF2-40B4-BE49-F238E27FC236}">
                <a16:creationId xmlns:a16="http://schemas.microsoft.com/office/drawing/2014/main" id="{D83D0DA9-4E42-4504-88DF-F5ABA3AB8A04}"/>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AAE0284B-B728-4FE1-B480-69C9F8EB0873}"/>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B7D9BB9-2283-4B91-8DA7-F67538287807}"/>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7FBC100-8DBC-4DF9-AA14-2CFFE7A596B8}"/>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8BD458E-1CA6-4D51-B3CF-1C0F894362B4}"/>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4E4515E-76A8-44DC-B855-6CBB765CECBA}"/>
              </a:ext>
            </a:extLst>
          </p:cNvPr>
          <p:cNvSpPr/>
          <p:nvPr/>
        </p:nvSpPr>
        <p:spPr>
          <a:xfrm>
            <a:off x="426898" y="1108778"/>
            <a:ext cx="11147587" cy="5961953"/>
          </a:xfrm>
          <a:prstGeom prst="rect">
            <a:avLst/>
          </a:prstGeom>
        </p:spPr>
        <p:txBody>
          <a:bodyPr wrap="square">
            <a:spAutoFit/>
          </a:bodyPr>
          <a:lstStyle/>
          <a:p>
            <a:pPr marL="342900" lvl="0" indent="-342900" algn="just">
              <a:lnSpc>
                <a:spcPct val="150000"/>
              </a:lnSpc>
              <a:spcAft>
                <a:spcPts val="0"/>
              </a:spcAft>
              <a:buFont typeface="+mj-lt"/>
              <a:buAutoNum type="arabicPeriod"/>
            </a:pPr>
            <a:r>
              <a:rPr lang="en-IN" sz="1600" dirty="0">
                <a:latin typeface="Tw Cen MT" panose="020B0602020104020603" pitchFamily="34" charset="0"/>
                <a:ea typeface="Calibri" panose="020F0502020204030204" pitchFamily="34" charset="0"/>
                <a:cs typeface="Times New Roman" panose="02020603050405020304" pitchFamily="18" charset="0"/>
              </a:rPr>
              <a:t>―Voice Assisted Navigation System for the Blind‖, by Ananth Noorithaya1, Kishore Kumar M, </a:t>
            </a:r>
            <a:r>
              <a:rPr lang="en-IN" sz="1600" dirty="0" err="1">
                <a:latin typeface="Tw Cen MT" panose="020B0602020104020603" pitchFamily="34" charset="0"/>
                <a:ea typeface="Calibri" panose="020F0502020204030204" pitchFamily="34" charset="0"/>
                <a:cs typeface="Times New Roman" panose="02020603050405020304" pitchFamily="18" charset="0"/>
              </a:rPr>
              <a:t>Dr.</a:t>
            </a:r>
            <a:r>
              <a:rPr lang="en-IN" sz="1600" dirty="0">
                <a:latin typeface="Tw Cen MT" panose="020B0602020104020603" pitchFamily="34" charset="0"/>
                <a:ea typeface="Calibri" panose="020F0502020204030204" pitchFamily="34" charset="0"/>
                <a:cs typeface="Times New Roman" panose="02020603050405020304" pitchFamily="18" charset="0"/>
              </a:rPr>
              <a:t> </a:t>
            </a:r>
            <a:r>
              <a:rPr lang="en-IN" sz="1600" dirty="0" err="1">
                <a:latin typeface="Tw Cen MT" panose="020B0602020104020603" pitchFamily="34" charset="0"/>
                <a:ea typeface="Calibri" panose="020F0502020204030204" pitchFamily="34" charset="0"/>
                <a:cs typeface="Times New Roman" panose="02020603050405020304" pitchFamily="18" charset="0"/>
              </a:rPr>
              <a:t>Sreedevi</a:t>
            </a:r>
            <a:r>
              <a:rPr lang="en-IN" sz="1600" dirty="0">
                <a:latin typeface="Tw Cen MT" panose="020B0602020104020603" pitchFamily="34" charset="0"/>
                <a:ea typeface="Calibri" panose="020F0502020204030204" pitchFamily="34" charset="0"/>
                <a:cs typeface="Times New Roman" panose="02020603050405020304" pitchFamily="18" charset="0"/>
              </a:rPr>
              <a:t> A, published in Proceedings of International Conference on Circuits, Communication, Control and Computing (I4C 2014).</a:t>
            </a:r>
          </a:p>
          <a:p>
            <a:pPr marL="342900" lvl="0" indent="-342900" algn="just">
              <a:lnSpc>
                <a:spcPct val="150000"/>
              </a:lnSpc>
              <a:spcAft>
                <a:spcPts val="0"/>
              </a:spcAft>
              <a:buFont typeface="+mj-lt"/>
              <a:buAutoNum type="arabicPeriod"/>
            </a:pPr>
            <a:r>
              <a:rPr lang="en-IN" sz="1600" dirty="0">
                <a:latin typeface="Tw Cen MT" panose="020B0602020104020603" pitchFamily="34" charset="0"/>
                <a:ea typeface="Calibri" panose="020F0502020204030204" pitchFamily="34" charset="0"/>
                <a:cs typeface="Times New Roman" panose="02020603050405020304" pitchFamily="18" charset="0"/>
              </a:rPr>
              <a:t>"Mobile Blind Navigation System Using RFID‖, by </a:t>
            </a:r>
            <a:r>
              <a:rPr lang="en-IN" sz="1600" dirty="0" err="1">
                <a:latin typeface="Tw Cen MT" panose="020B0602020104020603" pitchFamily="34" charset="0"/>
                <a:ea typeface="Calibri" panose="020F0502020204030204" pitchFamily="34" charset="0"/>
                <a:cs typeface="Times New Roman" panose="02020603050405020304" pitchFamily="18" charset="0"/>
              </a:rPr>
              <a:t>RachidSammouda</a:t>
            </a:r>
            <a:r>
              <a:rPr lang="en-IN" sz="1600" dirty="0">
                <a:latin typeface="Tw Cen MT" panose="020B0602020104020603" pitchFamily="34" charset="0"/>
                <a:ea typeface="Calibri" panose="020F0502020204030204" pitchFamily="34" charset="0"/>
                <a:cs typeface="Times New Roman" panose="02020603050405020304" pitchFamily="18" charset="0"/>
              </a:rPr>
              <a:t>, Ahmad </a:t>
            </a:r>
            <a:r>
              <a:rPr lang="en-IN" sz="1600" dirty="0" err="1">
                <a:latin typeface="Tw Cen MT" panose="020B0602020104020603" pitchFamily="34" charset="0"/>
                <a:ea typeface="Calibri" panose="020F0502020204030204" pitchFamily="34" charset="0"/>
                <a:cs typeface="Times New Roman" panose="02020603050405020304" pitchFamily="18" charset="0"/>
              </a:rPr>
              <a:t>AlRjoub</a:t>
            </a:r>
            <a:r>
              <a:rPr lang="en-IN" sz="1600" dirty="0">
                <a:latin typeface="Tw Cen MT" panose="020B0602020104020603" pitchFamily="34" charset="0"/>
                <a:ea typeface="Calibri" panose="020F0502020204030204" pitchFamily="34" charset="0"/>
                <a:cs typeface="Times New Roman" panose="02020603050405020304" pitchFamily="18" charset="0"/>
              </a:rPr>
              <a:t>, published in IEEE 2015.</a:t>
            </a:r>
          </a:p>
          <a:p>
            <a:pPr marL="342900" lvl="0" indent="-342900" algn="just">
              <a:lnSpc>
                <a:spcPct val="150000"/>
              </a:lnSpc>
              <a:spcAft>
                <a:spcPts val="0"/>
              </a:spcAft>
              <a:buFont typeface="+mj-lt"/>
              <a:buAutoNum type="arabicPeriod"/>
            </a:pPr>
            <a:r>
              <a:rPr lang="en-IN" sz="1600" dirty="0">
                <a:latin typeface="Tw Cen MT" panose="020B0602020104020603" pitchFamily="34" charset="0"/>
                <a:ea typeface="Calibri" panose="020F0502020204030204" pitchFamily="34" charset="0"/>
                <a:cs typeface="Times New Roman" panose="02020603050405020304" pitchFamily="18" charset="0"/>
              </a:rPr>
              <a:t>"AN ELECTRONIC WALKING STICK FORBLINDS", by </a:t>
            </a:r>
            <a:r>
              <a:rPr lang="en-IN" sz="1600" dirty="0" err="1">
                <a:latin typeface="Tw Cen MT" panose="020B0602020104020603" pitchFamily="34" charset="0"/>
                <a:ea typeface="Calibri" panose="020F0502020204030204" pitchFamily="34" charset="0"/>
                <a:cs typeface="Times New Roman" panose="02020603050405020304" pitchFamily="18" charset="0"/>
              </a:rPr>
              <a:t>ShashankChaurasia</a:t>
            </a:r>
            <a:r>
              <a:rPr lang="en-IN" sz="1600" dirty="0">
                <a:latin typeface="Tw Cen MT" panose="020B0602020104020603" pitchFamily="34" charset="0"/>
                <a:ea typeface="Calibri" panose="020F0502020204030204" pitchFamily="34" charset="0"/>
                <a:cs typeface="Times New Roman" panose="02020603050405020304" pitchFamily="18" charset="0"/>
              </a:rPr>
              <a:t> and K.V.N. Kavitha, published in ICICES 2014. </a:t>
            </a:r>
          </a:p>
          <a:p>
            <a:pPr marL="342900" lvl="0" indent="-342900" algn="just">
              <a:lnSpc>
                <a:spcPct val="150000"/>
              </a:lnSpc>
              <a:spcAft>
                <a:spcPts val="0"/>
              </a:spcAft>
              <a:buFont typeface="+mj-lt"/>
              <a:buAutoNum type="arabicPeriod"/>
            </a:pPr>
            <a:r>
              <a:rPr lang="en-IN" sz="1600" dirty="0">
                <a:latin typeface="Tw Cen MT" panose="020B0602020104020603" pitchFamily="34" charset="0"/>
                <a:ea typeface="Calibri" panose="020F0502020204030204" pitchFamily="34" charset="0"/>
                <a:cs typeface="Times New Roman" panose="02020603050405020304" pitchFamily="18" charset="0"/>
              </a:rPr>
              <a:t>"New electronic cane for visually impaired people for obstacle detection and recognition", by </a:t>
            </a:r>
            <a:r>
              <a:rPr lang="en-IN" sz="1600" dirty="0" err="1">
                <a:latin typeface="Tw Cen MT" panose="020B0602020104020603" pitchFamily="34" charset="0"/>
                <a:ea typeface="Calibri" panose="020F0502020204030204" pitchFamily="34" charset="0"/>
                <a:cs typeface="Times New Roman" panose="02020603050405020304" pitchFamily="18" charset="0"/>
              </a:rPr>
              <a:t>Sonda</a:t>
            </a:r>
            <a:r>
              <a:rPr lang="en-IN" sz="1600" dirty="0">
                <a:latin typeface="Tw Cen MT" panose="020B0602020104020603" pitchFamily="34" charset="0"/>
                <a:ea typeface="Calibri" panose="020F0502020204030204" pitchFamily="34" charset="0"/>
                <a:cs typeface="Times New Roman" panose="02020603050405020304" pitchFamily="18" charset="0"/>
              </a:rPr>
              <a:t> AMMAR BOUHAMED, </a:t>
            </a:r>
            <a:r>
              <a:rPr lang="en-IN" sz="1600" dirty="0" err="1">
                <a:latin typeface="Tw Cen MT" panose="020B0602020104020603" pitchFamily="34" charset="0"/>
                <a:ea typeface="Calibri" panose="020F0502020204030204" pitchFamily="34" charset="0"/>
                <a:cs typeface="Times New Roman" panose="02020603050405020304" pitchFamily="18" charset="0"/>
              </a:rPr>
              <a:t>Jihen</a:t>
            </a:r>
            <a:r>
              <a:rPr lang="en-IN" sz="1600" dirty="0">
                <a:latin typeface="Tw Cen MT" panose="020B0602020104020603" pitchFamily="34" charset="0"/>
                <a:ea typeface="Calibri" panose="020F0502020204030204" pitchFamily="34" charset="0"/>
                <a:cs typeface="Times New Roman" panose="02020603050405020304" pitchFamily="18" charset="0"/>
              </a:rPr>
              <a:t> FRIKHA ELEUCH, published in 2012 IEEE International Conference on Vehicular Electronics and Safety July 24-27, 2012. Istanbul, Turkey </a:t>
            </a:r>
          </a:p>
          <a:p>
            <a:pPr marL="342900" lvl="0" indent="-342900" algn="just">
              <a:lnSpc>
                <a:spcPct val="150000"/>
              </a:lnSpc>
              <a:spcAft>
                <a:spcPts val="0"/>
              </a:spcAft>
              <a:buFont typeface="+mj-lt"/>
              <a:buAutoNum type="arabicPeriod"/>
            </a:pPr>
            <a:r>
              <a:rPr lang="en-IN" sz="1600" dirty="0">
                <a:latin typeface="Tw Cen MT" panose="020B0602020104020603" pitchFamily="34" charset="0"/>
                <a:ea typeface="Calibri" panose="020F0502020204030204" pitchFamily="34" charset="0"/>
                <a:cs typeface="Times New Roman" panose="02020603050405020304" pitchFamily="18" charset="0"/>
              </a:rPr>
              <a:t>Smart device for visually impaired </a:t>
            </a:r>
            <a:r>
              <a:rPr lang="en-IN" sz="1600" dirty="0" err="1">
                <a:latin typeface="Tw Cen MT" panose="020B0602020104020603" pitchFamily="34" charset="0"/>
                <a:ea typeface="Calibri" panose="020F0502020204030204" pitchFamily="34" charset="0"/>
                <a:cs typeface="Times New Roman" panose="02020603050405020304" pitchFamily="18" charset="0"/>
              </a:rPr>
              <a:t>people,Kasthuri</a:t>
            </a:r>
            <a:r>
              <a:rPr lang="en-IN" sz="1600" dirty="0">
                <a:latin typeface="Tw Cen MT" panose="020B0602020104020603" pitchFamily="34" charset="0"/>
                <a:ea typeface="Calibri" panose="020F0502020204030204" pitchFamily="34" charset="0"/>
                <a:cs typeface="Times New Roman" panose="02020603050405020304" pitchFamily="18" charset="0"/>
              </a:rPr>
              <a:t> R, </a:t>
            </a:r>
            <a:r>
              <a:rPr lang="en-IN" sz="1600" dirty="0" err="1">
                <a:latin typeface="Tw Cen MT" panose="020B0602020104020603" pitchFamily="34" charset="0"/>
                <a:ea typeface="Calibri" panose="020F0502020204030204" pitchFamily="34" charset="0"/>
                <a:cs typeface="Times New Roman" panose="02020603050405020304" pitchFamily="18" charset="0"/>
              </a:rPr>
              <a:t>Nivetha</a:t>
            </a:r>
            <a:r>
              <a:rPr lang="en-IN" sz="1600" dirty="0">
                <a:latin typeface="Tw Cen MT" panose="020B0602020104020603" pitchFamily="34" charset="0"/>
                <a:ea typeface="Calibri" panose="020F0502020204030204" pitchFamily="34" charset="0"/>
                <a:cs typeface="Times New Roman" panose="02020603050405020304" pitchFamily="18" charset="0"/>
              </a:rPr>
              <a:t> B, Shabana N, </a:t>
            </a:r>
            <a:r>
              <a:rPr lang="en-IN" sz="1600" dirty="0" err="1">
                <a:latin typeface="Tw Cen MT" panose="020B0602020104020603" pitchFamily="34" charset="0"/>
                <a:ea typeface="Calibri" panose="020F0502020204030204" pitchFamily="34" charset="0"/>
                <a:cs typeface="Times New Roman" panose="02020603050405020304" pitchFamily="18" charset="0"/>
              </a:rPr>
              <a:t>Veluchamy</a:t>
            </a:r>
            <a:r>
              <a:rPr lang="en-IN" sz="1600" dirty="0">
                <a:latin typeface="Tw Cen MT" panose="020B0602020104020603" pitchFamily="34" charset="0"/>
                <a:ea typeface="Calibri" panose="020F0502020204030204" pitchFamily="34" charset="0"/>
                <a:cs typeface="Times New Roman" panose="02020603050405020304" pitchFamily="18" charset="0"/>
              </a:rPr>
              <a:t> M, Sivakumar S, IEEE 2018, </a:t>
            </a:r>
            <a:r>
              <a:rPr lang="en-IN" sz="1600" dirty="0">
                <a:latin typeface="Tw Cen MT" panose="020B0602020104020603"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https://doi.org/10.1109/ICONSTEM. 2018.8261257</a:t>
            </a:r>
            <a:r>
              <a:rPr lang="en-IN" sz="1600" dirty="0">
                <a:latin typeface="Tw Cen MT" panose="020B0602020104020603" pitchFamily="34" charset="0"/>
                <a:ea typeface="Calibri" panose="020F0502020204030204" pitchFamily="34" charset="0"/>
                <a:cs typeface="Times New Roman" panose="02020603050405020304" pitchFamily="18" charset="0"/>
              </a:rPr>
              <a:t> </a:t>
            </a:r>
          </a:p>
          <a:p>
            <a:pPr marL="342900" lvl="0" indent="-342900" algn="just">
              <a:lnSpc>
                <a:spcPct val="150000"/>
              </a:lnSpc>
              <a:spcAft>
                <a:spcPts val="0"/>
              </a:spcAft>
              <a:buFont typeface="+mj-lt"/>
              <a:buAutoNum type="arabicPeriod"/>
            </a:pPr>
            <a:r>
              <a:rPr lang="en-IN" sz="1600" dirty="0" err="1">
                <a:latin typeface="Tw Cen MT" panose="020B0602020104020603" pitchFamily="34" charset="0"/>
                <a:ea typeface="Calibri" panose="020F0502020204030204" pitchFamily="34" charset="0"/>
                <a:cs typeface="Times New Roman" panose="02020603050405020304" pitchFamily="18" charset="0"/>
              </a:rPr>
              <a:t>Jinqiang</a:t>
            </a:r>
            <a:r>
              <a:rPr lang="en-IN" sz="1600" dirty="0">
                <a:latin typeface="Tw Cen MT" panose="020B0602020104020603" pitchFamily="34" charset="0"/>
                <a:ea typeface="Calibri" panose="020F0502020204030204" pitchFamily="34" charset="0"/>
                <a:cs typeface="Times New Roman" panose="02020603050405020304" pitchFamily="18" charset="0"/>
              </a:rPr>
              <a:t> Bai, </a:t>
            </a:r>
            <a:r>
              <a:rPr lang="en-IN" sz="1600" dirty="0" err="1">
                <a:latin typeface="Tw Cen MT" panose="020B0602020104020603" pitchFamily="34" charset="0"/>
                <a:ea typeface="Calibri" panose="020F0502020204030204" pitchFamily="34" charset="0"/>
                <a:cs typeface="Times New Roman" panose="02020603050405020304" pitchFamily="18" charset="0"/>
              </a:rPr>
              <a:t>Shiguo</a:t>
            </a:r>
            <a:r>
              <a:rPr lang="en-IN" sz="1600" dirty="0">
                <a:latin typeface="Tw Cen MT" panose="020B0602020104020603" pitchFamily="34" charset="0"/>
                <a:ea typeface="Calibri" panose="020F0502020204030204" pitchFamily="34" charset="0"/>
                <a:cs typeface="Times New Roman" panose="02020603050405020304" pitchFamily="18" charset="0"/>
              </a:rPr>
              <a:t> Lian, Member, IEEE, </a:t>
            </a:r>
            <a:r>
              <a:rPr lang="en-IN" sz="1600" dirty="0" err="1">
                <a:latin typeface="Tw Cen MT" panose="020B0602020104020603" pitchFamily="34" charset="0"/>
                <a:ea typeface="Calibri" panose="020F0502020204030204" pitchFamily="34" charset="0"/>
                <a:cs typeface="Times New Roman" panose="02020603050405020304" pitchFamily="18" charset="0"/>
              </a:rPr>
              <a:t>Zhaoxiang</a:t>
            </a:r>
            <a:r>
              <a:rPr lang="en-IN" sz="1600" dirty="0">
                <a:latin typeface="Tw Cen MT" panose="020B0602020104020603" pitchFamily="34" charset="0"/>
                <a:ea typeface="Calibri" panose="020F0502020204030204" pitchFamily="34" charset="0"/>
                <a:cs typeface="Times New Roman" panose="02020603050405020304" pitchFamily="18" charset="0"/>
              </a:rPr>
              <a:t> Liu, Kai Wang, </a:t>
            </a:r>
            <a:r>
              <a:rPr lang="en-IN" sz="1600" dirty="0" err="1">
                <a:latin typeface="Tw Cen MT" panose="020B0602020104020603" pitchFamily="34" charset="0"/>
                <a:ea typeface="Calibri" panose="020F0502020204030204" pitchFamily="34" charset="0"/>
                <a:cs typeface="Times New Roman" panose="02020603050405020304" pitchFamily="18" charset="0"/>
              </a:rPr>
              <a:t>Dijun</a:t>
            </a:r>
            <a:r>
              <a:rPr lang="en-IN" sz="1600" dirty="0">
                <a:latin typeface="Tw Cen MT" panose="020B0602020104020603" pitchFamily="34" charset="0"/>
                <a:ea typeface="Calibri" panose="020F0502020204030204" pitchFamily="34" charset="0"/>
                <a:cs typeface="Times New Roman" panose="02020603050405020304" pitchFamily="18" charset="0"/>
              </a:rPr>
              <a:t> Liu, “Virtual-Blind-Road Following Based Wearable Navigation Device for Blind People,” DOI 10.1109/TCE.2018.2812498, IEEE Transactions on Consumer Electronics.</a:t>
            </a:r>
          </a:p>
          <a:p>
            <a:pPr marL="342900" lvl="0" indent="-342900" algn="just">
              <a:lnSpc>
                <a:spcPct val="150000"/>
              </a:lnSpc>
              <a:spcAft>
                <a:spcPts val="0"/>
              </a:spcAft>
              <a:buFont typeface="+mj-lt"/>
              <a:buAutoNum type="arabicPeriod"/>
            </a:pPr>
            <a:r>
              <a:rPr lang="en-IN" sz="1600" dirty="0">
                <a:latin typeface="Tw Cen MT" panose="020B0602020104020603" pitchFamily="34" charset="0"/>
                <a:ea typeface="Calibri" panose="020F0502020204030204" pitchFamily="34" charset="0"/>
                <a:cs typeface="Times New Roman" panose="02020603050405020304" pitchFamily="18" charset="0"/>
              </a:rPr>
              <a:t>Somnath koley, Ravi Mishra,” VOICE OPERATED OUTDOOR NAVIGATION SYSTEM FOR VISUALLY IMPAIRED PERSONS”, International Journal of Engineering Trends and Technology- Volume3Issue2- 2012</a:t>
            </a:r>
          </a:p>
          <a:p>
            <a:pPr marL="342900" lvl="0" indent="-342900" algn="just">
              <a:lnSpc>
                <a:spcPct val="150000"/>
              </a:lnSpc>
              <a:spcAft>
                <a:spcPts val="0"/>
              </a:spcAft>
              <a:buFont typeface="+mj-lt"/>
              <a:buAutoNum type="arabicPeriod"/>
            </a:pPr>
            <a:r>
              <a:rPr lang="en-IN" sz="1600" dirty="0">
                <a:latin typeface="Tw Cen MT" panose="020B0602020104020603" pitchFamily="34" charset="0"/>
                <a:ea typeface="Calibri" panose="020F0502020204030204" pitchFamily="34" charset="0"/>
                <a:cs typeface="Times New Roman" panose="02020603050405020304" pitchFamily="18" charset="0"/>
              </a:rPr>
              <a:t>J. Bai, S. Lian, Z. Liu, K. Wang and D. Liu, “Smart guiding glasses for visually impaired people in indoor environment,” IEEE Trans. </a:t>
            </a:r>
            <a:r>
              <a:rPr lang="en-IN" sz="1600" dirty="0" err="1">
                <a:latin typeface="Tw Cen MT" panose="020B0602020104020603" pitchFamily="34" charset="0"/>
                <a:ea typeface="Calibri" panose="020F0502020204030204" pitchFamily="34" charset="0"/>
                <a:cs typeface="Times New Roman" panose="02020603050405020304" pitchFamily="18" charset="0"/>
              </a:rPr>
              <a:t>Consum</a:t>
            </a:r>
            <a:r>
              <a:rPr lang="en-IN" sz="1600" dirty="0">
                <a:latin typeface="Tw Cen MT" panose="020B0602020104020603" pitchFamily="34" charset="0"/>
                <a:ea typeface="Calibri" panose="020F0502020204030204" pitchFamily="34" charset="0"/>
                <a:cs typeface="Times New Roman" panose="02020603050405020304" pitchFamily="18" charset="0"/>
              </a:rPr>
              <a:t>. Electron., vol. 63, no. 3, pp. 258-266, Aug. 2017.</a:t>
            </a:r>
          </a:p>
          <a:p>
            <a:pPr marL="342900" lvl="0" indent="-342900" algn="just">
              <a:lnSpc>
                <a:spcPct val="150000"/>
              </a:lnSpc>
              <a:spcAft>
                <a:spcPts val="0"/>
              </a:spcAft>
              <a:buFont typeface="+mj-lt"/>
              <a:buAutoNum type="arabicPeriod"/>
            </a:pPr>
            <a:endParaRPr lang="en-IN" sz="1600" dirty="0">
              <a:effectLst/>
              <a:latin typeface="Tw Cen MT" panose="020B06020201040206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49784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
                                        <p:tgtEl>
                                          <p:spTgt spid="27"/>
                                        </p:tgtEl>
                                      </p:cBhvr>
                                    </p:animEffect>
                                    <p:anim calcmode="lin" valueType="num">
                                      <p:cBhvr>
                                        <p:cTn id="8" dur="50" fill="hold"/>
                                        <p:tgtEl>
                                          <p:spTgt spid="27"/>
                                        </p:tgtEl>
                                        <p:attrNameLst>
                                          <p:attrName>ppt_w</p:attrName>
                                        </p:attrNameLst>
                                      </p:cBhvr>
                                      <p:tavLst>
                                        <p:tav tm="0" fmla="#ppt_w*sin(2.5*pi*$)">
                                          <p:val>
                                            <p:fltVal val="0"/>
                                          </p:val>
                                        </p:tav>
                                        <p:tav tm="100000">
                                          <p:val>
                                            <p:fltVal val="1"/>
                                          </p:val>
                                        </p:tav>
                                      </p:tavLst>
                                    </p:anim>
                                    <p:anim calcmode="lin" valueType="num">
                                      <p:cBhvr>
                                        <p:cTn id="9" dur="50" fill="hold"/>
                                        <p:tgtEl>
                                          <p:spTgt spid="27"/>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28"/>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
                                        <p:tgtEl>
                                          <p:spTgt spid="28"/>
                                        </p:tgtEl>
                                      </p:cBhvr>
                                    </p:animEffect>
                                    <p:anim calcmode="lin" valueType="num">
                                      <p:cBhvr>
                                        <p:cTn id="17" dur="50" fill="hold"/>
                                        <p:tgtEl>
                                          <p:spTgt spid="28"/>
                                        </p:tgtEl>
                                        <p:attrNameLst>
                                          <p:attrName>ppt_w</p:attrName>
                                        </p:attrNameLst>
                                      </p:cBhvr>
                                      <p:tavLst>
                                        <p:tav tm="0" fmla="#ppt_w*sin(2.5*pi*$)">
                                          <p:val>
                                            <p:fltVal val="0"/>
                                          </p:val>
                                        </p:tav>
                                        <p:tav tm="100000">
                                          <p:val>
                                            <p:fltVal val="1"/>
                                          </p:val>
                                        </p:tav>
                                      </p:tavLst>
                                    </p:anim>
                                    <p:anim calcmode="lin" valueType="num">
                                      <p:cBhvr>
                                        <p:cTn id="18" dur="50" fill="hold"/>
                                        <p:tgtEl>
                                          <p:spTgt spid="28"/>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29"/>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
                                        <p:tgtEl>
                                          <p:spTgt spid="29"/>
                                        </p:tgtEl>
                                      </p:cBhvr>
                                    </p:animEffect>
                                    <p:anim calcmode="lin" valueType="num">
                                      <p:cBhvr>
                                        <p:cTn id="26" dur="50" fill="hold"/>
                                        <p:tgtEl>
                                          <p:spTgt spid="29"/>
                                        </p:tgtEl>
                                        <p:attrNameLst>
                                          <p:attrName>ppt_w</p:attrName>
                                        </p:attrNameLst>
                                      </p:cBhvr>
                                      <p:tavLst>
                                        <p:tav tm="0" fmla="#ppt_w*sin(2.5*pi*$)">
                                          <p:val>
                                            <p:fltVal val="0"/>
                                          </p:val>
                                        </p:tav>
                                        <p:tav tm="100000">
                                          <p:val>
                                            <p:fltVal val="1"/>
                                          </p:val>
                                        </p:tav>
                                      </p:tavLst>
                                    </p:anim>
                                    <p:anim calcmode="lin" valueType="num">
                                      <p:cBhvr>
                                        <p:cTn id="27" dur="50" fill="hold"/>
                                        <p:tgtEl>
                                          <p:spTgt spid="29"/>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30"/>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
                                        <p:tgtEl>
                                          <p:spTgt spid="30"/>
                                        </p:tgtEl>
                                      </p:cBhvr>
                                    </p:animEffect>
                                    <p:anim calcmode="lin" valueType="num">
                                      <p:cBhvr>
                                        <p:cTn id="35" dur="50" fill="hold"/>
                                        <p:tgtEl>
                                          <p:spTgt spid="30"/>
                                        </p:tgtEl>
                                        <p:attrNameLst>
                                          <p:attrName>ppt_w</p:attrName>
                                        </p:attrNameLst>
                                      </p:cBhvr>
                                      <p:tavLst>
                                        <p:tav tm="0" fmla="#ppt_w*sin(2.5*pi*$)">
                                          <p:val>
                                            <p:fltVal val="0"/>
                                          </p:val>
                                        </p:tav>
                                        <p:tav tm="100000">
                                          <p:val>
                                            <p:fltVal val="1"/>
                                          </p:val>
                                        </p:tav>
                                      </p:tavLst>
                                    </p:anim>
                                    <p:anim calcmode="lin" valueType="num">
                                      <p:cBhvr>
                                        <p:cTn id="36" dur="50" fill="hold"/>
                                        <p:tgtEl>
                                          <p:spTgt spid="30"/>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31"/>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
                                        <p:tgtEl>
                                          <p:spTgt spid="31"/>
                                        </p:tgtEl>
                                      </p:cBhvr>
                                    </p:animEffect>
                                    <p:anim calcmode="lin" valueType="num">
                                      <p:cBhvr>
                                        <p:cTn id="44" dur="50" fill="hold"/>
                                        <p:tgtEl>
                                          <p:spTgt spid="31"/>
                                        </p:tgtEl>
                                        <p:attrNameLst>
                                          <p:attrName>ppt_w</p:attrName>
                                        </p:attrNameLst>
                                      </p:cBhvr>
                                      <p:tavLst>
                                        <p:tav tm="0" fmla="#ppt_w*sin(2.5*pi*$)">
                                          <p:val>
                                            <p:fltVal val="0"/>
                                          </p:val>
                                        </p:tav>
                                        <p:tav tm="100000">
                                          <p:val>
                                            <p:fltVal val="1"/>
                                          </p:val>
                                        </p:tav>
                                      </p:tavLst>
                                    </p:anim>
                                    <p:anim calcmode="lin" valueType="num">
                                      <p:cBhvr>
                                        <p:cTn id="45" dur="50" fill="hold"/>
                                        <p:tgtEl>
                                          <p:spTgt spid="31"/>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2" presetClass="entr" presetSubtype="2" fill="hold" nodeType="afterEffect">
                                  <p:stCondLst>
                                    <p:cond delay="0"/>
                                  </p:stCondLst>
                                  <p:childTnLst>
                                    <p:set>
                                      <p:cBhvr>
                                        <p:cTn id="48" dur="1" fill="hold">
                                          <p:stCondLst>
                                            <p:cond delay="0"/>
                                          </p:stCondLst>
                                        </p:cTn>
                                        <p:tgtEl>
                                          <p:spTgt spid="2">
                                            <p:txEl>
                                              <p:pRg st="0" end="0"/>
                                            </p:txEl>
                                          </p:spTgt>
                                        </p:tgtEl>
                                        <p:attrNameLst>
                                          <p:attrName>style.visibility</p:attrName>
                                        </p:attrNameLst>
                                      </p:cBhvr>
                                      <p:to>
                                        <p:strVal val="visible"/>
                                      </p:to>
                                    </p:set>
                                    <p:anim calcmode="lin" valueType="num">
                                      <p:cBhvr additive="base">
                                        <p:cTn id="49"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51" fill="hold">
                            <p:stCondLst>
                              <p:cond delay="950"/>
                            </p:stCondLst>
                            <p:childTnLst>
                              <p:par>
                                <p:cTn id="52" presetID="2" presetClass="entr" presetSubtype="2" fill="hold" nodeType="afterEffect">
                                  <p:stCondLst>
                                    <p:cond delay="0"/>
                                  </p:stCondLst>
                                  <p:childTnLst>
                                    <p:set>
                                      <p:cBhvr>
                                        <p:cTn id="53" dur="1" fill="hold">
                                          <p:stCondLst>
                                            <p:cond delay="0"/>
                                          </p:stCondLst>
                                        </p:cTn>
                                        <p:tgtEl>
                                          <p:spTgt spid="2">
                                            <p:txEl>
                                              <p:pRg st="1" end="1"/>
                                            </p:txEl>
                                          </p:spTgt>
                                        </p:tgtEl>
                                        <p:attrNameLst>
                                          <p:attrName>style.visibility</p:attrName>
                                        </p:attrNameLst>
                                      </p:cBhvr>
                                      <p:to>
                                        <p:strVal val="visible"/>
                                      </p:to>
                                    </p:set>
                                    <p:anim calcmode="lin" valueType="num">
                                      <p:cBhvr additive="base">
                                        <p:cTn id="54"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56" fill="hold">
                            <p:stCondLst>
                              <p:cond delay="1450"/>
                            </p:stCondLst>
                            <p:childTnLst>
                              <p:par>
                                <p:cTn id="57" presetID="2" presetClass="entr" presetSubtype="2" fill="hold" nodeType="afterEffect">
                                  <p:stCondLst>
                                    <p:cond delay="0"/>
                                  </p:stCondLst>
                                  <p:childTnLst>
                                    <p:set>
                                      <p:cBhvr>
                                        <p:cTn id="58" dur="1" fill="hold">
                                          <p:stCondLst>
                                            <p:cond delay="0"/>
                                          </p:stCondLst>
                                        </p:cTn>
                                        <p:tgtEl>
                                          <p:spTgt spid="2">
                                            <p:txEl>
                                              <p:pRg st="2" end="2"/>
                                            </p:txEl>
                                          </p:spTgt>
                                        </p:tgtEl>
                                        <p:attrNameLst>
                                          <p:attrName>style.visibility</p:attrName>
                                        </p:attrNameLst>
                                      </p:cBhvr>
                                      <p:to>
                                        <p:strVal val="visible"/>
                                      </p:to>
                                    </p:set>
                                    <p:anim calcmode="lin" valueType="num">
                                      <p:cBhvr additive="base">
                                        <p:cTn id="59" dur="5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61" fill="hold">
                            <p:stCondLst>
                              <p:cond delay="1950"/>
                            </p:stCondLst>
                            <p:childTnLst>
                              <p:par>
                                <p:cTn id="62" presetID="2" presetClass="entr" presetSubtype="2" fill="hold" nodeType="afterEffect">
                                  <p:stCondLst>
                                    <p:cond delay="0"/>
                                  </p:stCondLst>
                                  <p:childTnLst>
                                    <p:set>
                                      <p:cBhvr>
                                        <p:cTn id="63" dur="1" fill="hold">
                                          <p:stCondLst>
                                            <p:cond delay="0"/>
                                          </p:stCondLst>
                                        </p:cTn>
                                        <p:tgtEl>
                                          <p:spTgt spid="2">
                                            <p:txEl>
                                              <p:pRg st="3" end="3"/>
                                            </p:txEl>
                                          </p:spTgt>
                                        </p:tgtEl>
                                        <p:attrNameLst>
                                          <p:attrName>style.visibility</p:attrName>
                                        </p:attrNameLst>
                                      </p:cBhvr>
                                      <p:to>
                                        <p:strVal val="visible"/>
                                      </p:to>
                                    </p:set>
                                    <p:anim calcmode="lin" valueType="num">
                                      <p:cBhvr additive="base">
                                        <p:cTn id="64" dur="500" fill="hold"/>
                                        <p:tgtEl>
                                          <p:spTgt spid="2">
                                            <p:txEl>
                                              <p:pRg st="3" end="3"/>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66" fill="hold">
                            <p:stCondLst>
                              <p:cond delay="2450"/>
                            </p:stCondLst>
                            <p:childTnLst>
                              <p:par>
                                <p:cTn id="67" presetID="2" presetClass="entr" presetSubtype="2" fill="hold" nodeType="afterEffect">
                                  <p:stCondLst>
                                    <p:cond delay="0"/>
                                  </p:stCondLst>
                                  <p:childTnLst>
                                    <p:set>
                                      <p:cBhvr>
                                        <p:cTn id="68" dur="1" fill="hold">
                                          <p:stCondLst>
                                            <p:cond delay="0"/>
                                          </p:stCondLst>
                                        </p:cTn>
                                        <p:tgtEl>
                                          <p:spTgt spid="2">
                                            <p:txEl>
                                              <p:pRg st="4" end="4"/>
                                            </p:txEl>
                                          </p:spTgt>
                                        </p:tgtEl>
                                        <p:attrNameLst>
                                          <p:attrName>style.visibility</p:attrName>
                                        </p:attrNameLst>
                                      </p:cBhvr>
                                      <p:to>
                                        <p:strVal val="visible"/>
                                      </p:to>
                                    </p:set>
                                    <p:anim calcmode="lin" valueType="num">
                                      <p:cBhvr additive="base">
                                        <p:cTn id="69" dur="500" fill="hold"/>
                                        <p:tgtEl>
                                          <p:spTgt spid="2">
                                            <p:txEl>
                                              <p:pRg st="4" end="4"/>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71" fill="hold">
                            <p:stCondLst>
                              <p:cond delay="2950"/>
                            </p:stCondLst>
                            <p:childTnLst>
                              <p:par>
                                <p:cTn id="72" presetID="2" presetClass="entr" presetSubtype="2" fill="hold" nodeType="afterEffect">
                                  <p:stCondLst>
                                    <p:cond delay="0"/>
                                  </p:stCondLst>
                                  <p:childTnLst>
                                    <p:set>
                                      <p:cBhvr>
                                        <p:cTn id="73" dur="1" fill="hold">
                                          <p:stCondLst>
                                            <p:cond delay="0"/>
                                          </p:stCondLst>
                                        </p:cTn>
                                        <p:tgtEl>
                                          <p:spTgt spid="2">
                                            <p:txEl>
                                              <p:pRg st="5" end="5"/>
                                            </p:txEl>
                                          </p:spTgt>
                                        </p:tgtEl>
                                        <p:attrNameLst>
                                          <p:attrName>style.visibility</p:attrName>
                                        </p:attrNameLst>
                                      </p:cBhvr>
                                      <p:to>
                                        <p:strVal val="visible"/>
                                      </p:to>
                                    </p:set>
                                    <p:anim calcmode="lin" valueType="num">
                                      <p:cBhvr additive="base">
                                        <p:cTn id="74" dur="500" fill="hold"/>
                                        <p:tgtEl>
                                          <p:spTgt spid="2">
                                            <p:txEl>
                                              <p:pRg st="5" end="5"/>
                                            </p:txEl>
                                          </p:spTgt>
                                        </p:tgtEl>
                                        <p:attrNameLst>
                                          <p:attrName>ppt_x</p:attrName>
                                        </p:attrNameLst>
                                      </p:cBhvr>
                                      <p:tavLst>
                                        <p:tav tm="0">
                                          <p:val>
                                            <p:strVal val="1+#ppt_w/2"/>
                                          </p:val>
                                        </p:tav>
                                        <p:tav tm="100000">
                                          <p:val>
                                            <p:strVal val="#ppt_x"/>
                                          </p:val>
                                        </p:tav>
                                      </p:tavLst>
                                    </p:anim>
                                    <p:anim calcmode="lin" valueType="num">
                                      <p:cBhvr additive="base">
                                        <p:cTn id="75"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par>
                          <p:cTn id="76" fill="hold">
                            <p:stCondLst>
                              <p:cond delay="3450"/>
                            </p:stCondLst>
                            <p:childTnLst>
                              <p:par>
                                <p:cTn id="77" presetID="2" presetClass="entr" presetSubtype="2" fill="hold" nodeType="afterEffect">
                                  <p:stCondLst>
                                    <p:cond delay="0"/>
                                  </p:stCondLst>
                                  <p:childTnLst>
                                    <p:set>
                                      <p:cBhvr>
                                        <p:cTn id="78" dur="1" fill="hold">
                                          <p:stCondLst>
                                            <p:cond delay="0"/>
                                          </p:stCondLst>
                                        </p:cTn>
                                        <p:tgtEl>
                                          <p:spTgt spid="2">
                                            <p:txEl>
                                              <p:pRg st="6" end="6"/>
                                            </p:txEl>
                                          </p:spTgt>
                                        </p:tgtEl>
                                        <p:attrNameLst>
                                          <p:attrName>style.visibility</p:attrName>
                                        </p:attrNameLst>
                                      </p:cBhvr>
                                      <p:to>
                                        <p:strVal val="visible"/>
                                      </p:to>
                                    </p:set>
                                    <p:anim calcmode="lin" valueType="num">
                                      <p:cBhvr additive="base">
                                        <p:cTn id="79" dur="500" fill="hold"/>
                                        <p:tgtEl>
                                          <p:spTgt spid="2">
                                            <p:txEl>
                                              <p:pRg st="6" end="6"/>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par>
                          <p:cTn id="81" fill="hold">
                            <p:stCondLst>
                              <p:cond delay="3950"/>
                            </p:stCondLst>
                            <p:childTnLst>
                              <p:par>
                                <p:cTn id="82" presetID="2" presetClass="entr" presetSubtype="2" fill="hold" nodeType="afterEffect">
                                  <p:stCondLst>
                                    <p:cond delay="0"/>
                                  </p:stCondLst>
                                  <p:childTnLst>
                                    <p:set>
                                      <p:cBhvr>
                                        <p:cTn id="83" dur="1" fill="hold">
                                          <p:stCondLst>
                                            <p:cond delay="0"/>
                                          </p:stCondLst>
                                        </p:cTn>
                                        <p:tgtEl>
                                          <p:spTgt spid="2">
                                            <p:txEl>
                                              <p:pRg st="7" end="7"/>
                                            </p:txEl>
                                          </p:spTgt>
                                        </p:tgtEl>
                                        <p:attrNameLst>
                                          <p:attrName>style.visibility</p:attrName>
                                        </p:attrNameLst>
                                      </p:cBhvr>
                                      <p:to>
                                        <p:strVal val="visible"/>
                                      </p:to>
                                    </p:set>
                                    <p:anim calcmode="lin" valueType="num">
                                      <p:cBhvr additive="base">
                                        <p:cTn id="84" dur="500" fill="hold"/>
                                        <p:tgtEl>
                                          <p:spTgt spid="2">
                                            <p:txEl>
                                              <p:pRg st="7" end="7"/>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8" grpId="1" animBg="1"/>
      <p:bldP spid="29" grpId="0" animBg="1"/>
      <p:bldP spid="29" grpId="1" animBg="1"/>
      <p:bldP spid="30" grpId="0" animBg="1"/>
      <p:bldP spid="30" grpId="1" animBg="1"/>
      <p:bldP spid="31" grpId="0" animBg="1"/>
      <p:bldP spid="3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2" y="128637"/>
            <a:ext cx="7278915" cy="707886"/>
          </a:xfrm>
          <a:prstGeom prst="rect">
            <a:avLst/>
          </a:prstGeom>
          <a:noFill/>
        </p:spPr>
        <p:txBody>
          <a:bodyPr wrap="square" rtlCol="0">
            <a:spAutoFit/>
          </a:bodyPr>
          <a:lstStyle/>
          <a:p>
            <a:pPr algn="ctr"/>
            <a:r>
              <a:rPr lang="en-US" sz="4000" b="1" dirty="0">
                <a:solidFill>
                  <a:srgbClr val="002060"/>
                </a:solidFill>
                <a:latin typeface="Tw Cen MT" panose="020B0602020104020603" pitchFamily="34" charset="0"/>
              </a:rPr>
              <a:t>Aim</a:t>
            </a:r>
          </a:p>
        </p:txBody>
      </p:sp>
      <p:sp>
        <p:nvSpPr>
          <p:cNvPr id="23" name="Oval 22">
            <a:extLst>
              <a:ext uri="{FF2B5EF4-FFF2-40B4-BE49-F238E27FC236}">
                <a16:creationId xmlns:a16="http://schemas.microsoft.com/office/drawing/2014/main" id="{BEA1C810-A20E-4730-98BB-986E9FDC59FA}"/>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33761808-C983-4A31-9A44-5F2FB984C338}"/>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ADE4F05-DEA7-41E2-B783-F528E2E38610}"/>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05AE158-1F70-4AAE-AB31-260C1D591FBD}"/>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B9DFBEA-3E9C-442D-9198-FFD589AAAA9F}"/>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4">
            <a:extLst>
              <a:ext uri="{FF2B5EF4-FFF2-40B4-BE49-F238E27FC236}">
                <a16:creationId xmlns:a16="http://schemas.microsoft.com/office/drawing/2014/main" id="{591328B8-918C-4E45-9C84-4DCE03C33A47}"/>
              </a:ext>
            </a:extLst>
          </p:cNvPr>
          <p:cNvSpPr txBox="1">
            <a:spLocks/>
          </p:cNvSpPr>
          <p:nvPr/>
        </p:nvSpPr>
        <p:spPr>
          <a:xfrm>
            <a:off x="418719" y="1410741"/>
            <a:ext cx="10923373" cy="48895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Clr>
                <a:schemeClr val="bg2"/>
              </a:buClr>
              <a:buFont typeface="Wingdings" panose="05000000000000000000" pitchFamily="2" charset="2"/>
              <a:buChar char="q"/>
              <a:defRPr/>
            </a:pPr>
            <a:r>
              <a:rPr lang="en-US" altLang="en-US" dirty="0">
                <a:solidFill>
                  <a:schemeClr val="accent1">
                    <a:lumMod val="75000"/>
                  </a:schemeClr>
                </a:solidFill>
                <a:latin typeface="Tw Cen MT" panose="020B0602020104020603" pitchFamily="34" charset="0"/>
                <a:cs typeface="Times New Roman" pitchFamily="18" charset="0"/>
              </a:rPr>
              <a:t>This project aims at making </a:t>
            </a:r>
            <a:r>
              <a:rPr lang="en-US" altLang="en-US" b="1" dirty="0">
                <a:solidFill>
                  <a:schemeClr val="accent1">
                    <a:lumMod val="75000"/>
                  </a:schemeClr>
                </a:solidFill>
                <a:latin typeface="Tw Cen MT" panose="020B0602020104020603" pitchFamily="34" charset="0"/>
                <a:cs typeface="Times New Roman" pitchFamily="18" charset="0"/>
              </a:rPr>
              <a:t>the life of blind people easy</a:t>
            </a:r>
            <a:r>
              <a:rPr lang="en-US" altLang="en-US" dirty="0">
                <a:solidFill>
                  <a:schemeClr val="accent1">
                    <a:lumMod val="75000"/>
                  </a:schemeClr>
                </a:solidFill>
                <a:latin typeface="Tw Cen MT" panose="020B0602020104020603" pitchFamily="34" charset="0"/>
                <a:cs typeface="Times New Roman" pitchFamily="18" charset="0"/>
              </a:rPr>
              <a:t>. </a:t>
            </a:r>
          </a:p>
          <a:p>
            <a:pPr marL="342900" indent="-342900" algn="just">
              <a:buClr>
                <a:schemeClr val="bg2"/>
              </a:buClr>
              <a:buFont typeface="Wingdings" panose="05000000000000000000" pitchFamily="2" charset="2"/>
              <a:buChar char="q"/>
              <a:defRPr/>
            </a:pPr>
            <a:r>
              <a:rPr lang="en-US" altLang="en-US" dirty="0">
                <a:solidFill>
                  <a:schemeClr val="accent1">
                    <a:lumMod val="75000"/>
                  </a:schemeClr>
                </a:solidFill>
                <a:latin typeface="Tw Cen MT" panose="020B0602020104020603" pitchFamily="34" charset="0"/>
                <a:cs typeface="Times New Roman" pitchFamily="18" charset="0"/>
              </a:rPr>
              <a:t>This is a camera-based application in which the </a:t>
            </a:r>
            <a:r>
              <a:rPr lang="en-US" altLang="en-US" b="1" dirty="0">
                <a:solidFill>
                  <a:schemeClr val="accent1">
                    <a:lumMod val="75000"/>
                  </a:schemeClr>
                </a:solidFill>
                <a:latin typeface="Tw Cen MT" panose="020B0602020104020603" pitchFamily="34" charset="0"/>
                <a:cs typeface="Times New Roman" pitchFamily="18" charset="0"/>
              </a:rPr>
              <a:t>Quick Response Code </a:t>
            </a:r>
            <a:r>
              <a:rPr lang="en-US" altLang="en-US" dirty="0">
                <a:solidFill>
                  <a:schemeClr val="accent1">
                    <a:lumMod val="75000"/>
                  </a:schemeClr>
                </a:solidFill>
                <a:latin typeface="Tw Cen MT" panose="020B0602020104020603" pitchFamily="34" charset="0"/>
                <a:cs typeface="Times New Roman" pitchFamily="18" charset="0"/>
              </a:rPr>
              <a:t>(QR Code) is used to read the description of the product details which is located in the cloud.</a:t>
            </a:r>
          </a:p>
          <a:p>
            <a:pPr marL="342900" indent="-342900" algn="just">
              <a:buClr>
                <a:schemeClr val="bg2"/>
              </a:buClr>
              <a:buFont typeface="Wingdings" panose="05000000000000000000" pitchFamily="2" charset="2"/>
              <a:buChar char="q"/>
              <a:defRPr/>
            </a:pPr>
            <a:r>
              <a:rPr lang="en-US" altLang="en-US" dirty="0">
                <a:solidFill>
                  <a:schemeClr val="accent1">
                    <a:lumMod val="75000"/>
                  </a:schemeClr>
                </a:solidFill>
                <a:latin typeface="Tw Cen MT" panose="020B0602020104020603" pitchFamily="34" charset="0"/>
                <a:cs typeface="Times New Roman" pitchFamily="18" charset="0"/>
              </a:rPr>
              <a:t>With the help of </a:t>
            </a:r>
            <a:r>
              <a:rPr lang="en-US" altLang="en-US" b="1" dirty="0">
                <a:solidFill>
                  <a:schemeClr val="accent1">
                    <a:lumMod val="75000"/>
                  </a:schemeClr>
                </a:solidFill>
                <a:latin typeface="Tw Cen MT" panose="020B0602020104020603" pitchFamily="34" charset="0"/>
                <a:cs typeface="Times New Roman" pitchFamily="18" charset="0"/>
              </a:rPr>
              <a:t>speech synthesizer</a:t>
            </a:r>
            <a:r>
              <a:rPr lang="en-US" altLang="en-US" dirty="0">
                <a:solidFill>
                  <a:schemeClr val="accent1">
                    <a:lumMod val="75000"/>
                  </a:schemeClr>
                </a:solidFill>
                <a:latin typeface="Tw Cen MT" panose="020B0602020104020603" pitchFamily="34" charset="0"/>
                <a:cs typeface="Times New Roman" pitchFamily="18" charset="0"/>
              </a:rPr>
              <a:t>, the application understands the product’s name.</a:t>
            </a:r>
          </a:p>
          <a:p>
            <a:pPr marL="342900" indent="-342900" algn="just">
              <a:buClr>
                <a:schemeClr val="bg2"/>
              </a:buClr>
              <a:buFont typeface="Wingdings" panose="05000000000000000000" pitchFamily="2" charset="2"/>
              <a:buChar char="q"/>
              <a:defRPr/>
            </a:pPr>
            <a:r>
              <a:rPr lang="en-US" altLang="en-US" dirty="0">
                <a:solidFill>
                  <a:schemeClr val="accent1">
                    <a:lumMod val="75000"/>
                  </a:schemeClr>
                </a:solidFill>
                <a:latin typeface="Tw Cen MT" panose="020B0602020104020603" pitchFamily="34" charset="0"/>
                <a:cs typeface="Times New Roman" pitchFamily="18" charset="0"/>
              </a:rPr>
              <a:t>The application also built with a unique code to help in </a:t>
            </a:r>
            <a:r>
              <a:rPr lang="en-US" altLang="en-US" b="1" dirty="0">
                <a:solidFill>
                  <a:schemeClr val="accent1">
                    <a:lumMod val="75000"/>
                  </a:schemeClr>
                </a:solidFill>
                <a:latin typeface="Tw Cen MT" panose="020B0602020104020603" pitchFamily="34" charset="0"/>
                <a:cs typeface="Times New Roman" pitchFamily="18" charset="0"/>
              </a:rPr>
              <a:t>navigate</a:t>
            </a:r>
            <a:r>
              <a:rPr lang="en-US" altLang="en-US" dirty="0">
                <a:solidFill>
                  <a:schemeClr val="accent1">
                    <a:lumMod val="75000"/>
                  </a:schemeClr>
                </a:solidFill>
                <a:latin typeface="Tw Cen MT" panose="020B0602020104020603" pitchFamily="34" charset="0"/>
                <a:cs typeface="Times New Roman" pitchFamily="18" charset="0"/>
              </a:rPr>
              <a:t> and </a:t>
            </a:r>
            <a:r>
              <a:rPr lang="en-US" altLang="en-US" b="1" dirty="0">
                <a:solidFill>
                  <a:schemeClr val="accent1">
                    <a:lumMod val="75000"/>
                  </a:schemeClr>
                </a:solidFill>
                <a:latin typeface="Tw Cen MT" panose="020B0602020104020603" pitchFamily="34" charset="0"/>
                <a:cs typeface="Times New Roman" pitchFamily="18" charset="0"/>
              </a:rPr>
              <a:t>obstacle</a:t>
            </a:r>
            <a:r>
              <a:rPr lang="en-US" altLang="en-US" dirty="0">
                <a:solidFill>
                  <a:schemeClr val="accent1">
                    <a:lumMod val="75000"/>
                  </a:schemeClr>
                </a:solidFill>
                <a:latin typeface="Tw Cen MT" panose="020B0602020104020603" pitchFamily="34" charset="0"/>
                <a:cs typeface="Times New Roman" pitchFamily="18" charset="0"/>
              </a:rPr>
              <a:t> identification using </a:t>
            </a:r>
            <a:r>
              <a:rPr lang="en-US" altLang="en-US" b="1" dirty="0" err="1">
                <a:solidFill>
                  <a:schemeClr val="accent1">
                    <a:lumMod val="75000"/>
                  </a:schemeClr>
                </a:solidFill>
                <a:latin typeface="Tw Cen MT" panose="020B0602020104020603" pitchFamily="34" charset="0"/>
                <a:cs typeface="Times New Roman" pitchFamily="18" charset="0"/>
              </a:rPr>
              <a:t>mapbox</a:t>
            </a:r>
            <a:r>
              <a:rPr lang="en-US" altLang="en-US" b="1" dirty="0">
                <a:solidFill>
                  <a:schemeClr val="accent1">
                    <a:lumMod val="75000"/>
                  </a:schemeClr>
                </a:solidFill>
                <a:latin typeface="Tw Cen MT" panose="020B0602020104020603" pitchFamily="34" charset="0"/>
                <a:cs typeface="Times New Roman" pitchFamily="18" charset="0"/>
              </a:rPr>
              <a:t> &amp; Ultrasonic sensor </a:t>
            </a:r>
            <a:r>
              <a:rPr lang="en-US" altLang="en-US" dirty="0">
                <a:solidFill>
                  <a:schemeClr val="accent1">
                    <a:lumMod val="75000"/>
                  </a:schemeClr>
                </a:solidFill>
                <a:latin typeface="Tw Cen MT" panose="020B0602020104020603" pitchFamily="34" charset="0"/>
                <a:cs typeface="Times New Roman" pitchFamily="18" charset="0"/>
              </a:rPr>
              <a:t>. </a:t>
            </a:r>
          </a:p>
          <a:p>
            <a:pPr marL="342900" indent="-342900" algn="just">
              <a:buClr>
                <a:schemeClr val="bg2"/>
              </a:buClr>
              <a:buFont typeface="Wingdings" panose="05000000000000000000" pitchFamily="2" charset="2"/>
              <a:buChar char="q"/>
              <a:defRPr/>
            </a:pPr>
            <a:r>
              <a:rPr lang="en-US" altLang="en-US" b="1" dirty="0">
                <a:solidFill>
                  <a:schemeClr val="accent1">
                    <a:lumMod val="75000"/>
                  </a:schemeClr>
                </a:solidFill>
                <a:latin typeface="Tw Cen MT" panose="020B0602020104020603" pitchFamily="34" charset="0"/>
                <a:cs typeface="Times New Roman" pitchFamily="18" charset="0"/>
              </a:rPr>
              <a:t>The main aim </a:t>
            </a:r>
            <a:r>
              <a:rPr lang="en-US" altLang="en-US" dirty="0">
                <a:solidFill>
                  <a:schemeClr val="accent1">
                    <a:lumMod val="75000"/>
                  </a:schemeClr>
                </a:solidFill>
                <a:latin typeface="Tw Cen MT" panose="020B0602020104020603" pitchFamily="34" charset="0"/>
                <a:cs typeface="Times New Roman" pitchFamily="18" charset="0"/>
              </a:rPr>
              <a:t>of the application being developed is to enable the blind people to </a:t>
            </a:r>
            <a:r>
              <a:rPr lang="en-US" altLang="en-US" b="1" dirty="0">
                <a:solidFill>
                  <a:schemeClr val="accent1">
                    <a:lumMod val="75000"/>
                  </a:schemeClr>
                </a:solidFill>
                <a:latin typeface="Tw Cen MT" panose="020B0602020104020603" pitchFamily="34" charset="0"/>
                <a:cs typeface="Times New Roman" pitchFamily="18" charset="0"/>
              </a:rPr>
              <a:t>distinguish between packaged and other goods</a:t>
            </a:r>
            <a:r>
              <a:rPr lang="en-US" altLang="en-US" dirty="0">
                <a:solidFill>
                  <a:schemeClr val="accent1">
                    <a:lumMod val="75000"/>
                  </a:schemeClr>
                </a:solidFill>
                <a:latin typeface="Tw Cen MT" panose="020B0602020104020603" pitchFamily="34" charset="0"/>
                <a:cs typeface="Times New Roman" pitchFamily="18" charset="0"/>
              </a:rPr>
              <a:t>.</a:t>
            </a:r>
          </a:p>
          <a:p>
            <a:pPr marL="342900" indent="-342900" algn="just">
              <a:buClr>
                <a:schemeClr val="bg2"/>
              </a:buClr>
              <a:buFont typeface="Wingdings" panose="05000000000000000000" pitchFamily="2" charset="2"/>
              <a:buChar char="q"/>
              <a:defRPr/>
            </a:pPr>
            <a:r>
              <a:rPr lang="en-US" altLang="en-US" dirty="0">
                <a:solidFill>
                  <a:schemeClr val="accent1">
                    <a:lumMod val="75000"/>
                  </a:schemeClr>
                </a:solidFill>
                <a:latin typeface="Tw Cen MT" panose="020B0602020104020603" pitchFamily="34" charset="0"/>
                <a:cs typeface="Times New Roman" pitchFamily="18" charset="0"/>
              </a:rPr>
              <a:t>Therefore, this application </a:t>
            </a:r>
            <a:r>
              <a:rPr lang="en-US" altLang="en-US" b="1" dirty="0">
                <a:solidFill>
                  <a:schemeClr val="accent1">
                    <a:lumMod val="75000"/>
                  </a:schemeClr>
                </a:solidFill>
                <a:latin typeface="Tw Cen MT" panose="020B0602020104020603" pitchFamily="34" charset="0"/>
                <a:cs typeface="Times New Roman" pitchFamily="18" charset="0"/>
              </a:rPr>
              <a:t>benefits</a:t>
            </a:r>
            <a:r>
              <a:rPr lang="en-US" altLang="en-US" dirty="0">
                <a:solidFill>
                  <a:schemeClr val="accent1">
                    <a:lumMod val="75000"/>
                  </a:schemeClr>
                </a:solidFill>
                <a:latin typeface="Tw Cen MT" panose="020B0602020104020603" pitchFamily="34" charset="0"/>
                <a:cs typeface="Times New Roman" pitchFamily="18" charset="0"/>
              </a:rPr>
              <a:t> the </a:t>
            </a:r>
            <a:r>
              <a:rPr lang="en-US" altLang="en-US" b="1" dirty="0">
                <a:solidFill>
                  <a:schemeClr val="accent1">
                    <a:lumMod val="75000"/>
                  </a:schemeClr>
                </a:solidFill>
                <a:latin typeface="Tw Cen MT" panose="020B0602020104020603" pitchFamily="34" charset="0"/>
                <a:cs typeface="Times New Roman" pitchFamily="18" charset="0"/>
              </a:rPr>
              <a:t>visually challenged </a:t>
            </a:r>
            <a:r>
              <a:rPr lang="en-US" altLang="en-US" dirty="0">
                <a:solidFill>
                  <a:schemeClr val="accent1">
                    <a:lumMod val="75000"/>
                  </a:schemeClr>
                </a:solidFill>
                <a:latin typeface="Tw Cen MT" panose="020B0602020104020603" pitchFamily="34" charset="0"/>
                <a:cs typeface="Times New Roman" pitchFamily="18" charset="0"/>
              </a:rPr>
              <a:t>people and </a:t>
            </a:r>
            <a:r>
              <a:rPr lang="en-US" altLang="en-US" b="1" dirty="0">
                <a:solidFill>
                  <a:schemeClr val="accent1">
                    <a:lumMod val="75000"/>
                  </a:schemeClr>
                </a:solidFill>
                <a:latin typeface="Tw Cen MT" panose="020B0602020104020603" pitchFamily="34" charset="0"/>
                <a:cs typeface="Times New Roman" pitchFamily="18" charset="0"/>
              </a:rPr>
              <a:t>ease</a:t>
            </a:r>
            <a:r>
              <a:rPr lang="en-US" altLang="en-US" dirty="0">
                <a:solidFill>
                  <a:schemeClr val="accent1">
                    <a:lumMod val="75000"/>
                  </a:schemeClr>
                </a:solidFill>
                <a:latin typeface="Tw Cen MT" panose="020B0602020104020603" pitchFamily="34" charset="0"/>
                <a:cs typeface="Times New Roman" pitchFamily="18" charset="0"/>
              </a:rPr>
              <a:t> </a:t>
            </a:r>
            <a:r>
              <a:rPr lang="en-US" altLang="en-US" b="1" dirty="0">
                <a:solidFill>
                  <a:schemeClr val="accent1">
                    <a:lumMod val="75000"/>
                  </a:schemeClr>
                </a:solidFill>
                <a:latin typeface="Tw Cen MT" panose="020B0602020104020603" pitchFamily="34" charset="0"/>
                <a:cs typeface="Times New Roman" pitchFamily="18" charset="0"/>
              </a:rPr>
              <a:t>the identifying products.</a:t>
            </a:r>
          </a:p>
        </p:txBody>
      </p:sp>
    </p:spTree>
    <p:extLst>
      <p:ext uri="{BB962C8B-B14F-4D97-AF65-F5344CB8AC3E}">
        <p14:creationId xmlns:p14="http://schemas.microsoft.com/office/powerpoint/2010/main" val="4249161656"/>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
                                        <p:tgtEl>
                                          <p:spTgt spid="23"/>
                                        </p:tgtEl>
                                      </p:cBhvr>
                                    </p:animEffect>
                                    <p:anim calcmode="lin" valueType="num">
                                      <p:cBhvr>
                                        <p:cTn id="8" dur="50" fill="hold"/>
                                        <p:tgtEl>
                                          <p:spTgt spid="23"/>
                                        </p:tgtEl>
                                        <p:attrNameLst>
                                          <p:attrName>ppt_w</p:attrName>
                                        </p:attrNameLst>
                                      </p:cBhvr>
                                      <p:tavLst>
                                        <p:tav tm="0" fmla="#ppt_w*sin(2.5*pi*$)">
                                          <p:val>
                                            <p:fltVal val="0"/>
                                          </p:val>
                                        </p:tav>
                                        <p:tav tm="100000">
                                          <p:val>
                                            <p:fltVal val="1"/>
                                          </p:val>
                                        </p:tav>
                                      </p:tavLst>
                                    </p:anim>
                                    <p:anim calcmode="lin" valueType="num">
                                      <p:cBhvr>
                                        <p:cTn id="9" dur="50" fill="hold"/>
                                        <p:tgtEl>
                                          <p:spTgt spid="23"/>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28"/>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
                                        <p:tgtEl>
                                          <p:spTgt spid="28"/>
                                        </p:tgtEl>
                                      </p:cBhvr>
                                    </p:animEffect>
                                    <p:anim calcmode="lin" valueType="num">
                                      <p:cBhvr>
                                        <p:cTn id="17" dur="50" fill="hold"/>
                                        <p:tgtEl>
                                          <p:spTgt spid="28"/>
                                        </p:tgtEl>
                                        <p:attrNameLst>
                                          <p:attrName>ppt_w</p:attrName>
                                        </p:attrNameLst>
                                      </p:cBhvr>
                                      <p:tavLst>
                                        <p:tav tm="0" fmla="#ppt_w*sin(2.5*pi*$)">
                                          <p:val>
                                            <p:fltVal val="0"/>
                                          </p:val>
                                        </p:tav>
                                        <p:tav tm="100000">
                                          <p:val>
                                            <p:fltVal val="1"/>
                                          </p:val>
                                        </p:tav>
                                      </p:tavLst>
                                    </p:anim>
                                    <p:anim calcmode="lin" valueType="num">
                                      <p:cBhvr>
                                        <p:cTn id="18" dur="50" fill="hold"/>
                                        <p:tgtEl>
                                          <p:spTgt spid="28"/>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29"/>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
                                        <p:tgtEl>
                                          <p:spTgt spid="29"/>
                                        </p:tgtEl>
                                      </p:cBhvr>
                                    </p:animEffect>
                                    <p:anim calcmode="lin" valueType="num">
                                      <p:cBhvr>
                                        <p:cTn id="26" dur="50" fill="hold"/>
                                        <p:tgtEl>
                                          <p:spTgt spid="29"/>
                                        </p:tgtEl>
                                        <p:attrNameLst>
                                          <p:attrName>ppt_w</p:attrName>
                                        </p:attrNameLst>
                                      </p:cBhvr>
                                      <p:tavLst>
                                        <p:tav tm="0" fmla="#ppt_w*sin(2.5*pi*$)">
                                          <p:val>
                                            <p:fltVal val="0"/>
                                          </p:val>
                                        </p:tav>
                                        <p:tav tm="100000">
                                          <p:val>
                                            <p:fltVal val="1"/>
                                          </p:val>
                                        </p:tav>
                                      </p:tavLst>
                                    </p:anim>
                                    <p:anim calcmode="lin" valueType="num">
                                      <p:cBhvr>
                                        <p:cTn id="27" dur="50" fill="hold"/>
                                        <p:tgtEl>
                                          <p:spTgt spid="29"/>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30"/>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
                                        <p:tgtEl>
                                          <p:spTgt spid="30"/>
                                        </p:tgtEl>
                                      </p:cBhvr>
                                    </p:animEffect>
                                    <p:anim calcmode="lin" valueType="num">
                                      <p:cBhvr>
                                        <p:cTn id="35" dur="50" fill="hold"/>
                                        <p:tgtEl>
                                          <p:spTgt spid="30"/>
                                        </p:tgtEl>
                                        <p:attrNameLst>
                                          <p:attrName>ppt_w</p:attrName>
                                        </p:attrNameLst>
                                      </p:cBhvr>
                                      <p:tavLst>
                                        <p:tav tm="0" fmla="#ppt_w*sin(2.5*pi*$)">
                                          <p:val>
                                            <p:fltVal val="0"/>
                                          </p:val>
                                        </p:tav>
                                        <p:tav tm="100000">
                                          <p:val>
                                            <p:fltVal val="1"/>
                                          </p:val>
                                        </p:tav>
                                      </p:tavLst>
                                    </p:anim>
                                    <p:anim calcmode="lin" valueType="num">
                                      <p:cBhvr>
                                        <p:cTn id="36" dur="50" fill="hold"/>
                                        <p:tgtEl>
                                          <p:spTgt spid="30"/>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31"/>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
                                        <p:tgtEl>
                                          <p:spTgt spid="31"/>
                                        </p:tgtEl>
                                      </p:cBhvr>
                                    </p:animEffect>
                                    <p:anim calcmode="lin" valueType="num">
                                      <p:cBhvr>
                                        <p:cTn id="44" dur="50" fill="hold"/>
                                        <p:tgtEl>
                                          <p:spTgt spid="31"/>
                                        </p:tgtEl>
                                        <p:attrNameLst>
                                          <p:attrName>ppt_w</p:attrName>
                                        </p:attrNameLst>
                                      </p:cBhvr>
                                      <p:tavLst>
                                        <p:tav tm="0" fmla="#ppt_w*sin(2.5*pi*$)">
                                          <p:val>
                                            <p:fltVal val="0"/>
                                          </p:val>
                                        </p:tav>
                                        <p:tav tm="100000">
                                          <p:val>
                                            <p:fltVal val="1"/>
                                          </p:val>
                                        </p:tav>
                                      </p:tavLst>
                                    </p:anim>
                                    <p:anim calcmode="lin" valueType="num">
                                      <p:cBhvr>
                                        <p:cTn id="45" dur="50" fill="hold"/>
                                        <p:tgtEl>
                                          <p:spTgt spid="31"/>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42" presetClass="entr" presetSubtype="0" fill="hold" nodeType="after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animEffect transition="in" filter="fade">
                                      <p:cBhvr>
                                        <p:cTn id="49" dur="200"/>
                                        <p:tgtEl>
                                          <p:spTgt spid="16">
                                            <p:txEl>
                                              <p:pRg st="0" end="0"/>
                                            </p:txEl>
                                          </p:spTgt>
                                        </p:tgtEl>
                                      </p:cBhvr>
                                    </p:animEffect>
                                    <p:anim calcmode="lin" valueType="num">
                                      <p:cBhvr>
                                        <p:cTn id="50" dur="2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51" dur="2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par>
                          <p:cTn id="52" fill="hold">
                            <p:stCondLst>
                              <p:cond delay="650"/>
                            </p:stCondLst>
                            <p:childTnLst>
                              <p:par>
                                <p:cTn id="53" presetID="42" presetClass="entr" presetSubtype="0" fill="hold" nodeType="afterEffect">
                                  <p:stCondLst>
                                    <p:cond delay="0"/>
                                  </p:stCondLst>
                                  <p:childTnLst>
                                    <p:set>
                                      <p:cBhvr>
                                        <p:cTn id="54" dur="1" fill="hold">
                                          <p:stCondLst>
                                            <p:cond delay="0"/>
                                          </p:stCondLst>
                                        </p:cTn>
                                        <p:tgtEl>
                                          <p:spTgt spid="16">
                                            <p:txEl>
                                              <p:pRg st="1" end="1"/>
                                            </p:txEl>
                                          </p:spTgt>
                                        </p:tgtEl>
                                        <p:attrNameLst>
                                          <p:attrName>style.visibility</p:attrName>
                                        </p:attrNameLst>
                                      </p:cBhvr>
                                      <p:to>
                                        <p:strVal val="visible"/>
                                      </p:to>
                                    </p:set>
                                    <p:animEffect transition="in" filter="fade">
                                      <p:cBhvr>
                                        <p:cTn id="55" dur="200"/>
                                        <p:tgtEl>
                                          <p:spTgt spid="16">
                                            <p:txEl>
                                              <p:pRg st="1" end="1"/>
                                            </p:txEl>
                                          </p:spTgt>
                                        </p:tgtEl>
                                      </p:cBhvr>
                                    </p:animEffect>
                                    <p:anim calcmode="lin" valueType="num">
                                      <p:cBhvr>
                                        <p:cTn id="56" dur="2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57" dur="2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par>
                          <p:cTn id="58" fill="hold">
                            <p:stCondLst>
                              <p:cond delay="850"/>
                            </p:stCondLst>
                            <p:childTnLst>
                              <p:par>
                                <p:cTn id="59" presetID="42" presetClass="entr" presetSubtype="0" fill="hold" nodeType="afterEffect">
                                  <p:stCondLst>
                                    <p:cond delay="0"/>
                                  </p:stCondLst>
                                  <p:childTnLst>
                                    <p:set>
                                      <p:cBhvr>
                                        <p:cTn id="60" dur="1" fill="hold">
                                          <p:stCondLst>
                                            <p:cond delay="0"/>
                                          </p:stCondLst>
                                        </p:cTn>
                                        <p:tgtEl>
                                          <p:spTgt spid="16">
                                            <p:txEl>
                                              <p:pRg st="2" end="2"/>
                                            </p:txEl>
                                          </p:spTgt>
                                        </p:tgtEl>
                                        <p:attrNameLst>
                                          <p:attrName>style.visibility</p:attrName>
                                        </p:attrNameLst>
                                      </p:cBhvr>
                                      <p:to>
                                        <p:strVal val="visible"/>
                                      </p:to>
                                    </p:set>
                                    <p:animEffect transition="in" filter="fade">
                                      <p:cBhvr>
                                        <p:cTn id="61" dur="200"/>
                                        <p:tgtEl>
                                          <p:spTgt spid="16">
                                            <p:txEl>
                                              <p:pRg st="2" end="2"/>
                                            </p:txEl>
                                          </p:spTgt>
                                        </p:tgtEl>
                                      </p:cBhvr>
                                    </p:animEffect>
                                    <p:anim calcmode="lin" valueType="num">
                                      <p:cBhvr>
                                        <p:cTn id="62" dur="2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63" dur="2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par>
                          <p:cTn id="64" fill="hold">
                            <p:stCondLst>
                              <p:cond delay="1050"/>
                            </p:stCondLst>
                            <p:childTnLst>
                              <p:par>
                                <p:cTn id="65" presetID="42" presetClass="entr" presetSubtype="0" fill="hold" nodeType="afterEffect">
                                  <p:stCondLst>
                                    <p:cond delay="0"/>
                                  </p:stCondLst>
                                  <p:childTnLst>
                                    <p:set>
                                      <p:cBhvr>
                                        <p:cTn id="66" dur="1" fill="hold">
                                          <p:stCondLst>
                                            <p:cond delay="0"/>
                                          </p:stCondLst>
                                        </p:cTn>
                                        <p:tgtEl>
                                          <p:spTgt spid="16">
                                            <p:txEl>
                                              <p:pRg st="3" end="3"/>
                                            </p:txEl>
                                          </p:spTgt>
                                        </p:tgtEl>
                                        <p:attrNameLst>
                                          <p:attrName>style.visibility</p:attrName>
                                        </p:attrNameLst>
                                      </p:cBhvr>
                                      <p:to>
                                        <p:strVal val="visible"/>
                                      </p:to>
                                    </p:set>
                                    <p:animEffect transition="in" filter="fade">
                                      <p:cBhvr>
                                        <p:cTn id="67" dur="200"/>
                                        <p:tgtEl>
                                          <p:spTgt spid="16">
                                            <p:txEl>
                                              <p:pRg st="3" end="3"/>
                                            </p:txEl>
                                          </p:spTgt>
                                        </p:tgtEl>
                                      </p:cBhvr>
                                    </p:animEffect>
                                    <p:anim calcmode="lin" valueType="num">
                                      <p:cBhvr>
                                        <p:cTn id="68" dur="2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69" dur="2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par>
                          <p:cTn id="70" fill="hold">
                            <p:stCondLst>
                              <p:cond delay="1250"/>
                            </p:stCondLst>
                            <p:childTnLst>
                              <p:par>
                                <p:cTn id="71" presetID="42" presetClass="entr" presetSubtype="0" fill="hold" nodeType="afterEffect">
                                  <p:stCondLst>
                                    <p:cond delay="0"/>
                                  </p:stCondLst>
                                  <p:childTnLst>
                                    <p:set>
                                      <p:cBhvr>
                                        <p:cTn id="72" dur="1" fill="hold">
                                          <p:stCondLst>
                                            <p:cond delay="0"/>
                                          </p:stCondLst>
                                        </p:cTn>
                                        <p:tgtEl>
                                          <p:spTgt spid="16">
                                            <p:txEl>
                                              <p:pRg st="4" end="4"/>
                                            </p:txEl>
                                          </p:spTgt>
                                        </p:tgtEl>
                                        <p:attrNameLst>
                                          <p:attrName>style.visibility</p:attrName>
                                        </p:attrNameLst>
                                      </p:cBhvr>
                                      <p:to>
                                        <p:strVal val="visible"/>
                                      </p:to>
                                    </p:set>
                                    <p:animEffect transition="in" filter="fade">
                                      <p:cBhvr>
                                        <p:cTn id="73" dur="200"/>
                                        <p:tgtEl>
                                          <p:spTgt spid="16">
                                            <p:txEl>
                                              <p:pRg st="4" end="4"/>
                                            </p:txEl>
                                          </p:spTgt>
                                        </p:tgtEl>
                                      </p:cBhvr>
                                    </p:animEffect>
                                    <p:anim calcmode="lin" valueType="num">
                                      <p:cBhvr>
                                        <p:cTn id="74" dur="2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75" dur="2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par>
                          <p:cTn id="76" fill="hold">
                            <p:stCondLst>
                              <p:cond delay="1450"/>
                            </p:stCondLst>
                            <p:childTnLst>
                              <p:par>
                                <p:cTn id="77" presetID="42" presetClass="entr" presetSubtype="0" fill="hold" nodeType="afterEffect">
                                  <p:stCondLst>
                                    <p:cond delay="0"/>
                                  </p:stCondLst>
                                  <p:childTnLst>
                                    <p:set>
                                      <p:cBhvr>
                                        <p:cTn id="78" dur="1" fill="hold">
                                          <p:stCondLst>
                                            <p:cond delay="0"/>
                                          </p:stCondLst>
                                        </p:cTn>
                                        <p:tgtEl>
                                          <p:spTgt spid="16">
                                            <p:txEl>
                                              <p:pRg st="5" end="5"/>
                                            </p:txEl>
                                          </p:spTgt>
                                        </p:tgtEl>
                                        <p:attrNameLst>
                                          <p:attrName>style.visibility</p:attrName>
                                        </p:attrNameLst>
                                      </p:cBhvr>
                                      <p:to>
                                        <p:strVal val="visible"/>
                                      </p:to>
                                    </p:set>
                                    <p:animEffect transition="in" filter="fade">
                                      <p:cBhvr>
                                        <p:cTn id="79" dur="200"/>
                                        <p:tgtEl>
                                          <p:spTgt spid="16">
                                            <p:txEl>
                                              <p:pRg st="5" end="5"/>
                                            </p:txEl>
                                          </p:spTgt>
                                        </p:tgtEl>
                                      </p:cBhvr>
                                    </p:animEffect>
                                    <p:anim calcmode="lin" valueType="num">
                                      <p:cBhvr>
                                        <p:cTn id="80" dur="200" fill="hold"/>
                                        <p:tgtEl>
                                          <p:spTgt spid="16">
                                            <p:txEl>
                                              <p:pRg st="5" end="5"/>
                                            </p:txEl>
                                          </p:spTgt>
                                        </p:tgtEl>
                                        <p:attrNameLst>
                                          <p:attrName>ppt_x</p:attrName>
                                        </p:attrNameLst>
                                      </p:cBhvr>
                                      <p:tavLst>
                                        <p:tav tm="0">
                                          <p:val>
                                            <p:strVal val="#ppt_x"/>
                                          </p:val>
                                        </p:tav>
                                        <p:tav tm="100000">
                                          <p:val>
                                            <p:strVal val="#ppt_x"/>
                                          </p:val>
                                        </p:tav>
                                      </p:tavLst>
                                    </p:anim>
                                    <p:anim calcmode="lin" valueType="num">
                                      <p:cBhvr>
                                        <p:cTn id="81" dur="200" fill="hold"/>
                                        <p:tgtEl>
                                          <p:spTgt spid="1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animBg="1"/>
      <p:bldP spid="28" grpId="1" animBg="1"/>
      <p:bldP spid="29" grpId="0" animBg="1"/>
      <p:bldP spid="29" grpId="1" animBg="1"/>
      <p:bldP spid="30" grpId="0" animBg="1"/>
      <p:bldP spid="30" grpId="1" animBg="1"/>
      <p:bldP spid="31" grpId="0" animBg="1"/>
      <p:bldP spid="3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9057437-C254-4C02-A4E9-92B4FF5F39A8}"/>
              </a:ext>
            </a:extLst>
          </p:cNvPr>
          <p:cNvGrpSpPr/>
          <p:nvPr/>
        </p:nvGrpSpPr>
        <p:grpSpPr>
          <a:xfrm>
            <a:off x="3966055" y="2014256"/>
            <a:ext cx="4690846" cy="4301408"/>
            <a:chOff x="8252302" y="1079474"/>
            <a:chExt cx="3635928" cy="3334070"/>
          </a:xfrm>
        </p:grpSpPr>
        <p:sp>
          <p:nvSpPr>
            <p:cNvPr id="11" name="Oval 10">
              <a:extLst>
                <a:ext uri="{FF2B5EF4-FFF2-40B4-BE49-F238E27FC236}">
                  <a16:creationId xmlns:a16="http://schemas.microsoft.com/office/drawing/2014/main" id="{99216426-737D-4D7A-A33B-CF38D10C9230}"/>
                </a:ext>
              </a:extLst>
            </p:cNvPr>
            <p:cNvSpPr/>
            <p:nvPr/>
          </p:nvSpPr>
          <p:spPr>
            <a:xfrm>
              <a:off x="8403231" y="1079474"/>
              <a:ext cx="3334070" cy="333407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0A03D6F-9381-4333-8E95-267778232384}"/>
                </a:ext>
              </a:extLst>
            </p:cNvPr>
            <p:cNvSpPr txBox="1"/>
            <p:nvPr/>
          </p:nvSpPr>
          <p:spPr>
            <a:xfrm>
              <a:off x="8252302" y="2281314"/>
              <a:ext cx="3635928" cy="930389"/>
            </a:xfrm>
            <a:prstGeom prst="rect">
              <a:avLst/>
            </a:prstGeom>
            <a:noFill/>
          </p:spPr>
          <p:txBody>
            <a:bodyPr wrap="square" rtlCol="0">
              <a:spAutoFit/>
            </a:bodyPr>
            <a:lstStyle/>
            <a:p>
              <a:pPr algn="ctr"/>
              <a:r>
                <a:rPr lang="en-US" sz="7200" b="1" dirty="0">
                  <a:solidFill>
                    <a:srgbClr val="E6E7E9"/>
                  </a:solidFill>
                  <a:latin typeface="Tw Cen MT" panose="020B0602020104020603" pitchFamily="34" charset="0"/>
                </a:rPr>
                <a:t>Objective</a:t>
              </a:r>
            </a:p>
          </p:txBody>
        </p:sp>
      </p:grpSp>
      <p:sp>
        <p:nvSpPr>
          <p:cNvPr id="12" name="Oval 11">
            <a:extLst>
              <a:ext uri="{FF2B5EF4-FFF2-40B4-BE49-F238E27FC236}">
                <a16:creationId xmlns:a16="http://schemas.microsoft.com/office/drawing/2014/main" id="{1F8EC3D6-DE5A-4B83-9263-8F357E6173A7}"/>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DCF4EAEC-A9E1-4753-B5F9-1AC214538F55}"/>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D42AFD7-D62C-4890-BCC5-BD409FF0D65F}"/>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045F3FF-1FD0-47FE-9A28-9DF738A93377}"/>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48693A6-F309-4A30-A687-0784D69B1151}"/>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289929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
                                        <p:tgtEl>
                                          <p:spTgt spid="12"/>
                                        </p:tgtEl>
                                      </p:cBhvr>
                                    </p:animEffect>
                                    <p:anim calcmode="lin" valueType="num">
                                      <p:cBhvr>
                                        <p:cTn id="8" dur="50" fill="hold"/>
                                        <p:tgtEl>
                                          <p:spTgt spid="12"/>
                                        </p:tgtEl>
                                        <p:attrNameLst>
                                          <p:attrName>ppt_w</p:attrName>
                                        </p:attrNameLst>
                                      </p:cBhvr>
                                      <p:tavLst>
                                        <p:tav tm="0" fmla="#ppt_w*sin(2.5*pi*$)">
                                          <p:val>
                                            <p:fltVal val="0"/>
                                          </p:val>
                                        </p:tav>
                                        <p:tav tm="100000">
                                          <p:val>
                                            <p:fltVal val="1"/>
                                          </p:val>
                                        </p:tav>
                                      </p:tavLst>
                                    </p:anim>
                                    <p:anim calcmode="lin" valueType="num">
                                      <p:cBhvr>
                                        <p:cTn id="9" dur="5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18"/>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
                                        <p:tgtEl>
                                          <p:spTgt spid="18"/>
                                        </p:tgtEl>
                                      </p:cBhvr>
                                    </p:animEffect>
                                    <p:anim calcmode="lin" valueType="num">
                                      <p:cBhvr>
                                        <p:cTn id="17" dur="50" fill="hold"/>
                                        <p:tgtEl>
                                          <p:spTgt spid="18"/>
                                        </p:tgtEl>
                                        <p:attrNameLst>
                                          <p:attrName>ppt_w</p:attrName>
                                        </p:attrNameLst>
                                      </p:cBhvr>
                                      <p:tavLst>
                                        <p:tav tm="0" fmla="#ppt_w*sin(2.5*pi*$)">
                                          <p:val>
                                            <p:fltVal val="0"/>
                                          </p:val>
                                        </p:tav>
                                        <p:tav tm="100000">
                                          <p:val>
                                            <p:fltVal val="1"/>
                                          </p:val>
                                        </p:tav>
                                      </p:tavLst>
                                    </p:anim>
                                    <p:anim calcmode="lin" valueType="num">
                                      <p:cBhvr>
                                        <p:cTn id="18" dur="50" fill="hold"/>
                                        <p:tgtEl>
                                          <p:spTgt spid="18"/>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21"/>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
                                        <p:tgtEl>
                                          <p:spTgt spid="21"/>
                                        </p:tgtEl>
                                      </p:cBhvr>
                                    </p:animEffect>
                                    <p:anim calcmode="lin" valueType="num">
                                      <p:cBhvr>
                                        <p:cTn id="26" dur="50" fill="hold"/>
                                        <p:tgtEl>
                                          <p:spTgt spid="21"/>
                                        </p:tgtEl>
                                        <p:attrNameLst>
                                          <p:attrName>ppt_w</p:attrName>
                                        </p:attrNameLst>
                                      </p:cBhvr>
                                      <p:tavLst>
                                        <p:tav tm="0" fmla="#ppt_w*sin(2.5*pi*$)">
                                          <p:val>
                                            <p:fltVal val="0"/>
                                          </p:val>
                                        </p:tav>
                                        <p:tav tm="100000">
                                          <p:val>
                                            <p:fltVal val="1"/>
                                          </p:val>
                                        </p:tav>
                                      </p:tavLst>
                                    </p:anim>
                                    <p:anim calcmode="lin" valueType="num">
                                      <p:cBhvr>
                                        <p:cTn id="27" dur="50" fill="hold"/>
                                        <p:tgtEl>
                                          <p:spTgt spid="21"/>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23"/>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
                                        <p:tgtEl>
                                          <p:spTgt spid="23"/>
                                        </p:tgtEl>
                                      </p:cBhvr>
                                    </p:animEffect>
                                    <p:anim calcmode="lin" valueType="num">
                                      <p:cBhvr>
                                        <p:cTn id="35" dur="50" fill="hold"/>
                                        <p:tgtEl>
                                          <p:spTgt spid="23"/>
                                        </p:tgtEl>
                                        <p:attrNameLst>
                                          <p:attrName>ppt_w</p:attrName>
                                        </p:attrNameLst>
                                      </p:cBhvr>
                                      <p:tavLst>
                                        <p:tav tm="0" fmla="#ppt_w*sin(2.5*pi*$)">
                                          <p:val>
                                            <p:fltVal val="0"/>
                                          </p:val>
                                        </p:tav>
                                        <p:tav tm="100000">
                                          <p:val>
                                            <p:fltVal val="1"/>
                                          </p:val>
                                        </p:tav>
                                      </p:tavLst>
                                    </p:anim>
                                    <p:anim calcmode="lin" valueType="num">
                                      <p:cBhvr>
                                        <p:cTn id="36" dur="50" fill="hold"/>
                                        <p:tgtEl>
                                          <p:spTgt spid="23"/>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24"/>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
                                        <p:tgtEl>
                                          <p:spTgt spid="24"/>
                                        </p:tgtEl>
                                      </p:cBhvr>
                                    </p:animEffect>
                                    <p:anim calcmode="lin" valueType="num">
                                      <p:cBhvr>
                                        <p:cTn id="44" dur="50" fill="hold"/>
                                        <p:tgtEl>
                                          <p:spTgt spid="24"/>
                                        </p:tgtEl>
                                        <p:attrNameLst>
                                          <p:attrName>ppt_w</p:attrName>
                                        </p:attrNameLst>
                                      </p:cBhvr>
                                      <p:tavLst>
                                        <p:tav tm="0" fmla="#ppt_w*sin(2.5*pi*$)">
                                          <p:val>
                                            <p:fltVal val="0"/>
                                          </p:val>
                                        </p:tav>
                                        <p:tav tm="100000">
                                          <p:val>
                                            <p:fltVal val="1"/>
                                          </p:val>
                                        </p:tav>
                                      </p:tavLst>
                                    </p:anim>
                                    <p:anim calcmode="lin" valueType="num">
                                      <p:cBhvr>
                                        <p:cTn id="45" dur="50" fill="hold"/>
                                        <p:tgtEl>
                                          <p:spTgt spid="24"/>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53" presetClass="entr" presetSubtype="16"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Effect transition="in" filter="fade">
                                      <p:cBhvr>
                                        <p:cTn id="5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8" grpId="1" animBg="1"/>
      <p:bldP spid="21" grpId="0" animBg="1"/>
      <p:bldP spid="21" grpId="1" animBg="1"/>
      <p:bldP spid="23" grpId="0" animBg="1"/>
      <p:bldP spid="23" grpId="1" animBg="1"/>
      <p:bldP spid="24" grpId="0" animBg="1"/>
      <p:bldP spid="2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b="1" dirty="0">
                <a:solidFill>
                  <a:srgbClr val="002060"/>
                </a:solidFill>
                <a:latin typeface="Tw Cen MT" panose="020B0602020104020603" pitchFamily="34" charset="0"/>
              </a:rPr>
              <a:t>Objective</a:t>
            </a:r>
          </a:p>
        </p:txBody>
      </p:sp>
      <p:grpSp>
        <p:nvGrpSpPr>
          <p:cNvPr id="71" name="Group 70">
            <a:extLst>
              <a:ext uri="{FF2B5EF4-FFF2-40B4-BE49-F238E27FC236}">
                <a16:creationId xmlns:a16="http://schemas.microsoft.com/office/drawing/2014/main" id="{F92EF655-09B3-44B0-96AC-28F901114986}"/>
              </a:ext>
            </a:extLst>
          </p:cNvPr>
          <p:cNvGrpSpPr/>
          <p:nvPr/>
        </p:nvGrpSpPr>
        <p:grpSpPr>
          <a:xfrm>
            <a:off x="1188784" y="1756223"/>
            <a:ext cx="10755960" cy="959109"/>
            <a:chOff x="848376" y="2185910"/>
            <a:chExt cx="3053475" cy="759896"/>
          </a:xfrm>
        </p:grpSpPr>
        <p:sp>
          <p:nvSpPr>
            <p:cNvPr id="11" name="Oval 10">
              <a:extLst>
                <a:ext uri="{FF2B5EF4-FFF2-40B4-BE49-F238E27FC236}">
                  <a16:creationId xmlns:a16="http://schemas.microsoft.com/office/drawing/2014/main" id="{8A7992CA-A4D4-4C7A-A95D-4385DF3C0E27}"/>
                </a:ext>
              </a:extLst>
            </p:cNvPr>
            <p:cNvSpPr/>
            <p:nvPr/>
          </p:nvSpPr>
          <p:spPr>
            <a:xfrm>
              <a:off x="848376" y="2220810"/>
              <a:ext cx="233079" cy="66205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9B2B8A0-1E62-4040-9493-25C915F60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750" y="2313847"/>
              <a:ext cx="206373" cy="458896"/>
            </a:xfrm>
            <a:prstGeom prst="rect">
              <a:avLst/>
            </a:prstGeom>
          </p:spPr>
        </p:pic>
        <p:sp>
          <p:nvSpPr>
            <p:cNvPr id="14" name="TextBox 13">
              <a:extLst>
                <a:ext uri="{FF2B5EF4-FFF2-40B4-BE49-F238E27FC236}">
                  <a16:creationId xmlns:a16="http://schemas.microsoft.com/office/drawing/2014/main" id="{E0BEF5D4-B286-4C11-8773-787F7CE392CE}"/>
                </a:ext>
              </a:extLst>
            </p:cNvPr>
            <p:cNvSpPr txBox="1"/>
            <p:nvPr/>
          </p:nvSpPr>
          <p:spPr>
            <a:xfrm>
              <a:off x="1171617" y="2185910"/>
              <a:ext cx="2730234" cy="365774"/>
            </a:xfrm>
            <a:prstGeom prst="rect">
              <a:avLst/>
            </a:prstGeom>
            <a:noFill/>
          </p:spPr>
          <p:txBody>
            <a:bodyPr wrap="square" rtlCol="0">
              <a:spAutoFit/>
            </a:bodyPr>
            <a:lstStyle/>
            <a:p>
              <a:r>
                <a:rPr lang="en-US" sz="2400" dirty="0">
                  <a:solidFill>
                    <a:schemeClr val="tx1">
                      <a:lumMod val="75000"/>
                      <a:lumOff val="25000"/>
                    </a:schemeClr>
                  </a:solidFill>
                  <a:latin typeface="Tw Cen MT" panose="020B0602020104020603" pitchFamily="34" charset="0"/>
                </a:rPr>
                <a:t>According to a recent survey by a </a:t>
              </a:r>
              <a:r>
                <a:rPr lang="en-US" sz="2400" b="1" dirty="0">
                  <a:solidFill>
                    <a:schemeClr val="tx1">
                      <a:lumMod val="75000"/>
                      <a:lumOff val="25000"/>
                    </a:schemeClr>
                  </a:solidFill>
                  <a:latin typeface="Tw Cen MT" panose="020B0602020104020603" pitchFamily="34" charset="0"/>
                </a:rPr>
                <a:t>“National Organization for Eye Doctors”</a:t>
              </a:r>
            </a:p>
          </p:txBody>
        </p:sp>
        <p:sp>
          <p:nvSpPr>
            <p:cNvPr id="15" name="TextBox 14">
              <a:extLst>
                <a:ext uri="{FF2B5EF4-FFF2-40B4-BE49-F238E27FC236}">
                  <a16:creationId xmlns:a16="http://schemas.microsoft.com/office/drawing/2014/main" id="{F290B2D6-E62D-4D61-9DBA-64988586BEE4}"/>
                </a:ext>
              </a:extLst>
            </p:cNvPr>
            <p:cNvSpPr txBox="1"/>
            <p:nvPr/>
          </p:nvSpPr>
          <p:spPr>
            <a:xfrm>
              <a:off x="1171617" y="2580032"/>
              <a:ext cx="2526748" cy="365774"/>
            </a:xfrm>
            <a:prstGeom prst="rect">
              <a:avLst/>
            </a:prstGeom>
            <a:noFill/>
          </p:spPr>
          <p:txBody>
            <a:bodyPr wrap="square" rtlCol="0">
              <a:spAutoFit/>
            </a:bodyPr>
            <a:lstStyle/>
            <a:p>
              <a:r>
                <a:rPr lang="en-US" altLang="en-US" sz="2400" dirty="0">
                  <a:solidFill>
                    <a:schemeClr val="tx1">
                      <a:lumMod val="75000"/>
                      <a:lumOff val="25000"/>
                    </a:schemeClr>
                  </a:solidFill>
                  <a:latin typeface="Tw Cen MT" panose="020B0602020104020603" pitchFamily="34" charset="0"/>
                </a:rPr>
                <a:t>India accounts for 20 percent of the total blind population of the world</a:t>
              </a:r>
            </a:p>
          </p:txBody>
        </p:sp>
      </p:grpSp>
      <p:grpSp>
        <p:nvGrpSpPr>
          <p:cNvPr id="73" name="Group 72">
            <a:extLst>
              <a:ext uri="{FF2B5EF4-FFF2-40B4-BE49-F238E27FC236}">
                <a16:creationId xmlns:a16="http://schemas.microsoft.com/office/drawing/2014/main" id="{B5C0C215-ACF7-45C5-9DE8-97DDFB401056}"/>
              </a:ext>
            </a:extLst>
          </p:cNvPr>
          <p:cNvGrpSpPr/>
          <p:nvPr/>
        </p:nvGrpSpPr>
        <p:grpSpPr>
          <a:xfrm>
            <a:off x="1133808" y="3156801"/>
            <a:ext cx="11002368" cy="835618"/>
            <a:chOff x="764723" y="3555165"/>
            <a:chExt cx="7105426" cy="662056"/>
          </a:xfrm>
        </p:grpSpPr>
        <p:sp>
          <p:nvSpPr>
            <p:cNvPr id="16" name="Oval 15">
              <a:extLst>
                <a:ext uri="{FF2B5EF4-FFF2-40B4-BE49-F238E27FC236}">
                  <a16:creationId xmlns:a16="http://schemas.microsoft.com/office/drawing/2014/main" id="{A2C00CE6-992C-4495-9B5D-53F702B91415}"/>
                </a:ext>
              </a:extLst>
            </p:cNvPr>
            <p:cNvSpPr/>
            <p:nvPr/>
          </p:nvSpPr>
          <p:spPr>
            <a:xfrm>
              <a:off x="764723" y="3555165"/>
              <a:ext cx="557529"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F5589AF-B9EF-4BED-8DE1-0E2846804D9E}"/>
                </a:ext>
              </a:extLst>
            </p:cNvPr>
            <p:cNvSpPr txBox="1"/>
            <p:nvPr/>
          </p:nvSpPr>
          <p:spPr>
            <a:xfrm>
              <a:off x="1435200" y="3655360"/>
              <a:ext cx="6434949" cy="365775"/>
            </a:xfrm>
            <a:prstGeom prst="rect">
              <a:avLst/>
            </a:prstGeom>
            <a:noFill/>
          </p:spPr>
          <p:txBody>
            <a:bodyPr wrap="square" rtlCol="0">
              <a:spAutoFit/>
            </a:bodyPr>
            <a:lstStyle/>
            <a:p>
              <a:r>
                <a:rPr lang="en-US" altLang="en-US" sz="2400" dirty="0">
                  <a:solidFill>
                    <a:schemeClr val="tx1">
                      <a:lumMod val="75000"/>
                      <a:lumOff val="25000"/>
                    </a:schemeClr>
                  </a:solidFill>
                  <a:latin typeface="Tw Cen MT" panose="020B0602020104020603" pitchFamily="34" charset="0"/>
                </a:rPr>
                <a:t>So our main aim is that make those peoples life better.</a:t>
              </a:r>
            </a:p>
          </p:txBody>
        </p:sp>
        <p:pic>
          <p:nvPicPr>
            <p:cNvPr id="21" name="Picture 20">
              <a:extLst>
                <a:ext uri="{FF2B5EF4-FFF2-40B4-BE49-F238E27FC236}">
                  <a16:creationId xmlns:a16="http://schemas.microsoft.com/office/drawing/2014/main" id="{FB78976A-7CF2-4443-B195-5CAA00627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22" y="3713190"/>
              <a:ext cx="288629" cy="346006"/>
            </a:xfrm>
            <a:prstGeom prst="rect">
              <a:avLst/>
            </a:prstGeom>
          </p:spPr>
        </p:pic>
      </p:grpSp>
      <p:grpSp>
        <p:nvGrpSpPr>
          <p:cNvPr id="74" name="Group 73">
            <a:extLst>
              <a:ext uri="{FF2B5EF4-FFF2-40B4-BE49-F238E27FC236}">
                <a16:creationId xmlns:a16="http://schemas.microsoft.com/office/drawing/2014/main" id="{B2F3F2F8-33FF-4102-862E-20DAD0C71447}"/>
              </a:ext>
            </a:extLst>
          </p:cNvPr>
          <p:cNvGrpSpPr/>
          <p:nvPr/>
        </p:nvGrpSpPr>
        <p:grpSpPr>
          <a:xfrm>
            <a:off x="1176084" y="4308784"/>
            <a:ext cx="10476123" cy="1601346"/>
            <a:chOff x="764723" y="4698436"/>
            <a:chExt cx="6765573" cy="1268738"/>
          </a:xfrm>
        </p:grpSpPr>
        <p:sp>
          <p:nvSpPr>
            <p:cNvPr id="22" name="Oval 21">
              <a:extLst>
                <a:ext uri="{FF2B5EF4-FFF2-40B4-BE49-F238E27FC236}">
                  <a16:creationId xmlns:a16="http://schemas.microsoft.com/office/drawing/2014/main" id="{6CF3200F-183A-45CC-B5B7-D8308D13ACF8}"/>
                </a:ext>
              </a:extLst>
            </p:cNvPr>
            <p:cNvSpPr/>
            <p:nvPr/>
          </p:nvSpPr>
          <p:spPr>
            <a:xfrm>
              <a:off x="764723" y="4833186"/>
              <a:ext cx="530227" cy="662056"/>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2AB67DC-CB88-4E99-AD30-CE7DAEB362F9}"/>
                </a:ext>
              </a:extLst>
            </p:cNvPr>
            <p:cNvSpPr txBox="1"/>
            <p:nvPr/>
          </p:nvSpPr>
          <p:spPr>
            <a:xfrm>
              <a:off x="1435200" y="4698436"/>
              <a:ext cx="4857242" cy="365775"/>
            </a:xfrm>
            <a:prstGeom prst="rect">
              <a:avLst/>
            </a:prstGeom>
            <a:noFill/>
          </p:spPr>
          <p:txBody>
            <a:bodyPr wrap="square" rtlCol="0">
              <a:spAutoFit/>
            </a:bodyPr>
            <a:lstStyle/>
            <a:p>
              <a:r>
                <a:rPr lang="en-US" sz="2400" dirty="0">
                  <a:solidFill>
                    <a:schemeClr val="tx1">
                      <a:lumMod val="75000"/>
                      <a:lumOff val="25000"/>
                    </a:schemeClr>
                  </a:solidFill>
                  <a:latin typeface="Tw Cen MT" panose="020B0602020104020603" pitchFamily="34" charset="0"/>
                </a:rPr>
                <a:t>Not only for visually challenged peoples </a:t>
              </a:r>
            </a:p>
          </p:txBody>
        </p:sp>
        <p:sp>
          <p:nvSpPr>
            <p:cNvPr id="24" name="TextBox 23">
              <a:extLst>
                <a:ext uri="{FF2B5EF4-FFF2-40B4-BE49-F238E27FC236}">
                  <a16:creationId xmlns:a16="http://schemas.microsoft.com/office/drawing/2014/main" id="{214B4AC9-C9D9-4ECB-83A5-16AAB51319DF}"/>
                </a:ext>
              </a:extLst>
            </p:cNvPr>
            <p:cNvSpPr txBox="1"/>
            <p:nvPr/>
          </p:nvSpPr>
          <p:spPr>
            <a:xfrm>
              <a:off x="1435200" y="4981190"/>
              <a:ext cx="2526748" cy="414544"/>
            </a:xfrm>
            <a:prstGeom prst="rect">
              <a:avLst/>
            </a:prstGeom>
            <a:noFill/>
          </p:spPr>
          <p:txBody>
            <a:bodyPr wrap="square" rtlCol="0">
              <a:spAutoFit/>
            </a:bodyPr>
            <a:lstStyle/>
            <a:p>
              <a:pPr algn="just"/>
              <a:r>
                <a:rPr lang="en-US" altLang="en-US" sz="2800" dirty="0"/>
                <a:t>but also</a:t>
              </a:r>
              <a:endParaRPr lang="en-IN" altLang="en-US" sz="2800" dirty="0"/>
            </a:p>
          </p:txBody>
        </p:sp>
        <p:pic>
          <p:nvPicPr>
            <p:cNvPr id="27" name="Picture 26">
              <a:extLst>
                <a:ext uri="{FF2B5EF4-FFF2-40B4-BE49-F238E27FC236}">
                  <a16:creationId xmlns:a16="http://schemas.microsoft.com/office/drawing/2014/main" id="{2A11449D-6E14-4A83-AB6C-68833A2878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554" y="4977083"/>
              <a:ext cx="338910" cy="398396"/>
            </a:xfrm>
            <a:prstGeom prst="rect">
              <a:avLst/>
            </a:prstGeom>
          </p:spPr>
        </p:pic>
        <p:sp>
          <p:nvSpPr>
            <p:cNvPr id="54" name="TextBox 53">
              <a:extLst>
                <a:ext uri="{FF2B5EF4-FFF2-40B4-BE49-F238E27FC236}">
                  <a16:creationId xmlns:a16="http://schemas.microsoft.com/office/drawing/2014/main" id="{314DE771-54C4-4610-8C56-B067DF3BAAD1}"/>
                </a:ext>
              </a:extLst>
            </p:cNvPr>
            <p:cNvSpPr txBox="1"/>
            <p:nvPr/>
          </p:nvSpPr>
          <p:spPr>
            <a:xfrm>
              <a:off x="1448013" y="5275444"/>
              <a:ext cx="6082283" cy="365775"/>
            </a:xfrm>
            <a:prstGeom prst="rect">
              <a:avLst/>
            </a:prstGeom>
            <a:noFill/>
          </p:spPr>
          <p:txBody>
            <a:bodyPr wrap="square" rtlCol="0">
              <a:spAutoFit/>
            </a:bodyPr>
            <a:lstStyle/>
            <a:p>
              <a:r>
                <a:rPr lang="en-US" sz="2400" dirty="0">
                  <a:solidFill>
                    <a:schemeClr val="tx1">
                      <a:lumMod val="75000"/>
                      <a:lumOff val="25000"/>
                    </a:schemeClr>
                  </a:solidFill>
                  <a:latin typeface="Tw Cen MT" panose="020B0602020104020603" pitchFamily="34" charset="0"/>
                </a:rPr>
                <a:t>this system is useful for (usual/ commonly and regular/ healthy) people</a:t>
              </a:r>
            </a:p>
          </p:txBody>
        </p:sp>
        <p:sp>
          <p:nvSpPr>
            <p:cNvPr id="55" name="TextBox 54">
              <a:extLst>
                <a:ext uri="{FF2B5EF4-FFF2-40B4-BE49-F238E27FC236}">
                  <a16:creationId xmlns:a16="http://schemas.microsoft.com/office/drawing/2014/main" id="{4A142023-EE82-48A0-A00A-66938CC368C2}"/>
                </a:ext>
              </a:extLst>
            </p:cNvPr>
            <p:cNvSpPr txBox="1"/>
            <p:nvPr/>
          </p:nvSpPr>
          <p:spPr>
            <a:xfrm>
              <a:off x="1448013" y="5601399"/>
              <a:ext cx="5606665" cy="365775"/>
            </a:xfrm>
            <a:prstGeom prst="rect">
              <a:avLst/>
            </a:prstGeom>
            <a:noFill/>
          </p:spPr>
          <p:txBody>
            <a:bodyPr wrap="square" rtlCol="0">
              <a:spAutoFit/>
            </a:bodyPr>
            <a:lstStyle/>
            <a:p>
              <a:r>
                <a:rPr lang="en-US" altLang="en-US" sz="2400" dirty="0">
                  <a:solidFill>
                    <a:schemeClr val="tx1">
                      <a:lumMod val="75000"/>
                      <a:lumOff val="25000"/>
                    </a:schemeClr>
                  </a:solidFill>
                  <a:latin typeface="Tw Cen MT" panose="020B0602020104020603" pitchFamily="34" charset="0"/>
                </a:rPr>
                <a:t>because system recommends the best alternate product.</a:t>
              </a:r>
            </a:p>
          </p:txBody>
        </p:sp>
      </p:grpSp>
      <p:sp>
        <p:nvSpPr>
          <p:cNvPr id="32" name="Oval 31">
            <a:extLst>
              <a:ext uri="{FF2B5EF4-FFF2-40B4-BE49-F238E27FC236}">
                <a16:creationId xmlns:a16="http://schemas.microsoft.com/office/drawing/2014/main" id="{24115CD0-C12B-4417-88C2-3D5344D2591B}"/>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DBE6C4B8-4800-49AA-8BA8-A356235A1DB7}"/>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22F1116-DD24-4E95-9DDE-7672F92C24D8}"/>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6E92345-3371-4F56-AA2D-2D9311B84D56}"/>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7627D6F-29FD-4784-A8AA-79CEABD878B5}"/>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75392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50"/>
                                        <p:tgtEl>
                                          <p:spTgt spid="32"/>
                                        </p:tgtEl>
                                      </p:cBhvr>
                                    </p:animEffect>
                                    <p:anim calcmode="lin" valueType="num">
                                      <p:cBhvr>
                                        <p:cTn id="8" dur="150" fill="hold"/>
                                        <p:tgtEl>
                                          <p:spTgt spid="32"/>
                                        </p:tgtEl>
                                        <p:attrNameLst>
                                          <p:attrName>ppt_w</p:attrName>
                                        </p:attrNameLst>
                                      </p:cBhvr>
                                      <p:tavLst>
                                        <p:tav tm="0" fmla="#ppt_w*sin(2.5*pi*$)">
                                          <p:val>
                                            <p:fltVal val="0"/>
                                          </p:val>
                                        </p:tav>
                                        <p:tav tm="100000">
                                          <p:val>
                                            <p:fltVal val="1"/>
                                          </p:val>
                                        </p:tav>
                                      </p:tavLst>
                                    </p:anim>
                                    <p:anim calcmode="lin" valueType="num">
                                      <p:cBhvr>
                                        <p:cTn id="9" dur="150" fill="hold"/>
                                        <p:tgtEl>
                                          <p:spTgt spid="32"/>
                                        </p:tgtEl>
                                        <p:attrNameLst>
                                          <p:attrName>ppt_h</p:attrName>
                                        </p:attrNameLst>
                                      </p:cBhvr>
                                      <p:tavLst>
                                        <p:tav tm="0">
                                          <p:val>
                                            <p:strVal val="#ppt_h"/>
                                          </p:val>
                                        </p:tav>
                                        <p:tav tm="100000">
                                          <p:val>
                                            <p:strVal val="#ppt_h"/>
                                          </p:val>
                                        </p:tav>
                                      </p:tavLst>
                                    </p:anim>
                                  </p:childTnLst>
                                </p:cTn>
                              </p:par>
                            </p:childTnLst>
                          </p:cTn>
                        </p:par>
                        <p:par>
                          <p:cTn id="10" fill="hold">
                            <p:stCondLst>
                              <p:cond delay="150"/>
                            </p:stCondLst>
                            <p:childTnLst>
                              <p:par>
                                <p:cTn id="11" presetID="1" presetClass="entr" presetSubtype="0" fill="hold" grpId="1" nodeType="afterEffect">
                                  <p:stCondLst>
                                    <p:cond delay="0"/>
                                  </p:stCondLst>
                                  <p:childTnLst>
                                    <p:set>
                                      <p:cBhvr>
                                        <p:cTn id="12" dur="1" fill="hold">
                                          <p:stCondLst>
                                            <p:cond delay="149"/>
                                          </p:stCondLst>
                                        </p:cTn>
                                        <p:tgtEl>
                                          <p:spTgt spid="33"/>
                                        </p:tgtEl>
                                        <p:attrNameLst>
                                          <p:attrName>style.visibility</p:attrName>
                                        </p:attrNameLst>
                                      </p:cBhvr>
                                      <p:to>
                                        <p:strVal val="visible"/>
                                      </p:to>
                                    </p:set>
                                  </p:childTnLst>
                                </p:cTn>
                              </p:par>
                            </p:childTnLst>
                          </p:cTn>
                        </p:par>
                        <p:par>
                          <p:cTn id="13" fill="hold">
                            <p:stCondLst>
                              <p:cond delay="300"/>
                            </p:stCondLst>
                            <p:childTnLst>
                              <p:par>
                                <p:cTn id="14" presetID="45"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50"/>
                                        <p:tgtEl>
                                          <p:spTgt spid="33"/>
                                        </p:tgtEl>
                                      </p:cBhvr>
                                    </p:animEffect>
                                    <p:anim calcmode="lin" valueType="num">
                                      <p:cBhvr>
                                        <p:cTn id="17" dur="150" fill="hold"/>
                                        <p:tgtEl>
                                          <p:spTgt spid="33"/>
                                        </p:tgtEl>
                                        <p:attrNameLst>
                                          <p:attrName>ppt_w</p:attrName>
                                        </p:attrNameLst>
                                      </p:cBhvr>
                                      <p:tavLst>
                                        <p:tav tm="0" fmla="#ppt_w*sin(2.5*pi*$)">
                                          <p:val>
                                            <p:fltVal val="0"/>
                                          </p:val>
                                        </p:tav>
                                        <p:tav tm="100000">
                                          <p:val>
                                            <p:fltVal val="1"/>
                                          </p:val>
                                        </p:tav>
                                      </p:tavLst>
                                    </p:anim>
                                    <p:anim calcmode="lin" valueType="num">
                                      <p:cBhvr>
                                        <p:cTn id="18" dur="150" fill="hold"/>
                                        <p:tgtEl>
                                          <p:spTgt spid="33"/>
                                        </p:tgtEl>
                                        <p:attrNameLst>
                                          <p:attrName>ppt_h</p:attrName>
                                        </p:attrNameLst>
                                      </p:cBhvr>
                                      <p:tavLst>
                                        <p:tav tm="0">
                                          <p:val>
                                            <p:strVal val="#ppt_h"/>
                                          </p:val>
                                        </p:tav>
                                        <p:tav tm="100000">
                                          <p:val>
                                            <p:strVal val="#ppt_h"/>
                                          </p:val>
                                        </p:tav>
                                      </p:tavLst>
                                    </p:anim>
                                  </p:childTnLst>
                                </p:cTn>
                              </p:par>
                            </p:childTnLst>
                          </p:cTn>
                        </p:par>
                        <p:par>
                          <p:cTn id="19" fill="hold">
                            <p:stCondLst>
                              <p:cond delay="450"/>
                            </p:stCondLst>
                            <p:childTnLst>
                              <p:par>
                                <p:cTn id="20" presetID="1" presetClass="entr" presetSubtype="0" fill="hold" grpId="1" nodeType="afterEffect">
                                  <p:stCondLst>
                                    <p:cond delay="0"/>
                                  </p:stCondLst>
                                  <p:childTnLst>
                                    <p:set>
                                      <p:cBhvr>
                                        <p:cTn id="21" dur="1" fill="hold">
                                          <p:stCondLst>
                                            <p:cond delay="149"/>
                                          </p:stCondLst>
                                        </p:cTn>
                                        <p:tgtEl>
                                          <p:spTgt spid="34"/>
                                        </p:tgtEl>
                                        <p:attrNameLst>
                                          <p:attrName>style.visibility</p:attrName>
                                        </p:attrNameLst>
                                      </p:cBhvr>
                                      <p:to>
                                        <p:strVal val="visible"/>
                                      </p:to>
                                    </p:set>
                                  </p:childTnLst>
                                </p:cTn>
                              </p:par>
                            </p:childTnLst>
                          </p:cTn>
                        </p:par>
                        <p:par>
                          <p:cTn id="22" fill="hold">
                            <p:stCondLst>
                              <p:cond delay="600"/>
                            </p:stCondLst>
                            <p:childTnLst>
                              <p:par>
                                <p:cTn id="23" presetID="45" presetClass="entr" presetSubtype="0"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150"/>
                                        <p:tgtEl>
                                          <p:spTgt spid="34"/>
                                        </p:tgtEl>
                                      </p:cBhvr>
                                    </p:animEffect>
                                    <p:anim calcmode="lin" valueType="num">
                                      <p:cBhvr>
                                        <p:cTn id="26" dur="150" fill="hold"/>
                                        <p:tgtEl>
                                          <p:spTgt spid="34"/>
                                        </p:tgtEl>
                                        <p:attrNameLst>
                                          <p:attrName>ppt_w</p:attrName>
                                        </p:attrNameLst>
                                      </p:cBhvr>
                                      <p:tavLst>
                                        <p:tav tm="0" fmla="#ppt_w*sin(2.5*pi*$)">
                                          <p:val>
                                            <p:fltVal val="0"/>
                                          </p:val>
                                        </p:tav>
                                        <p:tav tm="100000">
                                          <p:val>
                                            <p:fltVal val="1"/>
                                          </p:val>
                                        </p:tav>
                                      </p:tavLst>
                                    </p:anim>
                                    <p:anim calcmode="lin" valueType="num">
                                      <p:cBhvr>
                                        <p:cTn id="27" dur="150" fill="hold"/>
                                        <p:tgtEl>
                                          <p:spTgt spid="34"/>
                                        </p:tgtEl>
                                        <p:attrNameLst>
                                          <p:attrName>ppt_h</p:attrName>
                                        </p:attrNameLst>
                                      </p:cBhvr>
                                      <p:tavLst>
                                        <p:tav tm="0">
                                          <p:val>
                                            <p:strVal val="#ppt_h"/>
                                          </p:val>
                                        </p:tav>
                                        <p:tav tm="100000">
                                          <p:val>
                                            <p:strVal val="#ppt_h"/>
                                          </p:val>
                                        </p:tav>
                                      </p:tavLst>
                                    </p:anim>
                                  </p:childTnLst>
                                </p:cTn>
                              </p:par>
                            </p:childTnLst>
                          </p:cTn>
                        </p:par>
                        <p:par>
                          <p:cTn id="28" fill="hold">
                            <p:stCondLst>
                              <p:cond delay="750"/>
                            </p:stCondLst>
                            <p:childTnLst>
                              <p:par>
                                <p:cTn id="29" presetID="1" presetClass="entr" presetSubtype="0" fill="hold" grpId="1" nodeType="afterEffect">
                                  <p:stCondLst>
                                    <p:cond delay="0"/>
                                  </p:stCondLst>
                                  <p:childTnLst>
                                    <p:set>
                                      <p:cBhvr>
                                        <p:cTn id="30" dur="1" fill="hold">
                                          <p:stCondLst>
                                            <p:cond delay="149"/>
                                          </p:stCondLst>
                                        </p:cTn>
                                        <p:tgtEl>
                                          <p:spTgt spid="35"/>
                                        </p:tgtEl>
                                        <p:attrNameLst>
                                          <p:attrName>style.visibility</p:attrName>
                                        </p:attrNameLst>
                                      </p:cBhvr>
                                      <p:to>
                                        <p:strVal val="visible"/>
                                      </p:to>
                                    </p:set>
                                  </p:childTnLst>
                                </p:cTn>
                              </p:par>
                            </p:childTnLst>
                          </p:cTn>
                        </p:par>
                        <p:par>
                          <p:cTn id="31" fill="hold">
                            <p:stCondLst>
                              <p:cond delay="900"/>
                            </p:stCondLst>
                            <p:childTnLst>
                              <p:par>
                                <p:cTn id="32" presetID="45" presetClass="entr" presetSubtype="0"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50"/>
                                        <p:tgtEl>
                                          <p:spTgt spid="35"/>
                                        </p:tgtEl>
                                      </p:cBhvr>
                                    </p:animEffect>
                                    <p:anim calcmode="lin" valueType="num">
                                      <p:cBhvr>
                                        <p:cTn id="35" dur="150" fill="hold"/>
                                        <p:tgtEl>
                                          <p:spTgt spid="35"/>
                                        </p:tgtEl>
                                        <p:attrNameLst>
                                          <p:attrName>ppt_w</p:attrName>
                                        </p:attrNameLst>
                                      </p:cBhvr>
                                      <p:tavLst>
                                        <p:tav tm="0" fmla="#ppt_w*sin(2.5*pi*$)">
                                          <p:val>
                                            <p:fltVal val="0"/>
                                          </p:val>
                                        </p:tav>
                                        <p:tav tm="100000">
                                          <p:val>
                                            <p:fltVal val="1"/>
                                          </p:val>
                                        </p:tav>
                                      </p:tavLst>
                                    </p:anim>
                                    <p:anim calcmode="lin" valueType="num">
                                      <p:cBhvr>
                                        <p:cTn id="36" dur="150" fill="hold"/>
                                        <p:tgtEl>
                                          <p:spTgt spid="35"/>
                                        </p:tgtEl>
                                        <p:attrNameLst>
                                          <p:attrName>ppt_h</p:attrName>
                                        </p:attrNameLst>
                                      </p:cBhvr>
                                      <p:tavLst>
                                        <p:tav tm="0">
                                          <p:val>
                                            <p:strVal val="#ppt_h"/>
                                          </p:val>
                                        </p:tav>
                                        <p:tav tm="100000">
                                          <p:val>
                                            <p:strVal val="#ppt_h"/>
                                          </p:val>
                                        </p:tav>
                                      </p:tavLst>
                                    </p:anim>
                                  </p:childTnLst>
                                </p:cTn>
                              </p:par>
                            </p:childTnLst>
                          </p:cTn>
                        </p:par>
                        <p:par>
                          <p:cTn id="37" fill="hold">
                            <p:stCondLst>
                              <p:cond delay="1050"/>
                            </p:stCondLst>
                            <p:childTnLst>
                              <p:par>
                                <p:cTn id="38" presetID="1" presetClass="entr" presetSubtype="0" fill="hold" grpId="1" nodeType="afterEffect">
                                  <p:stCondLst>
                                    <p:cond delay="0"/>
                                  </p:stCondLst>
                                  <p:childTnLst>
                                    <p:set>
                                      <p:cBhvr>
                                        <p:cTn id="39" dur="1" fill="hold">
                                          <p:stCondLst>
                                            <p:cond delay="149"/>
                                          </p:stCondLst>
                                        </p:cTn>
                                        <p:tgtEl>
                                          <p:spTgt spid="36"/>
                                        </p:tgtEl>
                                        <p:attrNameLst>
                                          <p:attrName>style.visibility</p:attrName>
                                        </p:attrNameLst>
                                      </p:cBhvr>
                                      <p:to>
                                        <p:strVal val="visible"/>
                                      </p:to>
                                    </p:set>
                                  </p:childTnLst>
                                </p:cTn>
                              </p:par>
                            </p:childTnLst>
                          </p:cTn>
                        </p:par>
                        <p:par>
                          <p:cTn id="40" fill="hold">
                            <p:stCondLst>
                              <p:cond delay="1200"/>
                            </p:stCondLst>
                            <p:childTnLst>
                              <p:par>
                                <p:cTn id="41" presetID="45"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150"/>
                                        <p:tgtEl>
                                          <p:spTgt spid="36"/>
                                        </p:tgtEl>
                                      </p:cBhvr>
                                    </p:animEffect>
                                    <p:anim calcmode="lin" valueType="num">
                                      <p:cBhvr>
                                        <p:cTn id="44" dur="150" fill="hold"/>
                                        <p:tgtEl>
                                          <p:spTgt spid="36"/>
                                        </p:tgtEl>
                                        <p:attrNameLst>
                                          <p:attrName>ppt_w</p:attrName>
                                        </p:attrNameLst>
                                      </p:cBhvr>
                                      <p:tavLst>
                                        <p:tav tm="0" fmla="#ppt_w*sin(2.5*pi*$)">
                                          <p:val>
                                            <p:fltVal val="0"/>
                                          </p:val>
                                        </p:tav>
                                        <p:tav tm="100000">
                                          <p:val>
                                            <p:fltVal val="1"/>
                                          </p:val>
                                        </p:tav>
                                      </p:tavLst>
                                    </p:anim>
                                    <p:anim calcmode="lin" valueType="num">
                                      <p:cBhvr>
                                        <p:cTn id="45" dur="150" fill="hold"/>
                                        <p:tgtEl>
                                          <p:spTgt spid="36"/>
                                        </p:tgtEl>
                                        <p:attrNameLst>
                                          <p:attrName>ppt_h</p:attrName>
                                        </p:attrNameLst>
                                      </p:cBhvr>
                                      <p:tavLst>
                                        <p:tav tm="0">
                                          <p:val>
                                            <p:strVal val="#ppt_h"/>
                                          </p:val>
                                        </p:tav>
                                        <p:tav tm="100000">
                                          <p:val>
                                            <p:strVal val="#ppt_h"/>
                                          </p:val>
                                        </p:tav>
                                      </p:tavLst>
                                    </p:anim>
                                  </p:childTnLst>
                                </p:cTn>
                              </p:par>
                            </p:childTnLst>
                          </p:cTn>
                        </p:par>
                        <p:par>
                          <p:cTn id="46" fill="hold">
                            <p:stCondLst>
                              <p:cond delay="1350"/>
                            </p:stCondLst>
                            <p:childTnLst>
                              <p:par>
                                <p:cTn id="47" presetID="45" presetClass="entr" presetSubtype="0" fill="hold" nodeType="after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fade">
                                      <p:cBhvr>
                                        <p:cTn id="49" dur="500"/>
                                        <p:tgtEl>
                                          <p:spTgt spid="71"/>
                                        </p:tgtEl>
                                      </p:cBhvr>
                                    </p:animEffect>
                                    <p:anim calcmode="lin" valueType="num">
                                      <p:cBhvr>
                                        <p:cTn id="50" dur="500" fill="hold"/>
                                        <p:tgtEl>
                                          <p:spTgt spid="71"/>
                                        </p:tgtEl>
                                        <p:attrNameLst>
                                          <p:attrName>ppt_w</p:attrName>
                                        </p:attrNameLst>
                                      </p:cBhvr>
                                      <p:tavLst>
                                        <p:tav tm="0" fmla="#ppt_w*sin(2.5*pi*$)">
                                          <p:val>
                                            <p:fltVal val="0"/>
                                          </p:val>
                                        </p:tav>
                                        <p:tav tm="100000">
                                          <p:val>
                                            <p:fltVal val="1"/>
                                          </p:val>
                                        </p:tav>
                                      </p:tavLst>
                                    </p:anim>
                                    <p:anim calcmode="lin" valueType="num">
                                      <p:cBhvr>
                                        <p:cTn id="51" dur="500" fill="hold"/>
                                        <p:tgtEl>
                                          <p:spTgt spid="71"/>
                                        </p:tgtEl>
                                        <p:attrNameLst>
                                          <p:attrName>ppt_h</p:attrName>
                                        </p:attrNameLst>
                                      </p:cBhvr>
                                      <p:tavLst>
                                        <p:tav tm="0">
                                          <p:val>
                                            <p:strVal val="#ppt_h"/>
                                          </p:val>
                                        </p:tav>
                                        <p:tav tm="100000">
                                          <p:val>
                                            <p:strVal val="#ppt_h"/>
                                          </p:val>
                                        </p:tav>
                                      </p:tavLst>
                                    </p:anim>
                                  </p:childTnLst>
                                </p:cTn>
                              </p:par>
                            </p:childTnLst>
                          </p:cTn>
                        </p:par>
                        <p:par>
                          <p:cTn id="52" fill="hold">
                            <p:stCondLst>
                              <p:cond delay="1850"/>
                            </p:stCondLst>
                            <p:childTnLst>
                              <p:par>
                                <p:cTn id="53" presetID="45" presetClass="entr" presetSubtype="0" fill="hold" nodeType="afterEffect">
                                  <p:stCondLst>
                                    <p:cond delay="0"/>
                                  </p:stCondLst>
                                  <p:childTnLst>
                                    <p:set>
                                      <p:cBhvr>
                                        <p:cTn id="54" dur="1" fill="hold">
                                          <p:stCondLst>
                                            <p:cond delay="0"/>
                                          </p:stCondLst>
                                        </p:cTn>
                                        <p:tgtEl>
                                          <p:spTgt spid="73"/>
                                        </p:tgtEl>
                                        <p:attrNameLst>
                                          <p:attrName>style.visibility</p:attrName>
                                        </p:attrNameLst>
                                      </p:cBhvr>
                                      <p:to>
                                        <p:strVal val="visible"/>
                                      </p:to>
                                    </p:set>
                                    <p:animEffect transition="in" filter="fade">
                                      <p:cBhvr>
                                        <p:cTn id="55" dur="500"/>
                                        <p:tgtEl>
                                          <p:spTgt spid="73"/>
                                        </p:tgtEl>
                                      </p:cBhvr>
                                    </p:animEffect>
                                    <p:anim calcmode="lin" valueType="num">
                                      <p:cBhvr>
                                        <p:cTn id="56" dur="500" fill="hold"/>
                                        <p:tgtEl>
                                          <p:spTgt spid="73"/>
                                        </p:tgtEl>
                                        <p:attrNameLst>
                                          <p:attrName>ppt_w</p:attrName>
                                        </p:attrNameLst>
                                      </p:cBhvr>
                                      <p:tavLst>
                                        <p:tav tm="0" fmla="#ppt_w*sin(2.5*pi*$)">
                                          <p:val>
                                            <p:fltVal val="0"/>
                                          </p:val>
                                        </p:tav>
                                        <p:tav tm="100000">
                                          <p:val>
                                            <p:fltVal val="1"/>
                                          </p:val>
                                        </p:tav>
                                      </p:tavLst>
                                    </p:anim>
                                    <p:anim calcmode="lin" valueType="num">
                                      <p:cBhvr>
                                        <p:cTn id="57" dur="500" fill="hold"/>
                                        <p:tgtEl>
                                          <p:spTgt spid="73"/>
                                        </p:tgtEl>
                                        <p:attrNameLst>
                                          <p:attrName>ppt_h</p:attrName>
                                        </p:attrNameLst>
                                      </p:cBhvr>
                                      <p:tavLst>
                                        <p:tav tm="0">
                                          <p:val>
                                            <p:strVal val="#ppt_h"/>
                                          </p:val>
                                        </p:tav>
                                        <p:tav tm="100000">
                                          <p:val>
                                            <p:strVal val="#ppt_h"/>
                                          </p:val>
                                        </p:tav>
                                      </p:tavLst>
                                    </p:anim>
                                  </p:childTnLst>
                                </p:cTn>
                              </p:par>
                            </p:childTnLst>
                          </p:cTn>
                        </p:par>
                        <p:par>
                          <p:cTn id="58" fill="hold">
                            <p:stCondLst>
                              <p:cond delay="2350"/>
                            </p:stCondLst>
                            <p:childTnLst>
                              <p:par>
                                <p:cTn id="59" presetID="45" presetClass="entr" presetSubtype="0" fill="hold" nodeType="after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anim calcmode="lin" valueType="num">
                                      <p:cBhvr>
                                        <p:cTn id="62" dur="500" fill="hold"/>
                                        <p:tgtEl>
                                          <p:spTgt spid="74"/>
                                        </p:tgtEl>
                                        <p:attrNameLst>
                                          <p:attrName>ppt_w</p:attrName>
                                        </p:attrNameLst>
                                      </p:cBhvr>
                                      <p:tavLst>
                                        <p:tav tm="0" fmla="#ppt_w*sin(2.5*pi*$)">
                                          <p:val>
                                            <p:fltVal val="0"/>
                                          </p:val>
                                        </p:tav>
                                        <p:tav tm="100000">
                                          <p:val>
                                            <p:fltVal val="1"/>
                                          </p:val>
                                        </p:tav>
                                      </p:tavLst>
                                    </p:anim>
                                    <p:anim calcmode="lin" valueType="num">
                                      <p:cBhvr>
                                        <p:cTn id="63"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3" grpId="1" animBg="1"/>
      <p:bldP spid="34" grpId="0" animBg="1"/>
      <p:bldP spid="34" grpId="1" animBg="1"/>
      <p:bldP spid="35" grpId="0" animBg="1"/>
      <p:bldP spid="35" grpId="1" animBg="1"/>
      <p:bldP spid="36" grpId="0" animBg="1"/>
      <p:bldP spid="3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9057437-C254-4C02-A4E9-92B4FF5F39A8}"/>
              </a:ext>
            </a:extLst>
          </p:cNvPr>
          <p:cNvGrpSpPr/>
          <p:nvPr/>
        </p:nvGrpSpPr>
        <p:grpSpPr>
          <a:xfrm>
            <a:off x="3966055" y="2014256"/>
            <a:ext cx="4690846" cy="4301408"/>
            <a:chOff x="8252302" y="1079474"/>
            <a:chExt cx="3635928" cy="3334070"/>
          </a:xfrm>
        </p:grpSpPr>
        <p:sp>
          <p:nvSpPr>
            <p:cNvPr id="11" name="Oval 10">
              <a:extLst>
                <a:ext uri="{FF2B5EF4-FFF2-40B4-BE49-F238E27FC236}">
                  <a16:creationId xmlns:a16="http://schemas.microsoft.com/office/drawing/2014/main" id="{99216426-737D-4D7A-A33B-CF38D10C9230}"/>
                </a:ext>
              </a:extLst>
            </p:cNvPr>
            <p:cNvSpPr/>
            <p:nvPr/>
          </p:nvSpPr>
          <p:spPr>
            <a:xfrm>
              <a:off x="8403231" y="1079474"/>
              <a:ext cx="3334070" cy="333407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0A03D6F-9381-4333-8E95-267778232384}"/>
                </a:ext>
              </a:extLst>
            </p:cNvPr>
            <p:cNvSpPr txBox="1"/>
            <p:nvPr/>
          </p:nvSpPr>
          <p:spPr>
            <a:xfrm>
              <a:off x="8252302" y="1851905"/>
              <a:ext cx="3635928" cy="1789208"/>
            </a:xfrm>
            <a:prstGeom prst="rect">
              <a:avLst/>
            </a:prstGeom>
            <a:noFill/>
          </p:spPr>
          <p:txBody>
            <a:bodyPr wrap="square" rtlCol="0">
              <a:spAutoFit/>
            </a:bodyPr>
            <a:lstStyle/>
            <a:p>
              <a:pPr algn="ctr"/>
              <a:r>
                <a:rPr lang="en-US" sz="7200" b="1" dirty="0">
                  <a:solidFill>
                    <a:srgbClr val="E6E7E9"/>
                  </a:solidFill>
                  <a:latin typeface="Tw Cen MT" panose="020B0602020104020603" pitchFamily="34" charset="0"/>
                </a:rPr>
                <a:t>Problem Statement</a:t>
              </a:r>
            </a:p>
          </p:txBody>
        </p:sp>
      </p:grpSp>
      <p:sp>
        <p:nvSpPr>
          <p:cNvPr id="12" name="Oval 11">
            <a:extLst>
              <a:ext uri="{FF2B5EF4-FFF2-40B4-BE49-F238E27FC236}">
                <a16:creationId xmlns:a16="http://schemas.microsoft.com/office/drawing/2014/main" id="{1F8EC3D6-DE5A-4B83-9263-8F357E6173A7}"/>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DCF4EAEC-A9E1-4753-B5F9-1AC214538F55}"/>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D42AFD7-D62C-4890-BCC5-BD409FF0D65F}"/>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045F3FF-1FD0-47FE-9A28-9DF738A93377}"/>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48693A6-F309-4A30-A687-0784D69B1151}"/>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791169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
                                        <p:tgtEl>
                                          <p:spTgt spid="12"/>
                                        </p:tgtEl>
                                      </p:cBhvr>
                                    </p:animEffect>
                                    <p:anim calcmode="lin" valueType="num">
                                      <p:cBhvr>
                                        <p:cTn id="8" dur="50" fill="hold"/>
                                        <p:tgtEl>
                                          <p:spTgt spid="12"/>
                                        </p:tgtEl>
                                        <p:attrNameLst>
                                          <p:attrName>ppt_w</p:attrName>
                                        </p:attrNameLst>
                                      </p:cBhvr>
                                      <p:tavLst>
                                        <p:tav tm="0" fmla="#ppt_w*sin(2.5*pi*$)">
                                          <p:val>
                                            <p:fltVal val="0"/>
                                          </p:val>
                                        </p:tav>
                                        <p:tav tm="100000">
                                          <p:val>
                                            <p:fltVal val="1"/>
                                          </p:val>
                                        </p:tav>
                                      </p:tavLst>
                                    </p:anim>
                                    <p:anim calcmode="lin" valueType="num">
                                      <p:cBhvr>
                                        <p:cTn id="9" dur="5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18"/>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
                                        <p:tgtEl>
                                          <p:spTgt spid="18"/>
                                        </p:tgtEl>
                                      </p:cBhvr>
                                    </p:animEffect>
                                    <p:anim calcmode="lin" valueType="num">
                                      <p:cBhvr>
                                        <p:cTn id="17" dur="50" fill="hold"/>
                                        <p:tgtEl>
                                          <p:spTgt spid="18"/>
                                        </p:tgtEl>
                                        <p:attrNameLst>
                                          <p:attrName>ppt_w</p:attrName>
                                        </p:attrNameLst>
                                      </p:cBhvr>
                                      <p:tavLst>
                                        <p:tav tm="0" fmla="#ppt_w*sin(2.5*pi*$)">
                                          <p:val>
                                            <p:fltVal val="0"/>
                                          </p:val>
                                        </p:tav>
                                        <p:tav tm="100000">
                                          <p:val>
                                            <p:fltVal val="1"/>
                                          </p:val>
                                        </p:tav>
                                      </p:tavLst>
                                    </p:anim>
                                    <p:anim calcmode="lin" valueType="num">
                                      <p:cBhvr>
                                        <p:cTn id="18" dur="50" fill="hold"/>
                                        <p:tgtEl>
                                          <p:spTgt spid="18"/>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21"/>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
                                        <p:tgtEl>
                                          <p:spTgt spid="21"/>
                                        </p:tgtEl>
                                      </p:cBhvr>
                                    </p:animEffect>
                                    <p:anim calcmode="lin" valueType="num">
                                      <p:cBhvr>
                                        <p:cTn id="26" dur="50" fill="hold"/>
                                        <p:tgtEl>
                                          <p:spTgt spid="21"/>
                                        </p:tgtEl>
                                        <p:attrNameLst>
                                          <p:attrName>ppt_w</p:attrName>
                                        </p:attrNameLst>
                                      </p:cBhvr>
                                      <p:tavLst>
                                        <p:tav tm="0" fmla="#ppt_w*sin(2.5*pi*$)">
                                          <p:val>
                                            <p:fltVal val="0"/>
                                          </p:val>
                                        </p:tav>
                                        <p:tav tm="100000">
                                          <p:val>
                                            <p:fltVal val="1"/>
                                          </p:val>
                                        </p:tav>
                                      </p:tavLst>
                                    </p:anim>
                                    <p:anim calcmode="lin" valueType="num">
                                      <p:cBhvr>
                                        <p:cTn id="27" dur="50" fill="hold"/>
                                        <p:tgtEl>
                                          <p:spTgt spid="21"/>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23"/>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
                                        <p:tgtEl>
                                          <p:spTgt spid="23"/>
                                        </p:tgtEl>
                                      </p:cBhvr>
                                    </p:animEffect>
                                    <p:anim calcmode="lin" valueType="num">
                                      <p:cBhvr>
                                        <p:cTn id="35" dur="50" fill="hold"/>
                                        <p:tgtEl>
                                          <p:spTgt spid="23"/>
                                        </p:tgtEl>
                                        <p:attrNameLst>
                                          <p:attrName>ppt_w</p:attrName>
                                        </p:attrNameLst>
                                      </p:cBhvr>
                                      <p:tavLst>
                                        <p:tav tm="0" fmla="#ppt_w*sin(2.5*pi*$)">
                                          <p:val>
                                            <p:fltVal val="0"/>
                                          </p:val>
                                        </p:tav>
                                        <p:tav tm="100000">
                                          <p:val>
                                            <p:fltVal val="1"/>
                                          </p:val>
                                        </p:tav>
                                      </p:tavLst>
                                    </p:anim>
                                    <p:anim calcmode="lin" valueType="num">
                                      <p:cBhvr>
                                        <p:cTn id="36" dur="50" fill="hold"/>
                                        <p:tgtEl>
                                          <p:spTgt spid="23"/>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24"/>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
                                        <p:tgtEl>
                                          <p:spTgt spid="24"/>
                                        </p:tgtEl>
                                      </p:cBhvr>
                                    </p:animEffect>
                                    <p:anim calcmode="lin" valueType="num">
                                      <p:cBhvr>
                                        <p:cTn id="44" dur="50" fill="hold"/>
                                        <p:tgtEl>
                                          <p:spTgt spid="24"/>
                                        </p:tgtEl>
                                        <p:attrNameLst>
                                          <p:attrName>ppt_w</p:attrName>
                                        </p:attrNameLst>
                                      </p:cBhvr>
                                      <p:tavLst>
                                        <p:tav tm="0" fmla="#ppt_w*sin(2.5*pi*$)">
                                          <p:val>
                                            <p:fltVal val="0"/>
                                          </p:val>
                                        </p:tav>
                                        <p:tav tm="100000">
                                          <p:val>
                                            <p:fltVal val="1"/>
                                          </p:val>
                                        </p:tav>
                                      </p:tavLst>
                                    </p:anim>
                                    <p:anim calcmode="lin" valueType="num">
                                      <p:cBhvr>
                                        <p:cTn id="45" dur="50" fill="hold"/>
                                        <p:tgtEl>
                                          <p:spTgt spid="24"/>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53" presetClass="entr" presetSubtype="16"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Effect transition="in" filter="fade">
                                      <p:cBhvr>
                                        <p:cTn id="5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8" grpId="1" animBg="1"/>
      <p:bldP spid="21" grpId="0" animBg="1"/>
      <p:bldP spid="21" grpId="1" animBg="1"/>
      <p:bldP spid="23" grpId="0" animBg="1"/>
      <p:bldP spid="23" grpId="1" animBg="1"/>
      <p:bldP spid="24" grpId="0" animBg="1"/>
      <p:bldP spid="2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721895" y="131812"/>
            <a:ext cx="10700084" cy="707886"/>
          </a:xfrm>
          <a:prstGeom prst="rect">
            <a:avLst/>
          </a:prstGeom>
          <a:noFill/>
        </p:spPr>
        <p:txBody>
          <a:bodyPr wrap="square" rtlCol="0">
            <a:spAutoFit/>
          </a:bodyPr>
          <a:lstStyle/>
          <a:p>
            <a:pPr algn="ctr"/>
            <a:r>
              <a:rPr lang="en-US" sz="4000" b="1" dirty="0">
                <a:solidFill>
                  <a:srgbClr val="002060"/>
                </a:solidFill>
                <a:latin typeface="Tw Cen MT" panose="020B0602020104020603" pitchFamily="34" charset="0"/>
              </a:rPr>
              <a:t>Problem Statement</a:t>
            </a:r>
          </a:p>
        </p:txBody>
      </p:sp>
      <p:grpSp>
        <p:nvGrpSpPr>
          <p:cNvPr id="58" name="Group 57">
            <a:extLst>
              <a:ext uri="{FF2B5EF4-FFF2-40B4-BE49-F238E27FC236}">
                <a16:creationId xmlns:a16="http://schemas.microsoft.com/office/drawing/2014/main" id="{5BF5B7B4-845C-44D3-BFB2-349033654D72}"/>
              </a:ext>
            </a:extLst>
          </p:cNvPr>
          <p:cNvGrpSpPr/>
          <p:nvPr/>
        </p:nvGrpSpPr>
        <p:grpSpPr>
          <a:xfrm>
            <a:off x="3104341" y="1684888"/>
            <a:ext cx="3578202" cy="3578202"/>
            <a:chOff x="4253833" y="2037467"/>
            <a:chExt cx="3578202" cy="3578202"/>
          </a:xfrm>
        </p:grpSpPr>
        <p:sp>
          <p:nvSpPr>
            <p:cNvPr id="16" name="Oval 15">
              <a:extLst>
                <a:ext uri="{FF2B5EF4-FFF2-40B4-BE49-F238E27FC236}">
                  <a16:creationId xmlns:a16="http://schemas.microsoft.com/office/drawing/2014/main" id="{4FD16315-FEAF-46FC-9675-CB642BB1A557}"/>
                </a:ext>
              </a:extLst>
            </p:cNvPr>
            <p:cNvSpPr/>
            <p:nvPr/>
          </p:nvSpPr>
          <p:spPr>
            <a:xfrm>
              <a:off x="4253833" y="2037467"/>
              <a:ext cx="3578202" cy="357820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31D742C-D4A8-4DCA-8C7C-29720BB3ABB7}"/>
                </a:ext>
              </a:extLst>
            </p:cNvPr>
            <p:cNvGrpSpPr/>
            <p:nvPr/>
          </p:nvGrpSpPr>
          <p:grpSpPr>
            <a:xfrm>
              <a:off x="4405467" y="2733678"/>
              <a:ext cx="3274934" cy="2554545"/>
              <a:chOff x="4458475" y="2892702"/>
              <a:chExt cx="3274934" cy="2554545"/>
            </a:xfrm>
          </p:grpSpPr>
          <p:sp>
            <p:nvSpPr>
              <p:cNvPr id="25" name="TextBox 24">
                <a:extLst>
                  <a:ext uri="{FF2B5EF4-FFF2-40B4-BE49-F238E27FC236}">
                    <a16:creationId xmlns:a16="http://schemas.microsoft.com/office/drawing/2014/main" id="{332E8BCD-C04C-4D02-BF30-D147FB439819}"/>
                  </a:ext>
                </a:extLst>
              </p:cNvPr>
              <p:cNvSpPr txBox="1"/>
              <p:nvPr/>
            </p:nvSpPr>
            <p:spPr>
              <a:xfrm>
                <a:off x="4866657" y="4266218"/>
                <a:ext cx="2785640" cy="769441"/>
              </a:xfrm>
              <a:prstGeom prst="rect">
                <a:avLst/>
              </a:prstGeom>
              <a:noFill/>
            </p:spPr>
            <p:txBody>
              <a:bodyPr wrap="square" rtlCol="0">
                <a:spAutoFit/>
              </a:bodyPr>
              <a:lstStyle/>
              <a:p>
                <a:pPr algn="ctr"/>
                <a:endParaRPr lang="en-US" sz="4400" b="1" dirty="0">
                  <a:solidFill>
                    <a:schemeClr val="bg1"/>
                  </a:solidFill>
                  <a:latin typeface="Tw Cen MT" panose="020B0602020104020603" pitchFamily="34" charset="0"/>
                </a:endParaRPr>
              </a:p>
            </p:txBody>
          </p:sp>
          <p:sp>
            <p:nvSpPr>
              <p:cNvPr id="26" name="TextBox 25">
                <a:extLst>
                  <a:ext uri="{FF2B5EF4-FFF2-40B4-BE49-F238E27FC236}">
                    <a16:creationId xmlns:a16="http://schemas.microsoft.com/office/drawing/2014/main" id="{852039DE-9574-4646-B9B7-80C5A08E5B31}"/>
                  </a:ext>
                </a:extLst>
              </p:cNvPr>
              <p:cNvSpPr txBox="1"/>
              <p:nvPr/>
            </p:nvSpPr>
            <p:spPr>
              <a:xfrm>
                <a:off x="4458475" y="2892702"/>
                <a:ext cx="3274934" cy="2554545"/>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rPr>
                  <a:t>The main goal of visually impaired people</a:t>
                </a:r>
              </a:p>
            </p:txBody>
          </p:sp>
        </p:grpSp>
      </p:grpSp>
      <p:grpSp>
        <p:nvGrpSpPr>
          <p:cNvPr id="59" name="Group 58">
            <a:extLst>
              <a:ext uri="{FF2B5EF4-FFF2-40B4-BE49-F238E27FC236}">
                <a16:creationId xmlns:a16="http://schemas.microsoft.com/office/drawing/2014/main" id="{ECC510C9-281D-45CD-8907-71C6C646CF97}"/>
              </a:ext>
            </a:extLst>
          </p:cNvPr>
          <p:cNvGrpSpPr/>
          <p:nvPr/>
        </p:nvGrpSpPr>
        <p:grpSpPr>
          <a:xfrm>
            <a:off x="1044163" y="1486133"/>
            <a:ext cx="2133820" cy="2133820"/>
            <a:chOff x="1733971" y="1629656"/>
            <a:chExt cx="2133820" cy="2133820"/>
          </a:xfrm>
        </p:grpSpPr>
        <p:sp>
          <p:nvSpPr>
            <p:cNvPr id="22" name="Oval 21">
              <a:extLst>
                <a:ext uri="{FF2B5EF4-FFF2-40B4-BE49-F238E27FC236}">
                  <a16:creationId xmlns:a16="http://schemas.microsoft.com/office/drawing/2014/main" id="{C3CE9B52-F8C0-4C0F-A36C-A519F49591BD}"/>
                </a:ext>
              </a:extLst>
            </p:cNvPr>
            <p:cNvSpPr/>
            <p:nvPr/>
          </p:nvSpPr>
          <p:spPr>
            <a:xfrm>
              <a:off x="1733971" y="1629656"/>
              <a:ext cx="2133820" cy="21338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24A6141-42CC-4107-99BF-4373E4A590AF}"/>
                </a:ext>
              </a:extLst>
            </p:cNvPr>
            <p:cNvSpPr txBox="1"/>
            <p:nvPr/>
          </p:nvSpPr>
          <p:spPr>
            <a:xfrm>
              <a:off x="1787367" y="2055348"/>
              <a:ext cx="2027028" cy="954107"/>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Is to be independent</a:t>
              </a:r>
            </a:p>
          </p:txBody>
        </p:sp>
      </p:grpSp>
      <p:grpSp>
        <p:nvGrpSpPr>
          <p:cNvPr id="60" name="Group 59">
            <a:extLst>
              <a:ext uri="{FF2B5EF4-FFF2-40B4-BE49-F238E27FC236}">
                <a16:creationId xmlns:a16="http://schemas.microsoft.com/office/drawing/2014/main" id="{56E2F234-7399-4F08-997B-76646A4772C2}"/>
              </a:ext>
            </a:extLst>
          </p:cNvPr>
          <p:cNvGrpSpPr/>
          <p:nvPr/>
        </p:nvGrpSpPr>
        <p:grpSpPr>
          <a:xfrm>
            <a:off x="5689906" y="4677284"/>
            <a:ext cx="2133820" cy="2133820"/>
            <a:chOff x="1733971" y="4238282"/>
            <a:chExt cx="2133820" cy="2133820"/>
          </a:xfrm>
        </p:grpSpPr>
        <p:sp>
          <p:nvSpPr>
            <p:cNvPr id="33" name="Oval 32">
              <a:extLst>
                <a:ext uri="{FF2B5EF4-FFF2-40B4-BE49-F238E27FC236}">
                  <a16:creationId xmlns:a16="http://schemas.microsoft.com/office/drawing/2014/main" id="{810E513B-A9B7-4228-9391-28CE821FB658}"/>
                </a:ext>
              </a:extLst>
            </p:cNvPr>
            <p:cNvSpPr/>
            <p:nvPr/>
          </p:nvSpPr>
          <p:spPr>
            <a:xfrm>
              <a:off x="1733971" y="4238282"/>
              <a:ext cx="2133820" cy="213382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79A66B0-42FC-4535-9518-E6319730B5CC}"/>
                </a:ext>
              </a:extLst>
            </p:cNvPr>
            <p:cNvSpPr txBox="1"/>
            <p:nvPr/>
          </p:nvSpPr>
          <p:spPr>
            <a:xfrm>
              <a:off x="1843468" y="4605047"/>
              <a:ext cx="1943398" cy="1323439"/>
            </a:xfrm>
            <a:prstGeom prst="rect">
              <a:avLst/>
            </a:prstGeom>
            <a:noFill/>
          </p:spPr>
          <p:txBody>
            <a:bodyPr wrap="square" rtlCol="0">
              <a:spAutoFit/>
            </a:bodyPr>
            <a:lstStyle/>
            <a:p>
              <a:pPr algn="ctr"/>
              <a:r>
                <a:rPr lang="en-US" sz="2000" b="1" dirty="0">
                  <a:solidFill>
                    <a:srgbClr val="E6E7E9"/>
                  </a:solidFill>
                  <a:latin typeface="Tw Cen MT" panose="020B0602020104020603" pitchFamily="34" charset="0"/>
                </a:rPr>
                <a:t>Due to certain glitches they face many issues such as:</a:t>
              </a:r>
            </a:p>
          </p:txBody>
        </p:sp>
      </p:grpSp>
      <p:grpSp>
        <p:nvGrpSpPr>
          <p:cNvPr id="65" name="Group 64">
            <a:extLst>
              <a:ext uri="{FF2B5EF4-FFF2-40B4-BE49-F238E27FC236}">
                <a16:creationId xmlns:a16="http://schemas.microsoft.com/office/drawing/2014/main" id="{FB90B379-7D01-4994-B486-01ECD5DDDA6C}"/>
              </a:ext>
            </a:extLst>
          </p:cNvPr>
          <p:cNvGrpSpPr/>
          <p:nvPr/>
        </p:nvGrpSpPr>
        <p:grpSpPr>
          <a:xfrm>
            <a:off x="9110852" y="1250834"/>
            <a:ext cx="3142767" cy="1569660"/>
            <a:chOff x="9164768" y="1588909"/>
            <a:chExt cx="3142767" cy="1569660"/>
          </a:xfrm>
        </p:grpSpPr>
        <p:sp>
          <p:nvSpPr>
            <p:cNvPr id="42" name="TextBox 41">
              <a:extLst>
                <a:ext uri="{FF2B5EF4-FFF2-40B4-BE49-F238E27FC236}">
                  <a16:creationId xmlns:a16="http://schemas.microsoft.com/office/drawing/2014/main" id="{25E23A45-0798-4770-821D-672E4AE16918}"/>
                </a:ext>
              </a:extLst>
            </p:cNvPr>
            <p:cNvSpPr txBox="1"/>
            <p:nvPr/>
          </p:nvSpPr>
          <p:spPr>
            <a:xfrm>
              <a:off x="9188820" y="1588909"/>
              <a:ext cx="3118715" cy="1569660"/>
            </a:xfrm>
            <a:prstGeom prst="rect">
              <a:avLst/>
            </a:prstGeom>
            <a:noFill/>
          </p:spPr>
          <p:txBody>
            <a:bodyPr wrap="square" rtlCol="0">
              <a:spAutoFit/>
            </a:bodyPr>
            <a:lstStyle/>
            <a:p>
              <a:r>
                <a:rPr lang="en-US" sz="2400" b="1" dirty="0">
                  <a:solidFill>
                    <a:srgbClr val="0070C0"/>
                  </a:solidFill>
                  <a:effectLst>
                    <a:innerShdw blurRad="63500" dist="50800" dir="2700000">
                      <a:prstClr val="black">
                        <a:alpha val="50000"/>
                      </a:prstClr>
                    </a:innerShdw>
                  </a:effectLst>
                  <a:latin typeface="Tw Cen MT" panose="020B0602020104020603" pitchFamily="34" charset="0"/>
                </a:rPr>
                <a:t>Because of these problems visually impaired people feel they are dependent</a:t>
              </a:r>
            </a:p>
          </p:txBody>
        </p:sp>
        <p:sp>
          <p:nvSpPr>
            <p:cNvPr id="43" name="TextBox 42">
              <a:extLst>
                <a:ext uri="{FF2B5EF4-FFF2-40B4-BE49-F238E27FC236}">
                  <a16:creationId xmlns:a16="http://schemas.microsoft.com/office/drawing/2014/main" id="{D9139624-BD62-40CF-9363-3B955653003A}"/>
                </a:ext>
              </a:extLst>
            </p:cNvPr>
            <p:cNvSpPr txBox="1"/>
            <p:nvPr/>
          </p:nvSpPr>
          <p:spPr>
            <a:xfrm>
              <a:off x="9164768" y="2304584"/>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sp>
        <p:nvSpPr>
          <p:cNvPr id="45" name="TextBox 44">
            <a:extLst>
              <a:ext uri="{FF2B5EF4-FFF2-40B4-BE49-F238E27FC236}">
                <a16:creationId xmlns:a16="http://schemas.microsoft.com/office/drawing/2014/main" id="{ED322A51-37BB-4C47-BFE8-80B2F91F015D}"/>
              </a:ext>
            </a:extLst>
          </p:cNvPr>
          <p:cNvSpPr txBox="1"/>
          <p:nvPr/>
        </p:nvSpPr>
        <p:spPr>
          <a:xfrm>
            <a:off x="9405976" y="3363875"/>
            <a:ext cx="2942429" cy="830997"/>
          </a:xfrm>
          <a:prstGeom prst="rect">
            <a:avLst/>
          </a:prstGeom>
          <a:noFill/>
        </p:spPr>
        <p:txBody>
          <a:bodyPr wrap="square" rtlCol="0">
            <a:spAutoFit/>
          </a:bodyPr>
          <a:lstStyle/>
          <a:p>
            <a:r>
              <a:rPr lang="en-US" sz="2400" b="1" dirty="0">
                <a:solidFill>
                  <a:srgbClr val="0070C0"/>
                </a:solidFill>
                <a:effectLst>
                  <a:innerShdw blurRad="63500" dist="50800" dir="2700000">
                    <a:prstClr val="black">
                      <a:alpha val="50000"/>
                    </a:prstClr>
                  </a:innerShdw>
                </a:effectLst>
                <a:latin typeface="Tw Cen MT" panose="020B0602020104020603" pitchFamily="34" charset="0"/>
              </a:rPr>
              <a:t>Identifying products and their details</a:t>
            </a:r>
          </a:p>
        </p:txBody>
      </p:sp>
      <p:grpSp>
        <p:nvGrpSpPr>
          <p:cNvPr id="67" name="Group 66">
            <a:extLst>
              <a:ext uri="{FF2B5EF4-FFF2-40B4-BE49-F238E27FC236}">
                <a16:creationId xmlns:a16="http://schemas.microsoft.com/office/drawing/2014/main" id="{08546D18-AA19-49ED-A024-882F8913425D}"/>
              </a:ext>
            </a:extLst>
          </p:cNvPr>
          <p:cNvGrpSpPr/>
          <p:nvPr/>
        </p:nvGrpSpPr>
        <p:grpSpPr>
          <a:xfrm>
            <a:off x="9164768" y="4962303"/>
            <a:ext cx="2717834" cy="1569660"/>
            <a:chOff x="9164768" y="4962303"/>
            <a:chExt cx="2717834" cy="1569660"/>
          </a:xfrm>
        </p:grpSpPr>
        <p:sp>
          <p:nvSpPr>
            <p:cNvPr id="48" name="TextBox 47">
              <a:extLst>
                <a:ext uri="{FF2B5EF4-FFF2-40B4-BE49-F238E27FC236}">
                  <a16:creationId xmlns:a16="http://schemas.microsoft.com/office/drawing/2014/main" id="{3D66A8CA-19F4-4F4A-935B-4004FECE0B0A}"/>
                </a:ext>
              </a:extLst>
            </p:cNvPr>
            <p:cNvSpPr txBox="1"/>
            <p:nvPr/>
          </p:nvSpPr>
          <p:spPr>
            <a:xfrm>
              <a:off x="9164768" y="4962303"/>
              <a:ext cx="2717834" cy="1569660"/>
            </a:xfrm>
            <a:prstGeom prst="rect">
              <a:avLst/>
            </a:prstGeom>
            <a:noFill/>
          </p:spPr>
          <p:txBody>
            <a:bodyPr wrap="square" rtlCol="0">
              <a:spAutoFit/>
            </a:bodyPr>
            <a:lstStyle/>
            <a:p>
              <a:r>
                <a:rPr lang="en-US" sz="2400" b="1" dirty="0">
                  <a:solidFill>
                    <a:srgbClr val="0070C0"/>
                  </a:solidFill>
                  <a:effectLst>
                    <a:innerShdw blurRad="63500" dist="50800" dir="2700000">
                      <a:prstClr val="black">
                        <a:alpha val="50000"/>
                      </a:prstClr>
                    </a:innerShdw>
                  </a:effectLst>
                  <a:latin typeface="Tw Cen MT" panose="020B0602020104020603" pitchFamily="34" charset="0"/>
                </a:rPr>
                <a:t>Navigating from one place  to another to find the products .</a:t>
              </a:r>
            </a:p>
          </p:txBody>
        </p:sp>
        <p:sp>
          <p:nvSpPr>
            <p:cNvPr id="49" name="TextBox 48">
              <a:extLst>
                <a:ext uri="{FF2B5EF4-FFF2-40B4-BE49-F238E27FC236}">
                  <a16:creationId xmlns:a16="http://schemas.microsoft.com/office/drawing/2014/main" id="{F2C26577-6532-4757-8E5F-67D360BDA6FE}"/>
                </a:ext>
              </a:extLst>
            </p:cNvPr>
            <p:cNvSpPr txBox="1"/>
            <p:nvPr/>
          </p:nvSpPr>
          <p:spPr>
            <a:xfrm>
              <a:off x="9283253" y="6002770"/>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3" name="Group 62">
            <a:extLst>
              <a:ext uri="{FF2B5EF4-FFF2-40B4-BE49-F238E27FC236}">
                <a16:creationId xmlns:a16="http://schemas.microsoft.com/office/drawing/2014/main" id="{6595DA0A-9880-41FE-87E3-CE92DD62B349}"/>
              </a:ext>
            </a:extLst>
          </p:cNvPr>
          <p:cNvGrpSpPr/>
          <p:nvPr/>
        </p:nvGrpSpPr>
        <p:grpSpPr>
          <a:xfrm>
            <a:off x="7867807" y="1458111"/>
            <a:ext cx="1146212" cy="1146212"/>
            <a:chOff x="8520429" y="3253462"/>
            <a:chExt cx="1146212" cy="1146212"/>
          </a:xfrm>
        </p:grpSpPr>
        <p:sp>
          <p:nvSpPr>
            <p:cNvPr id="20" name="Oval 19">
              <a:extLst>
                <a:ext uri="{FF2B5EF4-FFF2-40B4-BE49-F238E27FC236}">
                  <a16:creationId xmlns:a16="http://schemas.microsoft.com/office/drawing/2014/main" id="{757F1890-8D64-4551-B6C7-EB88B15E44A5}"/>
                </a:ext>
              </a:extLst>
            </p:cNvPr>
            <p:cNvSpPr/>
            <p:nvPr/>
          </p:nvSpPr>
          <p:spPr>
            <a:xfrm>
              <a:off x="8520429" y="3253462"/>
              <a:ext cx="1146212" cy="1146212"/>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8B95D9A5-F343-4818-8DF5-72BB89ED2D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743653" y="3476686"/>
              <a:ext cx="699764" cy="699764"/>
            </a:xfrm>
            <a:prstGeom prst="rect">
              <a:avLst/>
            </a:prstGeom>
          </p:spPr>
        </p:pic>
      </p:grpSp>
      <p:grpSp>
        <p:nvGrpSpPr>
          <p:cNvPr id="62" name="Group 61">
            <a:extLst>
              <a:ext uri="{FF2B5EF4-FFF2-40B4-BE49-F238E27FC236}">
                <a16:creationId xmlns:a16="http://schemas.microsoft.com/office/drawing/2014/main" id="{A368B01E-5C6A-4FF7-9953-F6587846580A}"/>
              </a:ext>
            </a:extLst>
          </p:cNvPr>
          <p:cNvGrpSpPr/>
          <p:nvPr/>
        </p:nvGrpSpPr>
        <p:grpSpPr>
          <a:xfrm>
            <a:off x="8170476" y="3263137"/>
            <a:ext cx="1146212" cy="1146212"/>
            <a:chOff x="7932233" y="1520592"/>
            <a:chExt cx="1146212" cy="1146212"/>
          </a:xfrm>
        </p:grpSpPr>
        <p:sp>
          <p:nvSpPr>
            <p:cNvPr id="17" name="Oval 16">
              <a:extLst>
                <a:ext uri="{FF2B5EF4-FFF2-40B4-BE49-F238E27FC236}">
                  <a16:creationId xmlns:a16="http://schemas.microsoft.com/office/drawing/2014/main" id="{556B1A4B-E1A2-41A8-81E6-13F865C9FEAE}"/>
                </a:ext>
              </a:extLst>
            </p:cNvPr>
            <p:cNvSpPr/>
            <p:nvPr/>
          </p:nvSpPr>
          <p:spPr>
            <a:xfrm>
              <a:off x="7932233" y="1520592"/>
              <a:ext cx="1146212" cy="11462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73193DF5-8DA6-4C56-812C-AA549915B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9711" y="1664946"/>
              <a:ext cx="771256" cy="771256"/>
            </a:xfrm>
            <a:prstGeom prst="rect">
              <a:avLst/>
            </a:prstGeom>
          </p:spPr>
        </p:pic>
      </p:grpSp>
      <p:grpSp>
        <p:nvGrpSpPr>
          <p:cNvPr id="64" name="Group 63">
            <a:extLst>
              <a:ext uri="{FF2B5EF4-FFF2-40B4-BE49-F238E27FC236}">
                <a16:creationId xmlns:a16="http://schemas.microsoft.com/office/drawing/2014/main" id="{796C400D-FFFF-40A8-AEE6-E48A7481F5E8}"/>
              </a:ext>
            </a:extLst>
          </p:cNvPr>
          <p:cNvGrpSpPr/>
          <p:nvPr/>
        </p:nvGrpSpPr>
        <p:grpSpPr>
          <a:xfrm>
            <a:off x="7932233" y="4986332"/>
            <a:ext cx="1146212" cy="1146212"/>
            <a:chOff x="7932233" y="4986332"/>
            <a:chExt cx="1146212" cy="1146212"/>
          </a:xfrm>
        </p:grpSpPr>
        <p:sp>
          <p:nvSpPr>
            <p:cNvPr id="21" name="Oval 20">
              <a:extLst>
                <a:ext uri="{FF2B5EF4-FFF2-40B4-BE49-F238E27FC236}">
                  <a16:creationId xmlns:a16="http://schemas.microsoft.com/office/drawing/2014/main" id="{82A495FC-D38D-410F-A2B3-A43850304062}"/>
                </a:ext>
              </a:extLst>
            </p:cNvPr>
            <p:cNvSpPr/>
            <p:nvPr/>
          </p:nvSpPr>
          <p:spPr>
            <a:xfrm>
              <a:off x="7932233" y="4986332"/>
              <a:ext cx="1146212" cy="114621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F8392A11-74EE-4801-BBE5-B2F42D833D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0476" y="5206278"/>
              <a:ext cx="706320" cy="706320"/>
            </a:xfrm>
            <a:prstGeom prst="rect">
              <a:avLst/>
            </a:prstGeom>
          </p:spPr>
        </p:pic>
      </p:grpSp>
      <p:sp>
        <p:nvSpPr>
          <p:cNvPr id="46" name="Oval 45">
            <a:extLst>
              <a:ext uri="{FF2B5EF4-FFF2-40B4-BE49-F238E27FC236}">
                <a16:creationId xmlns:a16="http://schemas.microsoft.com/office/drawing/2014/main" id="{069F5B38-D9DD-47D5-B4B9-A956354FB201}"/>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806F33ED-D24A-4AD7-91CD-D4FE492BBACC}"/>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311AA9E4-892A-4BC0-B8BA-8DC581613BBE}"/>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41FAE6F3-8A2C-4F0F-99E9-14B1F8814D14}"/>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0FD6AED-7105-4F15-B94D-8F1403AE10AF}"/>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0805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
                                        <p:tgtEl>
                                          <p:spTgt spid="46"/>
                                        </p:tgtEl>
                                      </p:cBhvr>
                                    </p:animEffect>
                                    <p:anim calcmode="lin" valueType="num">
                                      <p:cBhvr>
                                        <p:cTn id="8" dur="50" fill="hold"/>
                                        <p:tgtEl>
                                          <p:spTgt spid="46"/>
                                        </p:tgtEl>
                                        <p:attrNameLst>
                                          <p:attrName>ppt_w</p:attrName>
                                        </p:attrNameLst>
                                      </p:cBhvr>
                                      <p:tavLst>
                                        <p:tav tm="0" fmla="#ppt_w*sin(2.5*pi*$)">
                                          <p:val>
                                            <p:fltVal val="0"/>
                                          </p:val>
                                        </p:tav>
                                        <p:tav tm="100000">
                                          <p:val>
                                            <p:fltVal val="1"/>
                                          </p:val>
                                        </p:tav>
                                      </p:tavLst>
                                    </p:anim>
                                    <p:anim calcmode="lin" valueType="num">
                                      <p:cBhvr>
                                        <p:cTn id="9" dur="50" fill="hold"/>
                                        <p:tgtEl>
                                          <p:spTgt spid="46"/>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47"/>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
                                        <p:tgtEl>
                                          <p:spTgt spid="47"/>
                                        </p:tgtEl>
                                      </p:cBhvr>
                                    </p:animEffect>
                                    <p:anim calcmode="lin" valueType="num">
                                      <p:cBhvr>
                                        <p:cTn id="17" dur="50" fill="hold"/>
                                        <p:tgtEl>
                                          <p:spTgt spid="47"/>
                                        </p:tgtEl>
                                        <p:attrNameLst>
                                          <p:attrName>ppt_w</p:attrName>
                                        </p:attrNameLst>
                                      </p:cBhvr>
                                      <p:tavLst>
                                        <p:tav tm="0" fmla="#ppt_w*sin(2.5*pi*$)">
                                          <p:val>
                                            <p:fltVal val="0"/>
                                          </p:val>
                                        </p:tav>
                                        <p:tav tm="100000">
                                          <p:val>
                                            <p:fltVal val="1"/>
                                          </p:val>
                                        </p:tav>
                                      </p:tavLst>
                                    </p:anim>
                                    <p:anim calcmode="lin" valueType="num">
                                      <p:cBhvr>
                                        <p:cTn id="18" dur="50" fill="hold"/>
                                        <p:tgtEl>
                                          <p:spTgt spid="47"/>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52"/>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
                                        <p:tgtEl>
                                          <p:spTgt spid="52"/>
                                        </p:tgtEl>
                                      </p:cBhvr>
                                    </p:animEffect>
                                    <p:anim calcmode="lin" valueType="num">
                                      <p:cBhvr>
                                        <p:cTn id="26" dur="50" fill="hold"/>
                                        <p:tgtEl>
                                          <p:spTgt spid="52"/>
                                        </p:tgtEl>
                                        <p:attrNameLst>
                                          <p:attrName>ppt_w</p:attrName>
                                        </p:attrNameLst>
                                      </p:cBhvr>
                                      <p:tavLst>
                                        <p:tav tm="0" fmla="#ppt_w*sin(2.5*pi*$)">
                                          <p:val>
                                            <p:fltVal val="0"/>
                                          </p:val>
                                        </p:tav>
                                        <p:tav tm="100000">
                                          <p:val>
                                            <p:fltVal val="1"/>
                                          </p:val>
                                        </p:tav>
                                      </p:tavLst>
                                    </p:anim>
                                    <p:anim calcmode="lin" valueType="num">
                                      <p:cBhvr>
                                        <p:cTn id="27" dur="50" fill="hold"/>
                                        <p:tgtEl>
                                          <p:spTgt spid="52"/>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54"/>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
                                        <p:tgtEl>
                                          <p:spTgt spid="54"/>
                                        </p:tgtEl>
                                      </p:cBhvr>
                                    </p:animEffect>
                                    <p:anim calcmode="lin" valueType="num">
                                      <p:cBhvr>
                                        <p:cTn id="35" dur="50" fill="hold"/>
                                        <p:tgtEl>
                                          <p:spTgt spid="54"/>
                                        </p:tgtEl>
                                        <p:attrNameLst>
                                          <p:attrName>ppt_w</p:attrName>
                                        </p:attrNameLst>
                                      </p:cBhvr>
                                      <p:tavLst>
                                        <p:tav tm="0" fmla="#ppt_w*sin(2.5*pi*$)">
                                          <p:val>
                                            <p:fltVal val="0"/>
                                          </p:val>
                                        </p:tav>
                                        <p:tav tm="100000">
                                          <p:val>
                                            <p:fltVal val="1"/>
                                          </p:val>
                                        </p:tav>
                                      </p:tavLst>
                                    </p:anim>
                                    <p:anim calcmode="lin" valueType="num">
                                      <p:cBhvr>
                                        <p:cTn id="36" dur="50" fill="hold"/>
                                        <p:tgtEl>
                                          <p:spTgt spid="54"/>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55"/>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
                                        <p:tgtEl>
                                          <p:spTgt spid="55"/>
                                        </p:tgtEl>
                                      </p:cBhvr>
                                    </p:animEffect>
                                    <p:anim calcmode="lin" valueType="num">
                                      <p:cBhvr>
                                        <p:cTn id="44" dur="50" fill="hold"/>
                                        <p:tgtEl>
                                          <p:spTgt spid="55"/>
                                        </p:tgtEl>
                                        <p:attrNameLst>
                                          <p:attrName>ppt_w</p:attrName>
                                        </p:attrNameLst>
                                      </p:cBhvr>
                                      <p:tavLst>
                                        <p:tav tm="0" fmla="#ppt_w*sin(2.5*pi*$)">
                                          <p:val>
                                            <p:fltVal val="0"/>
                                          </p:val>
                                        </p:tav>
                                        <p:tav tm="100000">
                                          <p:val>
                                            <p:fltVal val="1"/>
                                          </p:val>
                                        </p:tav>
                                      </p:tavLst>
                                    </p:anim>
                                    <p:anim calcmode="lin" valueType="num">
                                      <p:cBhvr>
                                        <p:cTn id="45" dur="50" fill="hold"/>
                                        <p:tgtEl>
                                          <p:spTgt spid="55"/>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53" presetClass="entr" presetSubtype="16" fill="hold" nodeType="after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p:cTn id="49" dur="500" fill="hold"/>
                                        <p:tgtEl>
                                          <p:spTgt spid="58"/>
                                        </p:tgtEl>
                                        <p:attrNameLst>
                                          <p:attrName>ppt_w</p:attrName>
                                        </p:attrNameLst>
                                      </p:cBhvr>
                                      <p:tavLst>
                                        <p:tav tm="0">
                                          <p:val>
                                            <p:fltVal val="0"/>
                                          </p:val>
                                        </p:tav>
                                        <p:tav tm="100000">
                                          <p:val>
                                            <p:strVal val="#ppt_w"/>
                                          </p:val>
                                        </p:tav>
                                      </p:tavLst>
                                    </p:anim>
                                    <p:anim calcmode="lin" valueType="num">
                                      <p:cBhvr>
                                        <p:cTn id="50" dur="500" fill="hold"/>
                                        <p:tgtEl>
                                          <p:spTgt spid="58"/>
                                        </p:tgtEl>
                                        <p:attrNameLst>
                                          <p:attrName>ppt_h</p:attrName>
                                        </p:attrNameLst>
                                      </p:cBhvr>
                                      <p:tavLst>
                                        <p:tav tm="0">
                                          <p:val>
                                            <p:fltVal val="0"/>
                                          </p:val>
                                        </p:tav>
                                        <p:tav tm="100000">
                                          <p:val>
                                            <p:strVal val="#ppt_h"/>
                                          </p:val>
                                        </p:tav>
                                      </p:tavLst>
                                    </p:anim>
                                    <p:animEffect transition="in" filter="fade">
                                      <p:cBhvr>
                                        <p:cTn id="51" dur="500"/>
                                        <p:tgtEl>
                                          <p:spTgt spid="58"/>
                                        </p:tgtEl>
                                      </p:cBhvr>
                                    </p:animEffect>
                                  </p:childTnLst>
                                </p:cTn>
                              </p:par>
                            </p:childTnLst>
                          </p:cTn>
                        </p:par>
                        <p:par>
                          <p:cTn id="52" fill="hold">
                            <p:stCondLst>
                              <p:cond delay="950"/>
                            </p:stCondLst>
                            <p:childTnLst>
                              <p:par>
                                <p:cTn id="53" presetID="53" presetClass="entr" presetSubtype="16" fill="hold" nodeType="afterEffect">
                                  <p:stCondLst>
                                    <p:cond delay="0"/>
                                  </p:stCondLst>
                                  <p:childTnLst>
                                    <p:set>
                                      <p:cBhvr>
                                        <p:cTn id="54" dur="1" fill="hold">
                                          <p:stCondLst>
                                            <p:cond delay="0"/>
                                          </p:stCondLst>
                                        </p:cTn>
                                        <p:tgtEl>
                                          <p:spTgt spid="59"/>
                                        </p:tgtEl>
                                        <p:attrNameLst>
                                          <p:attrName>style.visibility</p:attrName>
                                        </p:attrNameLst>
                                      </p:cBhvr>
                                      <p:to>
                                        <p:strVal val="visible"/>
                                      </p:to>
                                    </p:set>
                                    <p:anim calcmode="lin" valueType="num">
                                      <p:cBhvr>
                                        <p:cTn id="55" dur="500" fill="hold"/>
                                        <p:tgtEl>
                                          <p:spTgt spid="59"/>
                                        </p:tgtEl>
                                        <p:attrNameLst>
                                          <p:attrName>ppt_w</p:attrName>
                                        </p:attrNameLst>
                                      </p:cBhvr>
                                      <p:tavLst>
                                        <p:tav tm="0">
                                          <p:val>
                                            <p:fltVal val="0"/>
                                          </p:val>
                                        </p:tav>
                                        <p:tav tm="100000">
                                          <p:val>
                                            <p:strVal val="#ppt_w"/>
                                          </p:val>
                                        </p:tav>
                                      </p:tavLst>
                                    </p:anim>
                                    <p:anim calcmode="lin" valueType="num">
                                      <p:cBhvr>
                                        <p:cTn id="56" dur="500" fill="hold"/>
                                        <p:tgtEl>
                                          <p:spTgt spid="59"/>
                                        </p:tgtEl>
                                        <p:attrNameLst>
                                          <p:attrName>ppt_h</p:attrName>
                                        </p:attrNameLst>
                                      </p:cBhvr>
                                      <p:tavLst>
                                        <p:tav tm="0">
                                          <p:val>
                                            <p:fltVal val="0"/>
                                          </p:val>
                                        </p:tav>
                                        <p:tav tm="100000">
                                          <p:val>
                                            <p:strVal val="#ppt_h"/>
                                          </p:val>
                                        </p:tav>
                                      </p:tavLst>
                                    </p:anim>
                                    <p:animEffect transition="in" filter="fade">
                                      <p:cBhvr>
                                        <p:cTn id="57" dur="500"/>
                                        <p:tgtEl>
                                          <p:spTgt spid="59"/>
                                        </p:tgtEl>
                                      </p:cBhvr>
                                    </p:animEffect>
                                  </p:childTnLst>
                                </p:cTn>
                              </p:par>
                            </p:childTnLst>
                          </p:cTn>
                        </p:par>
                        <p:par>
                          <p:cTn id="58" fill="hold">
                            <p:stCondLst>
                              <p:cond delay="1450"/>
                            </p:stCondLst>
                            <p:childTnLst>
                              <p:par>
                                <p:cTn id="59" presetID="53" presetClass="entr" presetSubtype="16" fill="hold" nodeType="afterEffect">
                                  <p:stCondLst>
                                    <p:cond delay="0"/>
                                  </p:stCondLst>
                                  <p:childTnLst>
                                    <p:set>
                                      <p:cBhvr>
                                        <p:cTn id="60" dur="1" fill="hold">
                                          <p:stCondLst>
                                            <p:cond delay="0"/>
                                          </p:stCondLst>
                                        </p:cTn>
                                        <p:tgtEl>
                                          <p:spTgt spid="60"/>
                                        </p:tgtEl>
                                        <p:attrNameLst>
                                          <p:attrName>style.visibility</p:attrName>
                                        </p:attrNameLst>
                                      </p:cBhvr>
                                      <p:to>
                                        <p:strVal val="visible"/>
                                      </p:to>
                                    </p:set>
                                    <p:anim calcmode="lin" valueType="num">
                                      <p:cBhvr>
                                        <p:cTn id="61" dur="500" fill="hold"/>
                                        <p:tgtEl>
                                          <p:spTgt spid="60"/>
                                        </p:tgtEl>
                                        <p:attrNameLst>
                                          <p:attrName>ppt_w</p:attrName>
                                        </p:attrNameLst>
                                      </p:cBhvr>
                                      <p:tavLst>
                                        <p:tav tm="0">
                                          <p:val>
                                            <p:fltVal val="0"/>
                                          </p:val>
                                        </p:tav>
                                        <p:tav tm="100000">
                                          <p:val>
                                            <p:strVal val="#ppt_w"/>
                                          </p:val>
                                        </p:tav>
                                      </p:tavLst>
                                    </p:anim>
                                    <p:anim calcmode="lin" valueType="num">
                                      <p:cBhvr>
                                        <p:cTn id="62" dur="500" fill="hold"/>
                                        <p:tgtEl>
                                          <p:spTgt spid="60"/>
                                        </p:tgtEl>
                                        <p:attrNameLst>
                                          <p:attrName>ppt_h</p:attrName>
                                        </p:attrNameLst>
                                      </p:cBhvr>
                                      <p:tavLst>
                                        <p:tav tm="0">
                                          <p:val>
                                            <p:fltVal val="0"/>
                                          </p:val>
                                        </p:tav>
                                        <p:tav tm="100000">
                                          <p:val>
                                            <p:strVal val="#ppt_h"/>
                                          </p:val>
                                        </p:tav>
                                      </p:tavLst>
                                    </p:anim>
                                    <p:animEffect transition="in" filter="fade">
                                      <p:cBhvr>
                                        <p:cTn id="63" dur="500"/>
                                        <p:tgtEl>
                                          <p:spTgt spid="60"/>
                                        </p:tgtEl>
                                      </p:cBhvr>
                                    </p:animEffect>
                                  </p:childTnLst>
                                </p:cTn>
                              </p:par>
                            </p:childTnLst>
                          </p:cTn>
                        </p:par>
                        <p:par>
                          <p:cTn id="64" fill="hold">
                            <p:stCondLst>
                              <p:cond delay="1950"/>
                            </p:stCondLst>
                            <p:childTnLst>
                              <p:par>
                                <p:cTn id="65" presetID="53" presetClass="entr" presetSubtype="16"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 calcmode="lin" valueType="num">
                                      <p:cBhvr>
                                        <p:cTn id="67" dur="500" fill="hold"/>
                                        <p:tgtEl>
                                          <p:spTgt spid="64"/>
                                        </p:tgtEl>
                                        <p:attrNameLst>
                                          <p:attrName>ppt_w</p:attrName>
                                        </p:attrNameLst>
                                      </p:cBhvr>
                                      <p:tavLst>
                                        <p:tav tm="0">
                                          <p:val>
                                            <p:fltVal val="0"/>
                                          </p:val>
                                        </p:tav>
                                        <p:tav tm="100000">
                                          <p:val>
                                            <p:strVal val="#ppt_w"/>
                                          </p:val>
                                        </p:tav>
                                      </p:tavLst>
                                    </p:anim>
                                    <p:anim calcmode="lin" valueType="num">
                                      <p:cBhvr>
                                        <p:cTn id="68" dur="500" fill="hold"/>
                                        <p:tgtEl>
                                          <p:spTgt spid="64"/>
                                        </p:tgtEl>
                                        <p:attrNameLst>
                                          <p:attrName>ppt_h</p:attrName>
                                        </p:attrNameLst>
                                      </p:cBhvr>
                                      <p:tavLst>
                                        <p:tav tm="0">
                                          <p:val>
                                            <p:fltVal val="0"/>
                                          </p:val>
                                        </p:tav>
                                        <p:tav tm="100000">
                                          <p:val>
                                            <p:strVal val="#ppt_h"/>
                                          </p:val>
                                        </p:tav>
                                      </p:tavLst>
                                    </p:anim>
                                    <p:animEffect transition="in" filter="fade">
                                      <p:cBhvr>
                                        <p:cTn id="69" dur="500"/>
                                        <p:tgtEl>
                                          <p:spTgt spid="64"/>
                                        </p:tgtEl>
                                      </p:cBhvr>
                                    </p:animEffect>
                                  </p:childTnLst>
                                </p:cTn>
                              </p:par>
                              <p:par>
                                <p:cTn id="70" presetID="2" presetClass="entr" presetSubtype="2" fill="hold" nodeType="withEffect">
                                  <p:stCondLst>
                                    <p:cond delay="0"/>
                                  </p:stCondLst>
                                  <p:childTnLst>
                                    <p:set>
                                      <p:cBhvr>
                                        <p:cTn id="71" dur="1" fill="hold">
                                          <p:stCondLst>
                                            <p:cond delay="0"/>
                                          </p:stCondLst>
                                        </p:cTn>
                                        <p:tgtEl>
                                          <p:spTgt spid="67"/>
                                        </p:tgtEl>
                                        <p:attrNameLst>
                                          <p:attrName>style.visibility</p:attrName>
                                        </p:attrNameLst>
                                      </p:cBhvr>
                                      <p:to>
                                        <p:strVal val="visible"/>
                                      </p:to>
                                    </p:set>
                                    <p:anim calcmode="lin" valueType="num">
                                      <p:cBhvr additive="base">
                                        <p:cTn id="72" dur="250" fill="hold"/>
                                        <p:tgtEl>
                                          <p:spTgt spid="67"/>
                                        </p:tgtEl>
                                        <p:attrNameLst>
                                          <p:attrName>ppt_x</p:attrName>
                                        </p:attrNameLst>
                                      </p:cBhvr>
                                      <p:tavLst>
                                        <p:tav tm="0">
                                          <p:val>
                                            <p:strVal val="1+#ppt_w/2"/>
                                          </p:val>
                                        </p:tav>
                                        <p:tav tm="100000">
                                          <p:val>
                                            <p:strVal val="#ppt_x"/>
                                          </p:val>
                                        </p:tav>
                                      </p:tavLst>
                                    </p:anim>
                                    <p:anim calcmode="lin" valueType="num">
                                      <p:cBhvr additive="base">
                                        <p:cTn id="73" dur="250" fill="hold"/>
                                        <p:tgtEl>
                                          <p:spTgt spid="67"/>
                                        </p:tgtEl>
                                        <p:attrNameLst>
                                          <p:attrName>ppt_y</p:attrName>
                                        </p:attrNameLst>
                                      </p:cBhvr>
                                      <p:tavLst>
                                        <p:tav tm="0">
                                          <p:val>
                                            <p:strVal val="#ppt_y"/>
                                          </p:val>
                                        </p:tav>
                                        <p:tav tm="100000">
                                          <p:val>
                                            <p:strVal val="#ppt_y"/>
                                          </p:val>
                                        </p:tav>
                                      </p:tavLst>
                                    </p:anim>
                                  </p:childTnLst>
                                </p:cTn>
                              </p:par>
                            </p:childTnLst>
                          </p:cTn>
                        </p:par>
                        <p:par>
                          <p:cTn id="74" fill="hold">
                            <p:stCondLst>
                              <p:cond delay="2450"/>
                            </p:stCondLst>
                            <p:childTnLst>
                              <p:par>
                                <p:cTn id="75" presetID="53" presetClass="entr" presetSubtype="16" fill="hold" nodeType="afterEffect">
                                  <p:stCondLst>
                                    <p:cond delay="0"/>
                                  </p:stCondLst>
                                  <p:childTnLst>
                                    <p:set>
                                      <p:cBhvr>
                                        <p:cTn id="76" dur="1" fill="hold">
                                          <p:stCondLst>
                                            <p:cond delay="0"/>
                                          </p:stCondLst>
                                        </p:cTn>
                                        <p:tgtEl>
                                          <p:spTgt spid="62"/>
                                        </p:tgtEl>
                                        <p:attrNameLst>
                                          <p:attrName>style.visibility</p:attrName>
                                        </p:attrNameLst>
                                      </p:cBhvr>
                                      <p:to>
                                        <p:strVal val="visible"/>
                                      </p:to>
                                    </p:set>
                                    <p:anim calcmode="lin" valueType="num">
                                      <p:cBhvr>
                                        <p:cTn id="77" dur="500" fill="hold"/>
                                        <p:tgtEl>
                                          <p:spTgt spid="62"/>
                                        </p:tgtEl>
                                        <p:attrNameLst>
                                          <p:attrName>ppt_w</p:attrName>
                                        </p:attrNameLst>
                                      </p:cBhvr>
                                      <p:tavLst>
                                        <p:tav tm="0">
                                          <p:val>
                                            <p:fltVal val="0"/>
                                          </p:val>
                                        </p:tav>
                                        <p:tav tm="100000">
                                          <p:val>
                                            <p:strVal val="#ppt_w"/>
                                          </p:val>
                                        </p:tav>
                                      </p:tavLst>
                                    </p:anim>
                                    <p:anim calcmode="lin" valueType="num">
                                      <p:cBhvr>
                                        <p:cTn id="78" dur="500" fill="hold"/>
                                        <p:tgtEl>
                                          <p:spTgt spid="62"/>
                                        </p:tgtEl>
                                        <p:attrNameLst>
                                          <p:attrName>ppt_h</p:attrName>
                                        </p:attrNameLst>
                                      </p:cBhvr>
                                      <p:tavLst>
                                        <p:tav tm="0">
                                          <p:val>
                                            <p:fltVal val="0"/>
                                          </p:val>
                                        </p:tav>
                                        <p:tav tm="100000">
                                          <p:val>
                                            <p:strVal val="#ppt_h"/>
                                          </p:val>
                                        </p:tav>
                                      </p:tavLst>
                                    </p:anim>
                                    <p:animEffect transition="in" filter="fade">
                                      <p:cBhvr>
                                        <p:cTn id="79" dur="500"/>
                                        <p:tgtEl>
                                          <p:spTgt spid="62"/>
                                        </p:tgtEl>
                                      </p:cBhvr>
                                    </p:animEffect>
                                  </p:childTnLst>
                                </p:cTn>
                              </p:par>
                            </p:childTnLst>
                          </p:cTn>
                        </p:par>
                        <p:par>
                          <p:cTn id="80" fill="hold">
                            <p:stCondLst>
                              <p:cond delay="2950"/>
                            </p:stCondLst>
                            <p:childTnLst>
                              <p:par>
                                <p:cTn id="81" presetID="2" presetClass="entr" presetSubtype="2" fill="hold" grpId="0" nodeType="afterEffect">
                                  <p:stCondLst>
                                    <p:cond delay="0"/>
                                  </p:stCondLst>
                                  <p:childTnLst>
                                    <p:set>
                                      <p:cBhvr>
                                        <p:cTn id="82" dur="1" fill="hold">
                                          <p:stCondLst>
                                            <p:cond delay="0"/>
                                          </p:stCondLst>
                                        </p:cTn>
                                        <p:tgtEl>
                                          <p:spTgt spid="45"/>
                                        </p:tgtEl>
                                        <p:attrNameLst>
                                          <p:attrName>style.visibility</p:attrName>
                                        </p:attrNameLst>
                                      </p:cBhvr>
                                      <p:to>
                                        <p:strVal val="visible"/>
                                      </p:to>
                                    </p:set>
                                    <p:anim calcmode="lin" valueType="num">
                                      <p:cBhvr additive="base">
                                        <p:cTn id="83" dur="500" fill="hold"/>
                                        <p:tgtEl>
                                          <p:spTgt spid="45"/>
                                        </p:tgtEl>
                                        <p:attrNameLst>
                                          <p:attrName>ppt_x</p:attrName>
                                        </p:attrNameLst>
                                      </p:cBhvr>
                                      <p:tavLst>
                                        <p:tav tm="0">
                                          <p:val>
                                            <p:strVal val="1+#ppt_w/2"/>
                                          </p:val>
                                        </p:tav>
                                        <p:tav tm="100000">
                                          <p:val>
                                            <p:strVal val="#ppt_x"/>
                                          </p:val>
                                        </p:tav>
                                      </p:tavLst>
                                    </p:anim>
                                    <p:anim calcmode="lin" valueType="num">
                                      <p:cBhvr additive="base">
                                        <p:cTn id="84" dur="500" fill="hold"/>
                                        <p:tgtEl>
                                          <p:spTgt spid="45"/>
                                        </p:tgtEl>
                                        <p:attrNameLst>
                                          <p:attrName>ppt_y</p:attrName>
                                        </p:attrNameLst>
                                      </p:cBhvr>
                                      <p:tavLst>
                                        <p:tav tm="0">
                                          <p:val>
                                            <p:strVal val="#ppt_y"/>
                                          </p:val>
                                        </p:tav>
                                        <p:tav tm="100000">
                                          <p:val>
                                            <p:strVal val="#ppt_y"/>
                                          </p:val>
                                        </p:tav>
                                      </p:tavLst>
                                    </p:anim>
                                  </p:childTnLst>
                                </p:cTn>
                              </p:par>
                            </p:childTnLst>
                          </p:cTn>
                        </p:par>
                        <p:par>
                          <p:cTn id="85" fill="hold">
                            <p:stCondLst>
                              <p:cond delay="3450"/>
                            </p:stCondLst>
                            <p:childTnLst>
                              <p:par>
                                <p:cTn id="86" presetID="53" presetClass="entr" presetSubtype="16" fill="hold" nodeType="afterEffect">
                                  <p:stCondLst>
                                    <p:cond delay="0"/>
                                  </p:stCondLst>
                                  <p:childTnLst>
                                    <p:set>
                                      <p:cBhvr>
                                        <p:cTn id="87" dur="1" fill="hold">
                                          <p:stCondLst>
                                            <p:cond delay="0"/>
                                          </p:stCondLst>
                                        </p:cTn>
                                        <p:tgtEl>
                                          <p:spTgt spid="63"/>
                                        </p:tgtEl>
                                        <p:attrNameLst>
                                          <p:attrName>style.visibility</p:attrName>
                                        </p:attrNameLst>
                                      </p:cBhvr>
                                      <p:to>
                                        <p:strVal val="visible"/>
                                      </p:to>
                                    </p:set>
                                    <p:anim calcmode="lin" valueType="num">
                                      <p:cBhvr>
                                        <p:cTn id="88" dur="500" fill="hold"/>
                                        <p:tgtEl>
                                          <p:spTgt spid="63"/>
                                        </p:tgtEl>
                                        <p:attrNameLst>
                                          <p:attrName>ppt_w</p:attrName>
                                        </p:attrNameLst>
                                      </p:cBhvr>
                                      <p:tavLst>
                                        <p:tav tm="0">
                                          <p:val>
                                            <p:fltVal val="0"/>
                                          </p:val>
                                        </p:tav>
                                        <p:tav tm="100000">
                                          <p:val>
                                            <p:strVal val="#ppt_w"/>
                                          </p:val>
                                        </p:tav>
                                      </p:tavLst>
                                    </p:anim>
                                    <p:anim calcmode="lin" valueType="num">
                                      <p:cBhvr>
                                        <p:cTn id="89" dur="500" fill="hold"/>
                                        <p:tgtEl>
                                          <p:spTgt spid="63"/>
                                        </p:tgtEl>
                                        <p:attrNameLst>
                                          <p:attrName>ppt_h</p:attrName>
                                        </p:attrNameLst>
                                      </p:cBhvr>
                                      <p:tavLst>
                                        <p:tav tm="0">
                                          <p:val>
                                            <p:fltVal val="0"/>
                                          </p:val>
                                        </p:tav>
                                        <p:tav tm="100000">
                                          <p:val>
                                            <p:strVal val="#ppt_h"/>
                                          </p:val>
                                        </p:tav>
                                      </p:tavLst>
                                    </p:anim>
                                    <p:animEffect transition="in" filter="fade">
                                      <p:cBhvr>
                                        <p:cTn id="90" dur="500"/>
                                        <p:tgtEl>
                                          <p:spTgt spid="63"/>
                                        </p:tgtEl>
                                      </p:cBhvr>
                                    </p:animEffect>
                                  </p:childTnLst>
                                </p:cTn>
                              </p:par>
                              <p:par>
                                <p:cTn id="91" presetID="2" presetClass="entr" presetSubtype="2" fill="hold" nodeType="withEffect">
                                  <p:stCondLst>
                                    <p:cond delay="250"/>
                                  </p:stCondLst>
                                  <p:childTnLst>
                                    <p:set>
                                      <p:cBhvr>
                                        <p:cTn id="92" dur="1" fill="hold">
                                          <p:stCondLst>
                                            <p:cond delay="0"/>
                                          </p:stCondLst>
                                        </p:cTn>
                                        <p:tgtEl>
                                          <p:spTgt spid="65"/>
                                        </p:tgtEl>
                                        <p:attrNameLst>
                                          <p:attrName>style.visibility</p:attrName>
                                        </p:attrNameLst>
                                      </p:cBhvr>
                                      <p:to>
                                        <p:strVal val="visible"/>
                                      </p:to>
                                    </p:set>
                                    <p:anim calcmode="lin" valueType="num">
                                      <p:cBhvr additive="base">
                                        <p:cTn id="93" dur="250" fill="hold"/>
                                        <p:tgtEl>
                                          <p:spTgt spid="65"/>
                                        </p:tgtEl>
                                        <p:attrNameLst>
                                          <p:attrName>ppt_x</p:attrName>
                                        </p:attrNameLst>
                                      </p:cBhvr>
                                      <p:tavLst>
                                        <p:tav tm="0">
                                          <p:val>
                                            <p:strVal val="1+#ppt_w/2"/>
                                          </p:val>
                                        </p:tav>
                                        <p:tav tm="100000">
                                          <p:val>
                                            <p:strVal val="#ppt_x"/>
                                          </p:val>
                                        </p:tav>
                                      </p:tavLst>
                                    </p:anim>
                                    <p:anim calcmode="lin" valueType="num">
                                      <p:cBhvr additive="base">
                                        <p:cTn id="94" dur="25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animBg="1"/>
      <p:bldP spid="47" grpId="0" animBg="1"/>
      <p:bldP spid="47" grpId="1" animBg="1"/>
      <p:bldP spid="52" grpId="0" animBg="1"/>
      <p:bldP spid="52" grpId="1" animBg="1"/>
      <p:bldP spid="54" grpId="0" animBg="1"/>
      <p:bldP spid="54" grpId="1" animBg="1"/>
      <p:bldP spid="55" grpId="0" animBg="1"/>
      <p:bldP spid="5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9057437-C254-4C02-A4E9-92B4FF5F39A8}"/>
              </a:ext>
            </a:extLst>
          </p:cNvPr>
          <p:cNvGrpSpPr/>
          <p:nvPr/>
        </p:nvGrpSpPr>
        <p:grpSpPr>
          <a:xfrm>
            <a:off x="3966055" y="2014256"/>
            <a:ext cx="4690846" cy="4301408"/>
            <a:chOff x="8252302" y="1079474"/>
            <a:chExt cx="3635928" cy="3334070"/>
          </a:xfrm>
        </p:grpSpPr>
        <p:sp>
          <p:nvSpPr>
            <p:cNvPr id="11" name="Oval 10">
              <a:extLst>
                <a:ext uri="{FF2B5EF4-FFF2-40B4-BE49-F238E27FC236}">
                  <a16:creationId xmlns:a16="http://schemas.microsoft.com/office/drawing/2014/main" id="{99216426-737D-4D7A-A33B-CF38D10C9230}"/>
                </a:ext>
              </a:extLst>
            </p:cNvPr>
            <p:cNvSpPr/>
            <p:nvPr/>
          </p:nvSpPr>
          <p:spPr>
            <a:xfrm>
              <a:off x="8403231" y="1079474"/>
              <a:ext cx="3334070" cy="333407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0A03D6F-9381-4333-8E95-267778232384}"/>
                </a:ext>
              </a:extLst>
            </p:cNvPr>
            <p:cNvSpPr txBox="1"/>
            <p:nvPr/>
          </p:nvSpPr>
          <p:spPr>
            <a:xfrm>
              <a:off x="8252302" y="1851905"/>
              <a:ext cx="3635928" cy="1789208"/>
            </a:xfrm>
            <a:prstGeom prst="rect">
              <a:avLst/>
            </a:prstGeom>
            <a:noFill/>
          </p:spPr>
          <p:txBody>
            <a:bodyPr wrap="square" rtlCol="0">
              <a:spAutoFit/>
            </a:bodyPr>
            <a:lstStyle/>
            <a:p>
              <a:pPr algn="ctr"/>
              <a:r>
                <a:rPr lang="en-US" sz="7200" b="1" dirty="0">
                  <a:solidFill>
                    <a:srgbClr val="E6E7E9"/>
                  </a:solidFill>
                  <a:latin typeface="Tw Cen MT" panose="020B0602020104020603" pitchFamily="34" charset="0"/>
                </a:rPr>
                <a:t>Existing System</a:t>
              </a:r>
            </a:p>
          </p:txBody>
        </p:sp>
      </p:grpSp>
      <p:sp>
        <p:nvSpPr>
          <p:cNvPr id="12" name="Oval 11">
            <a:extLst>
              <a:ext uri="{FF2B5EF4-FFF2-40B4-BE49-F238E27FC236}">
                <a16:creationId xmlns:a16="http://schemas.microsoft.com/office/drawing/2014/main" id="{1F8EC3D6-DE5A-4B83-9263-8F357E6173A7}"/>
              </a:ext>
            </a:extLst>
          </p:cNvPr>
          <p:cNvSpPr/>
          <p:nvPr/>
        </p:nvSpPr>
        <p:spPr>
          <a:xfrm>
            <a:off x="537875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DCF4EAEC-A9E1-4753-B5F9-1AC214538F55}"/>
              </a:ext>
            </a:extLst>
          </p:cNvPr>
          <p:cNvSpPr/>
          <p:nvPr/>
        </p:nvSpPr>
        <p:spPr>
          <a:xfrm>
            <a:off x="568990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D42AFD7-D62C-4890-BCC5-BD409FF0D65F}"/>
              </a:ext>
            </a:extLst>
          </p:cNvPr>
          <p:cNvSpPr/>
          <p:nvPr/>
        </p:nvSpPr>
        <p:spPr>
          <a:xfrm>
            <a:off x="600069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045F3FF-1FD0-47FE-9A28-9DF738A93377}"/>
              </a:ext>
            </a:extLst>
          </p:cNvPr>
          <p:cNvSpPr/>
          <p:nvPr/>
        </p:nvSpPr>
        <p:spPr>
          <a:xfrm>
            <a:off x="631147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48693A6-F309-4A30-A687-0784D69B1151}"/>
              </a:ext>
            </a:extLst>
          </p:cNvPr>
          <p:cNvSpPr/>
          <p:nvPr/>
        </p:nvSpPr>
        <p:spPr>
          <a:xfrm>
            <a:off x="662274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779724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
                                        <p:tgtEl>
                                          <p:spTgt spid="12"/>
                                        </p:tgtEl>
                                      </p:cBhvr>
                                    </p:animEffect>
                                    <p:anim calcmode="lin" valueType="num">
                                      <p:cBhvr>
                                        <p:cTn id="8" dur="50" fill="hold"/>
                                        <p:tgtEl>
                                          <p:spTgt spid="12"/>
                                        </p:tgtEl>
                                        <p:attrNameLst>
                                          <p:attrName>ppt_w</p:attrName>
                                        </p:attrNameLst>
                                      </p:cBhvr>
                                      <p:tavLst>
                                        <p:tav tm="0" fmla="#ppt_w*sin(2.5*pi*$)">
                                          <p:val>
                                            <p:fltVal val="0"/>
                                          </p:val>
                                        </p:tav>
                                        <p:tav tm="100000">
                                          <p:val>
                                            <p:fltVal val="1"/>
                                          </p:val>
                                        </p:tav>
                                      </p:tavLst>
                                    </p:anim>
                                    <p:anim calcmode="lin" valueType="num">
                                      <p:cBhvr>
                                        <p:cTn id="9" dur="5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50"/>
                            </p:stCondLst>
                            <p:childTnLst>
                              <p:par>
                                <p:cTn id="11" presetID="1" presetClass="entr" presetSubtype="0" fill="hold" grpId="1" nodeType="afterEffect">
                                  <p:stCondLst>
                                    <p:cond delay="0"/>
                                  </p:stCondLst>
                                  <p:childTnLst>
                                    <p:set>
                                      <p:cBhvr>
                                        <p:cTn id="12" dur="1" fill="hold">
                                          <p:stCondLst>
                                            <p:cond delay="49"/>
                                          </p:stCondLst>
                                        </p:cTn>
                                        <p:tgtEl>
                                          <p:spTgt spid="18"/>
                                        </p:tgtEl>
                                        <p:attrNameLst>
                                          <p:attrName>style.visibility</p:attrName>
                                        </p:attrNameLst>
                                      </p:cBhvr>
                                      <p:to>
                                        <p:strVal val="visible"/>
                                      </p:to>
                                    </p:set>
                                  </p:childTnLst>
                                </p:cTn>
                              </p:par>
                            </p:childTnLst>
                          </p:cTn>
                        </p:par>
                        <p:par>
                          <p:cTn id="13" fill="hold">
                            <p:stCondLst>
                              <p:cond delay="100"/>
                            </p:stCondLst>
                            <p:childTnLst>
                              <p:par>
                                <p:cTn id="14" presetID="45"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
                                        <p:tgtEl>
                                          <p:spTgt spid="18"/>
                                        </p:tgtEl>
                                      </p:cBhvr>
                                    </p:animEffect>
                                    <p:anim calcmode="lin" valueType="num">
                                      <p:cBhvr>
                                        <p:cTn id="17" dur="50" fill="hold"/>
                                        <p:tgtEl>
                                          <p:spTgt spid="18"/>
                                        </p:tgtEl>
                                        <p:attrNameLst>
                                          <p:attrName>ppt_w</p:attrName>
                                        </p:attrNameLst>
                                      </p:cBhvr>
                                      <p:tavLst>
                                        <p:tav tm="0" fmla="#ppt_w*sin(2.5*pi*$)">
                                          <p:val>
                                            <p:fltVal val="0"/>
                                          </p:val>
                                        </p:tav>
                                        <p:tav tm="100000">
                                          <p:val>
                                            <p:fltVal val="1"/>
                                          </p:val>
                                        </p:tav>
                                      </p:tavLst>
                                    </p:anim>
                                    <p:anim calcmode="lin" valueType="num">
                                      <p:cBhvr>
                                        <p:cTn id="18" dur="50" fill="hold"/>
                                        <p:tgtEl>
                                          <p:spTgt spid="18"/>
                                        </p:tgtEl>
                                        <p:attrNameLst>
                                          <p:attrName>ppt_h</p:attrName>
                                        </p:attrNameLst>
                                      </p:cBhvr>
                                      <p:tavLst>
                                        <p:tav tm="0">
                                          <p:val>
                                            <p:strVal val="#ppt_h"/>
                                          </p:val>
                                        </p:tav>
                                        <p:tav tm="100000">
                                          <p:val>
                                            <p:strVal val="#ppt_h"/>
                                          </p:val>
                                        </p:tav>
                                      </p:tavLst>
                                    </p:anim>
                                  </p:childTnLst>
                                </p:cTn>
                              </p:par>
                            </p:childTnLst>
                          </p:cTn>
                        </p:par>
                        <p:par>
                          <p:cTn id="19" fill="hold">
                            <p:stCondLst>
                              <p:cond delay="150"/>
                            </p:stCondLst>
                            <p:childTnLst>
                              <p:par>
                                <p:cTn id="20" presetID="1" presetClass="entr" presetSubtype="0" fill="hold" grpId="1" nodeType="afterEffect">
                                  <p:stCondLst>
                                    <p:cond delay="0"/>
                                  </p:stCondLst>
                                  <p:childTnLst>
                                    <p:set>
                                      <p:cBhvr>
                                        <p:cTn id="21" dur="1" fill="hold">
                                          <p:stCondLst>
                                            <p:cond delay="49"/>
                                          </p:stCondLst>
                                        </p:cTn>
                                        <p:tgtEl>
                                          <p:spTgt spid="21"/>
                                        </p:tgtEl>
                                        <p:attrNameLst>
                                          <p:attrName>style.visibility</p:attrName>
                                        </p:attrNameLst>
                                      </p:cBhvr>
                                      <p:to>
                                        <p:strVal val="visible"/>
                                      </p:to>
                                    </p:set>
                                  </p:childTnLst>
                                </p:cTn>
                              </p:par>
                            </p:childTnLst>
                          </p:cTn>
                        </p:par>
                        <p:par>
                          <p:cTn id="22" fill="hold">
                            <p:stCondLst>
                              <p:cond delay="200"/>
                            </p:stCondLst>
                            <p:childTnLst>
                              <p:par>
                                <p:cTn id="23" presetID="45"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
                                        <p:tgtEl>
                                          <p:spTgt spid="21"/>
                                        </p:tgtEl>
                                      </p:cBhvr>
                                    </p:animEffect>
                                    <p:anim calcmode="lin" valueType="num">
                                      <p:cBhvr>
                                        <p:cTn id="26" dur="50" fill="hold"/>
                                        <p:tgtEl>
                                          <p:spTgt spid="21"/>
                                        </p:tgtEl>
                                        <p:attrNameLst>
                                          <p:attrName>ppt_w</p:attrName>
                                        </p:attrNameLst>
                                      </p:cBhvr>
                                      <p:tavLst>
                                        <p:tav tm="0" fmla="#ppt_w*sin(2.5*pi*$)">
                                          <p:val>
                                            <p:fltVal val="0"/>
                                          </p:val>
                                        </p:tav>
                                        <p:tav tm="100000">
                                          <p:val>
                                            <p:fltVal val="1"/>
                                          </p:val>
                                        </p:tav>
                                      </p:tavLst>
                                    </p:anim>
                                    <p:anim calcmode="lin" valueType="num">
                                      <p:cBhvr>
                                        <p:cTn id="27" dur="50" fill="hold"/>
                                        <p:tgtEl>
                                          <p:spTgt spid="21"/>
                                        </p:tgtEl>
                                        <p:attrNameLst>
                                          <p:attrName>ppt_h</p:attrName>
                                        </p:attrNameLst>
                                      </p:cBhvr>
                                      <p:tavLst>
                                        <p:tav tm="0">
                                          <p:val>
                                            <p:strVal val="#ppt_h"/>
                                          </p:val>
                                        </p:tav>
                                        <p:tav tm="100000">
                                          <p:val>
                                            <p:strVal val="#ppt_h"/>
                                          </p:val>
                                        </p:tav>
                                      </p:tavLst>
                                    </p:anim>
                                  </p:childTnLst>
                                </p:cTn>
                              </p:par>
                            </p:childTnLst>
                          </p:cTn>
                        </p:par>
                        <p:par>
                          <p:cTn id="28" fill="hold">
                            <p:stCondLst>
                              <p:cond delay="250"/>
                            </p:stCondLst>
                            <p:childTnLst>
                              <p:par>
                                <p:cTn id="29" presetID="1" presetClass="entr" presetSubtype="0" fill="hold" grpId="1" nodeType="afterEffect">
                                  <p:stCondLst>
                                    <p:cond delay="0"/>
                                  </p:stCondLst>
                                  <p:childTnLst>
                                    <p:set>
                                      <p:cBhvr>
                                        <p:cTn id="30" dur="1" fill="hold">
                                          <p:stCondLst>
                                            <p:cond delay="49"/>
                                          </p:stCondLst>
                                        </p:cTn>
                                        <p:tgtEl>
                                          <p:spTgt spid="23"/>
                                        </p:tgtEl>
                                        <p:attrNameLst>
                                          <p:attrName>style.visibility</p:attrName>
                                        </p:attrNameLst>
                                      </p:cBhvr>
                                      <p:to>
                                        <p:strVal val="visible"/>
                                      </p:to>
                                    </p:set>
                                  </p:childTnLst>
                                </p:cTn>
                              </p:par>
                            </p:childTnLst>
                          </p:cTn>
                        </p:par>
                        <p:par>
                          <p:cTn id="31" fill="hold">
                            <p:stCondLst>
                              <p:cond delay="300"/>
                            </p:stCondLst>
                            <p:childTnLst>
                              <p:par>
                                <p:cTn id="32" presetID="45"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
                                        <p:tgtEl>
                                          <p:spTgt spid="23"/>
                                        </p:tgtEl>
                                      </p:cBhvr>
                                    </p:animEffect>
                                    <p:anim calcmode="lin" valueType="num">
                                      <p:cBhvr>
                                        <p:cTn id="35" dur="50" fill="hold"/>
                                        <p:tgtEl>
                                          <p:spTgt spid="23"/>
                                        </p:tgtEl>
                                        <p:attrNameLst>
                                          <p:attrName>ppt_w</p:attrName>
                                        </p:attrNameLst>
                                      </p:cBhvr>
                                      <p:tavLst>
                                        <p:tav tm="0" fmla="#ppt_w*sin(2.5*pi*$)">
                                          <p:val>
                                            <p:fltVal val="0"/>
                                          </p:val>
                                        </p:tav>
                                        <p:tav tm="100000">
                                          <p:val>
                                            <p:fltVal val="1"/>
                                          </p:val>
                                        </p:tav>
                                      </p:tavLst>
                                    </p:anim>
                                    <p:anim calcmode="lin" valueType="num">
                                      <p:cBhvr>
                                        <p:cTn id="36" dur="50" fill="hold"/>
                                        <p:tgtEl>
                                          <p:spTgt spid="23"/>
                                        </p:tgtEl>
                                        <p:attrNameLst>
                                          <p:attrName>ppt_h</p:attrName>
                                        </p:attrNameLst>
                                      </p:cBhvr>
                                      <p:tavLst>
                                        <p:tav tm="0">
                                          <p:val>
                                            <p:strVal val="#ppt_h"/>
                                          </p:val>
                                        </p:tav>
                                        <p:tav tm="100000">
                                          <p:val>
                                            <p:strVal val="#ppt_h"/>
                                          </p:val>
                                        </p:tav>
                                      </p:tavLst>
                                    </p:anim>
                                  </p:childTnLst>
                                </p:cTn>
                              </p:par>
                            </p:childTnLst>
                          </p:cTn>
                        </p:par>
                        <p:par>
                          <p:cTn id="37" fill="hold">
                            <p:stCondLst>
                              <p:cond delay="350"/>
                            </p:stCondLst>
                            <p:childTnLst>
                              <p:par>
                                <p:cTn id="38" presetID="1" presetClass="entr" presetSubtype="0" fill="hold" grpId="1" nodeType="afterEffect">
                                  <p:stCondLst>
                                    <p:cond delay="0"/>
                                  </p:stCondLst>
                                  <p:childTnLst>
                                    <p:set>
                                      <p:cBhvr>
                                        <p:cTn id="39" dur="1" fill="hold">
                                          <p:stCondLst>
                                            <p:cond delay="49"/>
                                          </p:stCondLst>
                                        </p:cTn>
                                        <p:tgtEl>
                                          <p:spTgt spid="24"/>
                                        </p:tgtEl>
                                        <p:attrNameLst>
                                          <p:attrName>style.visibility</p:attrName>
                                        </p:attrNameLst>
                                      </p:cBhvr>
                                      <p:to>
                                        <p:strVal val="visible"/>
                                      </p:to>
                                    </p:set>
                                  </p:childTnLst>
                                </p:cTn>
                              </p:par>
                            </p:childTnLst>
                          </p:cTn>
                        </p:par>
                        <p:par>
                          <p:cTn id="40" fill="hold">
                            <p:stCondLst>
                              <p:cond delay="400"/>
                            </p:stCondLst>
                            <p:childTnLst>
                              <p:par>
                                <p:cTn id="41" presetID="45" presetClass="entr" presetSubtype="0"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
                                        <p:tgtEl>
                                          <p:spTgt spid="24"/>
                                        </p:tgtEl>
                                      </p:cBhvr>
                                    </p:animEffect>
                                    <p:anim calcmode="lin" valueType="num">
                                      <p:cBhvr>
                                        <p:cTn id="44" dur="50" fill="hold"/>
                                        <p:tgtEl>
                                          <p:spTgt spid="24"/>
                                        </p:tgtEl>
                                        <p:attrNameLst>
                                          <p:attrName>ppt_w</p:attrName>
                                        </p:attrNameLst>
                                      </p:cBhvr>
                                      <p:tavLst>
                                        <p:tav tm="0" fmla="#ppt_w*sin(2.5*pi*$)">
                                          <p:val>
                                            <p:fltVal val="0"/>
                                          </p:val>
                                        </p:tav>
                                        <p:tav tm="100000">
                                          <p:val>
                                            <p:fltVal val="1"/>
                                          </p:val>
                                        </p:tav>
                                      </p:tavLst>
                                    </p:anim>
                                    <p:anim calcmode="lin" valueType="num">
                                      <p:cBhvr>
                                        <p:cTn id="45" dur="50" fill="hold"/>
                                        <p:tgtEl>
                                          <p:spTgt spid="24"/>
                                        </p:tgtEl>
                                        <p:attrNameLst>
                                          <p:attrName>ppt_h</p:attrName>
                                        </p:attrNameLst>
                                      </p:cBhvr>
                                      <p:tavLst>
                                        <p:tav tm="0">
                                          <p:val>
                                            <p:strVal val="#ppt_h"/>
                                          </p:val>
                                        </p:tav>
                                        <p:tav tm="100000">
                                          <p:val>
                                            <p:strVal val="#ppt_h"/>
                                          </p:val>
                                        </p:tav>
                                      </p:tavLst>
                                    </p:anim>
                                  </p:childTnLst>
                                </p:cTn>
                              </p:par>
                            </p:childTnLst>
                          </p:cTn>
                        </p:par>
                        <p:par>
                          <p:cTn id="46" fill="hold">
                            <p:stCondLst>
                              <p:cond delay="450"/>
                            </p:stCondLst>
                            <p:childTnLst>
                              <p:par>
                                <p:cTn id="47" presetID="53" presetClass="entr" presetSubtype="16"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Effect transition="in" filter="fade">
                                      <p:cBhvr>
                                        <p:cTn id="5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8" grpId="1" animBg="1"/>
      <p:bldP spid="21" grpId="0" animBg="1"/>
      <p:bldP spid="21" grpId="1" animBg="1"/>
      <p:bldP spid="23" grpId="0" animBg="1"/>
      <p:bldP spid="23" grpId="1" animBg="1"/>
      <p:bldP spid="24" grpId="0" animBg="1"/>
      <p:bldP spid="24"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13265</TotalTime>
  <Words>1630</Words>
  <Application>Microsoft Office PowerPoint</Application>
  <PresentationFormat>Widescreen</PresentationFormat>
  <Paragraphs>291</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Bookman Old Style</vt:lpstr>
      <vt:lpstr>Calibri</vt:lpstr>
      <vt:lpstr>Century Gothic</vt:lpstr>
      <vt:lpstr>MS Mincho</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Ankith G</cp:lastModifiedBy>
  <cp:revision>207</cp:revision>
  <dcterms:created xsi:type="dcterms:W3CDTF">2017-10-30T13:02:30Z</dcterms:created>
  <dcterms:modified xsi:type="dcterms:W3CDTF">2019-09-01T13:26:57Z</dcterms:modified>
</cp:coreProperties>
</file>