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9" r:id="rId3"/>
    <p:sldId id="271" r:id="rId4"/>
    <p:sldId id="272" r:id="rId5"/>
  </p:sldIdLst>
  <p:sldSz cx="14436725" cy="8207375"/>
  <p:notesSz cx="6858000" cy="9144000"/>
  <p:defaultTextStyle>
    <a:defPPr>
      <a:defRPr lang="en-US"/>
    </a:defPPr>
    <a:lvl1pPr marL="0" algn="l" defTabSz="1046622" rtl="0" eaLnBrk="1" latinLnBrk="0" hangingPunct="1">
      <a:defRPr sz="2060" kern="1200">
        <a:solidFill>
          <a:schemeClr val="tx1"/>
        </a:solidFill>
        <a:latin typeface="+mn-lt"/>
        <a:ea typeface="+mn-ea"/>
        <a:cs typeface="+mn-cs"/>
      </a:defRPr>
    </a:lvl1pPr>
    <a:lvl2pPr marL="523311" algn="l" defTabSz="1046622" rtl="0" eaLnBrk="1" latinLnBrk="0" hangingPunct="1">
      <a:defRPr sz="2060" kern="1200">
        <a:solidFill>
          <a:schemeClr val="tx1"/>
        </a:solidFill>
        <a:latin typeface="+mn-lt"/>
        <a:ea typeface="+mn-ea"/>
        <a:cs typeface="+mn-cs"/>
      </a:defRPr>
    </a:lvl2pPr>
    <a:lvl3pPr marL="1046622" algn="l" defTabSz="1046622" rtl="0" eaLnBrk="1" latinLnBrk="0" hangingPunct="1">
      <a:defRPr sz="2060" kern="1200">
        <a:solidFill>
          <a:schemeClr val="tx1"/>
        </a:solidFill>
        <a:latin typeface="+mn-lt"/>
        <a:ea typeface="+mn-ea"/>
        <a:cs typeface="+mn-cs"/>
      </a:defRPr>
    </a:lvl3pPr>
    <a:lvl4pPr marL="1569933" algn="l" defTabSz="1046622" rtl="0" eaLnBrk="1" latinLnBrk="0" hangingPunct="1">
      <a:defRPr sz="2060" kern="1200">
        <a:solidFill>
          <a:schemeClr val="tx1"/>
        </a:solidFill>
        <a:latin typeface="+mn-lt"/>
        <a:ea typeface="+mn-ea"/>
        <a:cs typeface="+mn-cs"/>
      </a:defRPr>
    </a:lvl4pPr>
    <a:lvl5pPr marL="2093244" algn="l" defTabSz="1046622" rtl="0" eaLnBrk="1" latinLnBrk="0" hangingPunct="1">
      <a:defRPr sz="2060" kern="1200">
        <a:solidFill>
          <a:schemeClr val="tx1"/>
        </a:solidFill>
        <a:latin typeface="+mn-lt"/>
        <a:ea typeface="+mn-ea"/>
        <a:cs typeface="+mn-cs"/>
      </a:defRPr>
    </a:lvl5pPr>
    <a:lvl6pPr marL="2616556" algn="l" defTabSz="1046622" rtl="0" eaLnBrk="1" latinLnBrk="0" hangingPunct="1">
      <a:defRPr sz="2060" kern="1200">
        <a:solidFill>
          <a:schemeClr val="tx1"/>
        </a:solidFill>
        <a:latin typeface="+mn-lt"/>
        <a:ea typeface="+mn-ea"/>
        <a:cs typeface="+mn-cs"/>
      </a:defRPr>
    </a:lvl6pPr>
    <a:lvl7pPr marL="3139867" algn="l" defTabSz="1046622" rtl="0" eaLnBrk="1" latinLnBrk="0" hangingPunct="1">
      <a:defRPr sz="2060" kern="1200">
        <a:solidFill>
          <a:schemeClr val="tx1"/>
        </a:solidFill>
        <a:latin typeface="+mn-lt"/>
        <a:ea typeface="+mn-ea"/>
        <a:cs typeface="+mn-cs"/>
      </a:defRPr>
    </a:lvl7pPr>
    <a:lvl8pPr marL="3663178" algn="l" defTabSz="1046622" rtl="0" eaLnBrk="1" latinLnBrk="0" hangingPunct="1">
      <a:defRPr sz="2060" kern="1200">
        <a:solidFill>
          <a:schemeClr val="tx1"/>
        </a:solidFill>
        <a:latin typeface="+mn-lt"/>
        <a:ea typeface="+mn-ea"/>
        <a:cs typeface="+mn-cs"/>
      </a:defRPr>
    </a:lvl8pPr>
    <a:lvl9pPr marL="4186489" algn="l" defTabSz="1046622" rtl="0" eaLnBrk="1" latinLnBrk="0" hangingPunct="1">
      <a:defRPr sz="20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88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4592" y="1343199"/>
            <a:ext cx="10827544" cy="2857382"/>
          </a:xfrm>
        </p:spPr>
        <p:txBody>
          <a:bodyPr anchor="b"/>
          <a:lstStyle>
            <a:lvl1pPr algn="ctr">
              <a:defRPr sz="7105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4592" y="4310772"/>
            <a:ext cx="10827544" cy="1981549"/>
          </a:xfrm>
        </p:spPr>
        <p:txBody>
          <a:bodyPr/>
          <a:lstStyle>
            <a:lvl1pPr marL="0" indent="0" algn="ctr">
              <a:buNone/>
              <a:defRPr sz="2842"/>
            </a:lvl1pPr>
            <a:lvl2pPr marL="541382" indent="0" algn="ctr">
              <a:buNone/>
              <a:defRPr sz="2368"/>
            </a:lvl2pPr>
            <a:lvl3pPr marL="1082765" indent="0" algn="ctr">
              <a:buNone/>
              <a:defRPr sz="2131"/>
            </a:lvl3pPr>
            <a:lvl4pPr marL="1624147" indent="0" algn="ctr">
              <a:buNone/>
              <a:defRPr sz="1895"/>
            </a:lvl4pPr>
            <a:lvl5pPr marL="2165530" indent="0" algn="ctr">
              <a:buNone/>
              <a:defRPr sz="1895"/>
            </a:lvl5pPr>
            <a:lvl6pPr marL="2706912" indent="0" algn="ctr">
              <a:buNone/>
              <a:defRPr sz="1895"/>
            </a:lvl6pPr>
            <a:lvl7pPr marL="3248294" indent="0" algn="ctr">
              <a:buNone/>
              <a:defRPr sz="1895"/>
            </a:lvl7pPr>
            <a:lvl8pPr marL="3789677" indent="0" algn="ctr">
              <a:buNone/>
              <a:defRPr sz="1895"/>
            </a:lvl8pPr>
            <a:lvl9pPr marL="4331059" indent="0" algn="ctr">
              <a:buNone/>
              <a:defRPr sz="1895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8C64-F442-4AFB-86DF-B9D19EA6B659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0428-16B5-4352-B93A-FB598148A0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81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8C64-F442-4AFB-86DF-B9D19EA6B659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0428-16B5-4352-B93A-FB598148A0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76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1281" y="436967"/>
            <a:ext cx="3112919" cy="69553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2525" y="436967"/>
            <a:ext cx="9158298" cy="69553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8C64-F442-4AFB-86DF-B9D19EA6B659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0428-16B5-4352-B93A-FB598148A0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87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8C64-F442-4AFB-86DF-B9D19EA6B659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0428-16B5-4352-B93A-FB598148A0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59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006" y="2046147"/>
            <a:ext cx="12451675" cy="3414039"/>
          </a:xfrm>
        </p:spPr>
        <p:txBody>
          <a:bodyPr anchor="b"/>
          <a:lstStyle>
            <a:lvl1pPr>
              <a:defRPr sz="7105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5006" y="5492484"/>
            <a:ext cx="12451675" cy="1795363"/>
          </a:xfrm>
        </p:spPr>
        <p:txBody>
          <a:bodyPr/>
          <a:lstStyle>
            <a:lvl1pPr marL="0" indent="0">
              <a:buNone/>
              <a:defRPr sz="2842">
                <a:solidFill>
                  <a:schemeClr val="tx1">
                    <a:tint val="75000"/>
                  </a:schemeClr>
                </a:solidFill>
              </a:defRPr>
            </a:lvl1pPr>
            <a:lvl2pPr marL="541382" indent="0">
              <a:buNone/>
              <a:defRPr sz="2368">
                <a:solidFill>
                  <a:schemeClr val="tx1">
                    <a:tint val="75000"/>
                  </a:schemeClr>
                </a:solidFill>
              </a:defRPr>
            </a:lvl2pPr>
            <a:lvl3pPr marL="1082765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624147" indent="0">
              <a:buNone/>
              <a:defRPr sz="1895">
                <a:solidFill>
                  <a:schemeClr val="tx1">
                    <a:tint val="75000"/>
                  </a:schemeClr>
                </a:solidFill>
              </a:defRPr>
            </a:lvl4pPr>
            <a:lvl5pPr marL="2165530" indent="0">
              <a:buNone/>
              <a:defRPr sz="1895">
                <a:solidFill>
                  <a:schemeClr val="tx1">
                    <a:tint val="75000"/>
                  </a:schemeClr>
                </a:solidFill>
              </a:defRPr>
            </a:lvl5pPr>
            <a:lvl6pPr marL="2706912" indent="0">
              <a:buNone/>
              <a:defRPr sz="1895">
                <a:solidFill>
                  <a:schemeClr val="tx1">
                    <a:tint val="75000"/>
                  </a:schemeClr>
                </a:solidFill>
              </a:defRPr>
            </a:lvl6pPr>
            <a:lvl7pPr marL="3248294" indent="0">
              <a:buNone/>
              <a:defRPr sz="1895">
                <a:solidFill>
                  <a:schemeClr val="tx1">
                    <a:tint val="75000"/>
                  </a:schemeClr>
                </a:solidFill>
              </a:defRPr>
            </a:lvl7pPr>
            <a:lvl8pPr marL="3789677" indent="0">
              <a:buNone/>
              <a:defRPr sz="1895">
                <a:solidFill>
                  <a:schemeClr val="tx1">
                    <a:tint val="75000"/>
                  </a:schemeClr>
                </a:solidFill>
              </a:defRPr>
            </a:lvl8pPr>
            <a:lvl9pPr marL="4331059" indent="0">
              <a:buNone/>
              <a:defRPr sz="18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8C64-F442-4AFB-86DF-B9D19EA6B659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0428-16B5-4352-B93A-FB598148A0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18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2526" y="2184834"/>
            <a:ext cx="6135608" cy="5207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08593" y="2184834"/>
            <a:ext cx="6135608" cy="5207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8C64-F442-4AFB-86DF-B9D19EA6B659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0428-16B5-4352-B93A-FB598148A0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85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405" y="436968"/>
            <a:ext cx="12451675" cy="15863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4407" y="2011948"/>
            <a:ext cx="6107411" cy="986024"/>
          </a:xfrm>
        </p:spPr>
        <p:txBody>
          <a:bodyPr anchor="b"/>
          <a:lstStyle>
            <a:lvl1pPr marL="0" indent="0">
              <a:buNone/>
              <a:defRPr sz="2842" b="1"/>
            </a:lvl1pPr>
            <a:lvl2pPr marL="541382" indent="0">
              <a:buNone/>
              <a:defRPr sz="2368" b="1"/>
            </a:lvl2pPr>
            <a:lvl3pPr marL="1082765" indent="0">
              <a:buNone/>
              <a:defRPr sz="2131" b="1"/>
            </a:lvl3pPr>
            <a:lvl4pPr marL="1624147" indent="0">
              <a:buNone/>
              <a:defRPr sz="1895" b="1"/>
            </a:lvl4pPr>
            <a:lvl5pPr marL="2165530" indent="0">
              <a:buNone/>
              <a:defRPr sz="1895" b="1"/>
            </a:lvl5pPr>
            <a:lvl6pPr marL="2706912" indent="0">
              <a:buNone/>
              <a:defRPr sz="1895" b="1"/>
            </a:lvl6pPr>
            <a:lvl7pPr marL="3248294" indent="0">
              <a:buNone/>
              <a:defRPr sz="1895" b="1"/>
            </a:lvl7pPr>
            <a:lvl8pPr marL="3789677" indent="0">
              <a:buNone/>
              <a:defRPr sz="1895" b="1"/>
            </a:lvl8pPr>
            <a:lvl9pPr marL="4331059" indent="0">
              <a:buNone/>
              <a:defRPr sz="189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4407" y="2997972"/>
            <a:ext cx="6107411" cy="44095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08592" y="2011948"/>
            <a:ext cx="6137488" cy="986024"/>
          </a:xfrm>
        </p:spPr>
        <p:txBody>
          <a:bodyPr anchor="b"/>
          <a:lstStyle>
            <a:lvl1pPr marL="0" indent="0">
              <a:buNone/>
              <a:defRPr sz="2842" b="1"/>
            </a:lvl1pPr>
            <a:lvl2pPr marL="541382" indent="0">
              <a:buNone/>
              <a:defRPr sz="2368" b="1"/>
            </a:lvl2pPr>
            <a:lvl3pPr marL="1082765" indent="0">
              <a:buNone/>
              <a:defRPr sz="2131" b="1"/>
            </a:lvl3pPr>
            <a:lvl4pPr marL="1624147" indent="0">
              <a:buNone/>
              <a:defRPr sz="1895" b="1"/>
            </a:lvl4pPr>
            <a:lvl5pPr marL="2165530" indent="0">
              <a:buNone/>
              <a:defRPr sz="1895" b="1"/>
            </a:lvl5pPr>
            <a:lvl6pPr marL="2706912" indent="0">
              <a:buNone/>
              <a:defRPr sz="1895" b="1"/>
            </a:lvl6pPr>
            <a:lvl7pPr marL="3248294" indent="0">
              <a:buNone/>
              <a:defRPr sz="1895" b="1"/>
            </a:lvl7pPr>
            <a:lvl8pPr marL="3789677" indent="0">
              <a:buNone/>
              <a:defRPr sz="1895" b="1"/>
            </a:lvl8pPr>
            <a:lvl9pPr marL="4331059" indent="0">
              <a:buNone/>
              <a:defRPr sz="189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08592" y="2997972"/>
            <a:ext cx="6137488" cy="44095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8C64-F442-4AFB-86DF-B9D19EA6B659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0428-16B5-4352-B93A-FB598148A0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44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8C64-F442-4AFB-86DF-B9D19EA6B659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0428-16B5-4352-B93A-FB598148A0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48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8C64-F442-4AFB-86DF-B9D19EA6B659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0428-16B5-4352-B93A-FB598148A0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6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406" y="547158"/>
            <a:ext cx="4656219" cy="1915054"/>
          </a:xfrm>
        </p:spPr>
        <p:txBody>
          <a:bodyPr anchor="b"/>
          <a:lstStyle>
            <a:lvl1pPr>
              <a:defRPr sz="3789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7489" y="1181712"/>
            <a:ext cx="7308592" cy="5832556"/>
          </a:xfrm>
        </p:spPr>
        <p:txBody>
          <a:bodyPr/>
          <a:lstStyle>
            <a:lvl1pPr>
              <a:defRPr sz="3789"/>
            </a:lvl1pPr>
            <a:lvl2pPr>
              <a:defRPr sz="3316"/>
            </a:lvl2pPr>
            <a:lvl3pPr>
              <a:defRPr sz="2842"/>
            </a:lvl3pPr>
            <a:lvl4pPr>
              <a:defRPr sz="2368"/>
            </a:lvl4pPr>
            <a:lvl5pPr>
              <a:defRPr sz="2368"/>
            </a:lvl5pPr>
            <a:lvl6pPr>
              <a:defRPr sz="2368"/>
            </a:lvl6pPr>
            <a:lvl7pPr>
              <a:defRPr sz="2368"/>
            </a:lvl7pPr>
            <a:lvl8pPr>
              <a:defRPr sz="2368"/>
            </a:lvl8pPr>
            <a:lvl9pPr>
              <a:defRPr sz="236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4406" y="2462213"/>
            <a:ext cx="4656219" cy="4561553"/>
          </a:xfrm>
        </p:spPr>
        <p:txBody>
          <a:bodyPr/>
          <a:lstStyle>
            <a:lvl1pPr marL="0" indent="0">
              <a:buNone/>
              <a:defRPr sz="1895"/>
            </a:lvl1pPr>
            <a:lvl2pPr marL="541382" indent="0">
              <a:buNone/>
              <a:defRPr sz="1658"/>
            </a:lvl2pPr>
            <a:lvl3pPr marL="1082765" indent="0">
              <a:buNone/>
              <a:defRPr sz="1421"/>
            </a:lvl3pPr>
            <a:lvl4pPr marL="1624147" indent="0">
              <a:buNone/>
              <a:defRPr sz="1184"/>
            </a:lvl4pPr>
            <a:lvl5pPr marL="2165530" indent="0">
              <a:buNone/>
              <a:defRPr sz="1184"/>
            </a:lvl5pPr>
            <a:lvl6pPr marL="2706912" indent="0">
              <a:buNone/>
              <a:defRPr sz="1184"/>
            </a:lvl6pPr>
            <a:lvl7pPr marL="3248294" indent="0">
              <a:buNone/>
              <a:defRPr sz="1184"/>
            </a:lvl7pPr>
            <a:lvl8pPr marL="3789677" indent="0">
              <a:buNone/>
              <a:defRPr sz="1184"/>
            </a:lvl8pPr>
            <a:lvl9pPr marL="4331059" indent="0">
              <a:buNone/>
              <a:defRPr sz="11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8C64-F442-4AFB-86DF-B9D19EA6B659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0428-16B5-4352-B93A-FB598148A0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75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406" y="547158"/>
            <a:ext cx="4656219" cy="1915054"/>
          </a:xfrm>
        </p:spPr>
        <p:txBody>
          <a:bodyPr anchor="b"/>
          <a:lstStyle>
            <a:lvl1pPr>
              <a:defRPr sz="3789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37489" y="1181712"/>
            <a:ext cx="7308592" cy="5832556"/>
          </a:xfrm>
        </p:spPr>
        <p:txBody>
          <a:bodyPr/>
          <a:lstStyle>
            <a:lvl1pPr marL="0" indent="0">
              <a:buNone/>
              <a:defRPr sz="3789"/>
            </a:lvl1pPr>
            <a:lvl2pPr marL="541382" indent="0">
              <a:buNone/>
              <a:defRPr sz="3316"/>
            </a:lvl2pPr>
            <a:lvl3pPr marL="1082765" indent="0">
              <a:buNone/>
              <a:defRPr sz="2842"/>
            </a:lvl3pPr>
            <a:lvl4pPr marL="1624147" indent="0">
              <a:buNone/>
              <a:defRPr sz="2368"/>
            </a:lvl4pPr>
            <a:lvl5pPr marL="2165530" indent="0">
              <a:buNone/>
              <a:defRPr sz="2368"/>
            </a:lvl5pPr>
            <a:lvl6pPr marL="2706912" indent="0">
              <a:buNone/>
              <a:defRPr sz="2368"/>
            </a:lvl6pPr>
            <a:lvl7pPr marL="3248294" indent="0">
              <a:buNone/>
              <a:defRPr sz="2368"/>
            </a:lvl7pPr>
            <a:lvl8pPr marL="3789677" indent="0">
              <a:buNone/>
              <a:defRPr sz="2368"/>
            </a:lvl8pPr>
            <a:lvl9pPr marL="4331059" indent="0">
              <a:buNone/>
              <a:defRPr sz="2368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4406" y="2462213"/>
            <a:ext cx="4656219" cy="4561553"/>
          </a:xfrm>
        </p:spPr>
        <p:txBody>
          <a:bodyPr/>
          <a:lstStyle>
            <a:lvl1pPr marL="0" indent="0">
              <a:buNone/>
              <a:defRPr sz="1895"/>
            </a:lvl1pPr>
            <a:lvl2pPr marL="541382" indent="0">
              <a:buNone/>
              <a:defRPr sz="1658"/>
            </a:lvl2pPr>
            <a:lvl3pPr marL="1082765" indent="0">
              <a:buNone/>
              <a:defRPr sz="1421"/>
            </a:lvl3pPr>
            <a:lvl4pPr marL="1624147" indent="0">
              <a:buNone/>
              <a:defRPr sz="1184"/>
            </a:lvl4pPr>
            <a:lvl5pPr marL="2165530" indent="0">
              <a:buNone/>
              <a:defRPr sz="1184"/>
            </a:lvl5pPr>
            <a:lvl6pPr marL="2706912" indent="0">
              <a:buNone/>
              <a:defRPr sz="1184"/>
            </a:lvl6pPr>
            <a:lvl7pPr marL="3248294" indent="0">
              <a:buNone/>
              <a:defRPr sz="1184"/>
            </a:lvl7pPr>
            <a:lvl8pPr marL="3789677" indent="0">
              <a:buNone/>
              <a:defRPr sz="1184"/>
            </a:lvl8pPr>
            <a:lvl9pPr marL="4331059" indent="0">
              <a:buNone/>
              <a:defRPr sz="11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8C64-F442-4AFB-86DF-B9D19EA6B659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0428-16B5-4352-B93A-FB598148A0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35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2525" y="436968"/>
            <a:ext cx="12451675" cy="1586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2525" y="2184834"/>
            <a:ext cx="12451675" cy="5207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2525" y="7607022"/>
            <a:ext cx="3248264" cy="436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A8C64-F442-4AFB-86DF-B9D19EA6B659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2167" y="7607022"/>
            <a:ext cx="4872394" cy="436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5936" y="7607022"/>
            <a:ext cx="3248264" cy="436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0428-16B5-4352-B93A-FB598148A0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38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82765" rtl="0" eaLnBrk="1" latinLnBrk="0" hangingPunct="1">
        <a:lnSpc>
          <a:spcPct val="90000"/>
        </a:lnSpc>
        <a:spcBef>
          <a:spcPct val="0"/>
        </a:spcBef>
        <a:buNone/>
        <a:defRPr sz="52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691" indent="-270691" algn="l" defTabSz="1082765" rtl="0" eaLnBrk="1" latinLnBrk="0" hangingPunct="1">
        <a:lnSpc>
          <a:spcPct val="90000"/>
        </a:lnSpc>
        <a:spcBef>
          <a:spcPts val="1184"/>
        </a:spcBef>
        <a:buFont typeface="Arial" panose="020B0604020202020204" pitchFamily="34" charset="0"/>
        <a:buChar char="•"/>
        <a:defRPr sz="3316" kern="1200">
          <a:solidFill>
            <a:schemeClr val="tx1"/>
          </a:solidFill>
          <a:latin typeface="+mn-lt"/>
          <a:ea typeface="+mn-ea"/>
          <a:cs typeface="+mn-cs"/>
        </a:defRPr>
      </a:lvl1pPr>
      <a:lvl2pPr marL="812074" indent="-270691" algn="l" defTabSz="1082765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842" kern="1200">
          <a:solidFill>
            <a:schemeClr val="tx1"/>
          </a:solidFill>
          <a:latin typeface="+mn-lt"/>
          <a:ea typeface="+mn-ea"/>
          <a:cs typeface="+mn-cs"/>
        </a:defRPr>
      </a:lvl2pPr>
      <a:lvl3pPr marL="1353456" indent="-270691" algn="l" defTabSz="1082765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368" kern="1200">
          <a:solidFill>
            <a:schemeClr val="tx1"/>
          </a:solidFill>
          <a:latin typeface="+mn-lt"/>
          <a:ea typeface="+mn-ea"/>
          <a:cs typeface="+mn-cs"/>
        </a:defRPr>
      </a:lvl3pPr>
      <a:lvl4pPr marL="1894838" indent="-270691" algn="l" defTabSz="1082765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4pPr>
      <a:lvl5pPr marL="2436221" indent="-270691" algn="l" defTabSz="1082765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5pPr>
      <a:lvl6pPr marL="2977603" indent="-270691" algn="l" defTabSz="1082765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6pPr>
      <a:lvl7pPr marL="3518986" indent="-270691" algn="l" defTabSz="1082765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7pPr>
      <a:lvl8pPr marL="4060368" indent="-270691" algn="l" defTabSz="1082765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8pPr>
      <a:lvl9pPr marL="4601750" indent="-270691" algn="l" defTabSz="1082765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765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1pPr>
      <a:lvl2pPr marL="541382" algn="l" defTabSz="1082765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2pPr>
      <a:lvl3pPr marL="1082765" algn="l" defTabSz="1082765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3pPr>
      <a:lvl4pPr marL="1624147" algn="l" defTabSz="1082765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4pPr>
      <a:lvl5pPr marL="2165530" algn="l" defTabSz="1082765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5pPr>
      <a:lvl6pPr marL="2706912" algn="l" defTabSz="1082765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6pPr>
      <a:lvl7pPr marL="3248294" algn="l" defTabSz="1082765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7pPr>
      <a:lvl8pPr marL="3789677" algn="l" defTabSz="1082765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8pPr>
      <a:lvl9pPr marL="4331059" algn="l" defTabSz="1082765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image" Target="../media/image20.png"/><Relationship Id="rId18" Type="http://schemas.openxmlformats.org/officeDocument/2006/relationships/image" Target="../media/image23.png"/><Relationship Id="rId3" Type="http://schemas.openxmlformats.org/officeDocument/2006/relationships/image" Target="../media/image13.png"/><Relationship Id="rId21" Type="http://schemas.openxmlformats.org/officeDocument/2006/relationships/image" Target="../media/image25.png"/><Relationship Id="rId7" Type="http://schemas.openxmlformats.org/officeDocument/2006/relationships/image" Target="../media/image17.emf"/><Relationship Id="rId12" Type="http://schemas.openxmlformats.org/officeDocument/2006/relationships/image" Target="../media/image19.png"/><Relationship Id="rId17" Type="http://schemas.openxmlformats.org/officeDocument/2006/relationships/image" Target="../media/image22.png"/><Relationship Id="rId2" Type="http://schemas.openxmlformats.org/officeDocument/2006/relationships/image" Target="../media/image12.png"/><Relationship Id="rId16" Type="http://schemas.microsoft.com/office/2007/relationships/hdphoto" Target="../media/hdphoto3.wdp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11" Type="http://schemas.openxmlformats.org/officeDocument/2006/relationships/image" Target="../media/image6.png"/><Relationship Id="rId5" Type="http://schemas.openxmlformats.org/officeDocument/2006/relationships/image" Target="../media/image15.emf"/><Relationship Id="rId15" Type="http://schemas.openxmlformats.org/officeDocument/2006/relationships/image" Target="../media/image21.png"/><Relationship Id="rId23" Type="http://schemas.openxmlformats.org/officeDocument/2006/relationships/image" Target="../media/image4.png"/><Relationship Id="rId10" Type="http://schemas.microsoft.com/office/2007/relationships/hdphoto" Target="../media/hdphoto1.wdp"/><Relationship Id="rId19" Type="http://schemas.openxmlformats.org/officeDocument/2006/relationships/image" Target="../media/image24.png"/><Relationship Id="rId4" Type="http://schemas.openxmlformats.org/officeDocument/2006/relationships/image" Target="../media/image14.emf"/><Relationship Id="rId9" Type="http://schemas.openxmlformats.org/officeDocument/2006/relationships/image" Target="../media/image18.png"/><Relationship Id="rId14" Type="http://schemas.microsoft.com/office/2007/relationships/hdphoto" Target="../media/hdphoto2.wdp"/><Relationship Id="rId2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1-  Briefing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525" y="2184834"/>
            <a:ext cx="13444200" cy="5207504"/>
          </a:xfrm>
        </p:spPr>
        <p:txBody>
          <a:bodyPr/>
          <a:lstStyle/>
          <a:p>
            <a:r>
              <a:rPr lang="en-IN" dirty="0" smtClean="0"/>
              <a:t>Customer wants to use Azure for its test and dev environment and  UAT of its mission critical applications.</a:t>
            </a:r>
          </a:p>
          <a:p>
            <a:r>
              <a:rPr lang="en-IN" dirty="0" smtClean="0"/>
              <a:t>Customer wants backup of its test and development environment with point in time restore.</a:t>
            </a:r>
          </a:p>
          <a:p>
            <a:r>
              <a:rPr lang="en-IN" dirty="0" smtClean="0"/>
              <a:t>Customer wants to automated jobs like shutdown of the VM when not in use for more than 60 Min etc.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71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271813" y="170616"/>
            <a:ext cx="14085042" cy="6332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82" name="Rectangle 3081"/>
          <p:cNvSpPr/>
          <p:nvPr/>
        </p:nvSpPr>
        <p:spPr>
          <a:xfrm>
            <a:off x="5490947" y="4429916"/>
            <a:ext cx="3656373" cy="10620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Rectangle 120"/>
          <p:cNvSpPr/>
          <p:nvPr/>
        </p:nvSpPr>
        <p:spPr>
          <a:xfrm>
            <a:off x="9214198" y="671487"/>
            <a:ext cx="5118114" cy="55576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276" tIns="54137" rIns="108276" bIns="541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131"/>
          </a:p>
        </p:txBody>
      </p:sp>
      <p:sp>
        <p:nvSpPr>
          <p:cNvPr id="53" name="Rectangle 52"/>
          <p:cNvSpPr/>
          <p:nvPr/>
        </p:nvSpPr>
        <p:spPr>
          <a:xfrm>
            <a:off x="351683" y="613274"/>
            <a:ext cx="4837467" cy="55576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276" tIns="54137" rIns="108276" bIns="541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131"/>
          </a:p>
        </p:txBody>
      </p:sp>
      <p:sp>
        <p:nvSpPr>
          <p:cNvPr id="47" name="Rectangle 46"/>
          <p:cNvSpPr/>
          <p:nvPr/>
        </p:nvSpPr>
        <p:spPr>
          <a:xfrm>
            <a:off x="5481348" y="671487"/>
            <a:ext cx="3665972" cy="36728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276" tIns="54137" rIns="108276" bIns="541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131"/>
          </a:p>
        </p:txBody>
      </p:sp>
      <p:sp>
        <p:nvSpPr>
          <p:cNvPr id="43" name="Rectangle 42"/>
          <p:cNvSpPr/>
          <p:nvPr/>
        </p:nvSpPr>
        <p:spPr>
          <a:xfrm>
            <a:off x="1336088" y="726736"/>
            <a:ext cx="3738438" cy="2491309"/>
          </a:xfrm>
          <a:prstGeom prst="rect">
            <a:avLst/>
          </a:prstGeom>
          <a:noFill/>
          <a:ln>
            <a:solidFill>
              <a:schemeClr val="accent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276" tIns="54137" rIns="108276" bIns="541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13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537" y="4002241"/>
            <a:ext cx="655712" cy="667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782" y="1198587"/>
            <a:ext cx="502994" cy="560203"/>
          </a:xfrm>
          <a:prstGeom prst="rect">
            <a:avLst/>
          </a:prstGeom>
        </p:spPr>
      </p:pic>
      <p:pic>
        <p:nvPicPr>
          <p:cNvPr id="3074" name="Picture 2" descr="Image result for azure load balanc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14" y="856776"/>
            <a:ext cx="468806" cy="46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912" y="6340302"/>
            <a:ext cx="923953" cy="9239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5046" y="7610277"/>
            <a:ext cx="537882" cy="59709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514766" y="1577256"/>
            <a:ext cx="3379377" cy="816207"/>
            <a:chOff x="1009735" y="1451012"/>
            <a:chExt cx="3853404" cy="8001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09735" y="1451012"/>
              <a:ext cx="952500" cy="8001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62235" y="1451012"/>
              <a:ext cx="952500" cy="8001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51477" y="1451012"/>
              <a:ext cx="952500" cy="8001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10639" y="1451012"/>
              <a:ext cx="952500" cy="800100"/>
            </a:xfrm>
            <a:prstGeom prst="rect">
              <a:avLst/>
            </a:prstGeom>
          </p:spPr>
        </p:pic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411" y="4028865"/>
            <a:ext cx="655712" cy="66725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662" y="4028865"/>
            <a:ext cx="655712" cy="66725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9322012" y="1503271"/>
            <a:ext cx="3709259" cy="699112"/>
            <a:chOff x="8649021" y="1387008"/>
            <a:chExt cx="3542979" cy="689298"/>
          </a:xfrm>
        </p:grpSpPr>
        <p:grpSp>
          <p:nvGrpSpPr>
            <p:cNvPr id="17" name="Group 16"/>
            <p:cNvGrpSpPr/>
            <p:nvPr/>
          </p:nvGrpSpPr>
          <p:grpSpPr>
            <a:xfrm>
              <a:off x="8649021" y="1387009"/>
              <a:ext cx="2853927" cy="689297"/>
              <a:chOff x="1009735" y="1451012"/>
              <a:chExt cx="3853404" cy="800100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9735" y="1451012"/>
                <a:ext cx="952500" cy="8001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2235" y="1451012"/>
                <a:ext cx="952500" cy="8001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51477" y="1451012"/>
                <a:ext cx="952500" cy="8001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10639" y="1451012"/>
                <a:ext cx="952500" cy="800100"/>
              </a:xfrm>
              <a:prstGeom prst="rect">
                <a:avLst/>
              </a:prstGeom>
            </p:spPr>
          </p:pic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86555" y="1387008"/>
              <a:ext cx="705445" cy="689297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463" y="1162557"/>
            <a:ext cx="535345" cy="596234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516280" y="1503565"/>
            <a:ext cx="441428" cy="2039482"/>
            <a:chOff x="-53957" y="1404289"/>
            <a:chExt cx="533400" cy="2026130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53957" y="1404289"/>
              <a:ext cx="533400" cy="542925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53957" y="2161280"/>
              <a:ext cx="533400" cy="542925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53957" y="2887494"/>
              <a:ext cx="533400" cy="542925"/>
            </a:xfrm>
            <a:prstGeom prst="rect">
              <a:avLst/>
            </a:prstGeom>
          </p:spPr>
        </p:pic>
      </p:grpSp>
      <p:pic>
        <p:nvPicPr>
          <p:cNvPr id="37" name="Picture 2" descr="Image result for azure load balanc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9122" y="796877"/>
            <a:ext cx="449757" cy="44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9439518" y="4054177"/>
            <a:ext cx="3239396" cy="654306"/>
            <a:chOff x="8594914" y="3411787"/>
            <a:chExt cx="2999292" cy="567004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4914" y="3415284"/>
              <a:ext cx="553757" cy="563507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57170" y="3415283"/>
              <a:ext cx="553757" cy="563507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9225" y="3413137"/>
              <a:ext cx="553757" cy="563507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65536" y="3413136"/>
              <a:ext cx="553757" cy="563507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40449" y="3411787"/>
              <a:ext cx="553757" cy="563507"/>
            </a:xfrm>
            <a:prstGeom prst="rect">
              <a:avLst/>
            </a:prstGeom>
          </p:spPr>
        </p:pic>
      </p:grpSp>
      <p:pic>
        <p:nvPicPr>
          <p:cNvPr id="44" name="Picture 2" descr="Image result for azure load balanc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69" y="2663295"/>
            <a:ext cx="421380" cy="42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Image result for azure load balanc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700" y="3436523"/>
            <a:ext cx="460801" cy="46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1343746" y="3313039"/>
            <a:ext cx="3738438" cy="2045660"/>
          </a:xfrm>
          <a:prstGeom prst="rect">
            <a:avLst/>
          </a:prstGeom>
          <a:noFill/>
          <a:ln>
            <a:solidFill>
              <a:schemeClr val="accent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276" tIns="54137" rIns="108276" bIns="541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131"/>
          </a:p>
        </p:txBody>
      </p:sp>
      <p:sp>
        <p:nvSpPr>
          <p:cNvPr id="49" name="TextBox 48"/>
          <p:cNvSpPr txBox="1"/>
          <p:nvPr/>
        </p:nvSpPr>
        <p:spPr>
          <a:xfrm>
            <a:off x="252132" y="2066773"/>
            <a:ext cx="1254568" cy="28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29" dirty="0"/>
              <a:t>Dev RG Owner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6907" y="2805753"/>
            <a:ext cx="1224125" cy="24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5" dirty="0"/>
              <a:t>Dev RG Contributor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6667" y="3556943"/>
            <a:ext cx="1145499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5" dirty="0"/>
              <a:t>Dev RG Operator (Custom Role)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585028" y="988831"/>
            <a:ext cx="2258423" cy="1507757"/>
          </a:xfrm>
          <a:prstGeom prst="rect">
            <a:avLst/>
          </a:prstGeom>
          <a:noFill/>
          <a:ln>
            <a:solidFill>
              <a:schemeClr val="accent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276" tIns="54137" rIns="108276" bIns="541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131"/>
          </a:p>
        </p:txBody>
      </p:sp>
      <p:grpSp>
        <p:nvGrpSpPr>
          <p:cNvPr id="55" name="Group 54"/>
          <p:cNvGrpSpPr/>
          <p:nvPr/>
        </p:nvGrpSpPr>
        <p:grpSpPr>
          <a:xfrm>
            <a:off x="8289128" y="1238997"/>
            <a:ext cx="441428" cy="2039482"/>
            <a:chOff x="-53957" y="1404289"/>
            <a:chExt cx="533400" cy="20261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53957" y="1404289"/>
              <a:ext cx="533400" cy="542925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53957" y="2161280"/>
              <a:ext cx="533400" cy="542925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53957" y="2887494"/>
              <a:ext cx="533400" cy="542925"/>
            </a:xfrm>
            <a:prstGeom prst="rect">
              <a:avLst/>
            </a:prstGeom>
          </p:spPr>
        </p:pic>
      </p:grpSp>
      <p:sp>
        <p:nvSpPr>
          <p:cNvPr id="59" name="TextBox 58"/>
          <p:cNvSpPr txBox="1"/>
          <p:nvPr/>
        </p:nvSpPr>
        <p:spPr>
          <a:xfrm>
            <a:off x="8024980" y="1802204"/>
            <a:ext cx="1254568" cy="28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29" dirty="0"/>
              <a:t>DC RG Owner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019755" y="2541184"/>
            <a:ext cx="1224125" cy="24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5" dirty="0"/>
              <a:t>DC RG Contributor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79514" y="3292375"/>
            <a:ext cx="1145499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5" dirty="0"/>
              <a:t>DC RG Operator (Custom Role)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227" y="3278196"/>
            <a:ext cx="871632" cy="871632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916" y="5103208"/>
            <a:ext cx="871632" cy="871632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770248" y="1286591"/>
            <a:ext cx="755406" cy="446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1" b="1" dirty="0"/>
              <a:t>LB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76126" y="2881773"/>
            <a:ext cx="755406" cy="446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1" b="1" dirty="0"/>
              <a:t>ILB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206537" y="3631980"/>
            <a:ext cx="1998575" cy="367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87" dirty="0"/>
              <a:t>ILB- Listener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498127" y="2320488"/>
            <a:ext cx="755406" cy="470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29" b="1" dirty="0"/>
              <a:t>Web Server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280708" y="2316841"/>
            <a:ext cx="755406" cy="470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29" b="1" dirty="0"/>
              <a:t>Web Server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227231" y="2363954"/>
            <a:ext cx="755406" cy="470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29" b="1" dirty="0"/>
              <a:t>Web Server 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066836" y="2393462"/>
            <a:ext cx="755406" cy="470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29" b="1" dirty="0"/>
              <a:t>Web Server 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459842" y="4618695"/>
            <a:ext cx="755406" cy="470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29" b="1" dirty="0"/>
              <a:t>SQL Server 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550757" y="4669498"/>
            <a:ext cx="755406" cy="470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29" b="1" dirty="0"/>
              <a:t>SQL Server 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41572" y="4681005"/>
            <a:ext cx="755406" cy="470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29" b="1" dirty="0"/>
              <a:t>SQL Server 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280708" y="5411948"/>
            <a:ext cx="1358235" cy="33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64" b="1" dirty="0"/>
              <a:t>Storage - LRS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970939" y="1033349"/>
            <a:ext cx="1126704" cy="28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29" b="1" dirty="0">
                <a:solidFill>
                  <a:srgbClr val="C00000"/>
                </a:solidFill>
              </a:rPr>
              <a:t>Web Subnet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81982" y="3402939"/>
            <a:ext cx="1126704" cy="28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29" b="1" dirty="0">
                <a:solidFill>
                  <a:srgbClr val="C00000"/>
                </a:solidFill>
              </a:rPr>
              <a:t>DB Subnet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651272" y="1792900"/>
            <a:ext cx="1143378" cy="470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29" b="1" dirty="0"/>
              <a:t>Domain Controller 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754589" y="1785499"/>
            <a:ext cx="1143378" cy="470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29" b="1" dirty="0"/>
              <a:t>Domain Controller 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40883" y="3801040"/>
            <a:ext cx="1358235" cy="33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64" b="1" dirty="0"/>
              <a:t>Storage - LRS</a:t>
            </a:r>
          </a:p>
        </p:txBody>
      </p:sp>
      <p:sp>
        <p:nvSpPr>
          <p:cNvPr id="81" name="Rectangle 80"/>
          <p:cNvSpPr/>
          <p:nvPr/>
        </p:nvSpPr>
        <p:spPr>
          <a:xfrm>
            <a:off x="9290969" y="697839"/>
            <a:ext cx="3831763" cy="2491309"/>
          </a:xfrm>
          <a:prstGeom prst="rect">
            <a:avLst/>
          </a:prstGeom>
          <a:noFill/>
          <a:ln>
            <a:solidFill>
              <a:schemeClr val="accent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276" tIns="54137" rIns="108276" bIns="541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131"/>
          </a:p>
        </p:txBody>
      </p:sp>
      <p:sp>
        <p:nvSpPr>
          <p:cNvPr id="82" name="TextBox 81"/>
          <p:cNvSpPr txBox="1"/>
          <p:nvPr/>
        </p:nvSpPr>
        <p:spPr>
          <a:xfrm>
            <a:off x="11209121" y="1256143"/>
            <a:ext cx="755406" cy="446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1" b="1" dirty="0"/>
              <a:t>LB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9259376" y="2173566"/>
            <a:ext cx="3827401" cy="520743"/>
            <a:chOff x="8460373" y="1709642"/>
            <a:chExt cx="3426311" cy="991335"/>
          </a:xfrm>
        </p:grpSpPr>
        <p:sp>
          <p:nvSpPr>
            <p:cNvPr id="83" name="TextBox 82"/>
            <p:cNvSpPr txBox="1"/>
            <p:nvPr/>
          </p:nvSpPr>
          <p:spPr>
            <a:xfrm>
              <a:off x="8460373" y="1712907"/>
              <a:ext cx="676244" cy="895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Web Server 1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160944" y="1709642"/>
              <a:ext cx="676244" cy="895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Web Server 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855815" y="1722275"/>
              <a:ext cx="676244" cy="895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Web Server 3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0523972" y="1722275"/>
              <a:ext cx="676244" cy="895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Web Server 4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1210440" y="1805019"/>
              <a:ext cx="676244" cy="895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Web Server 5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9434126" y="4689085"/>
            <a:ext cx="755406" cy="470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29" b="1" dirty="0"/>
              <a:t>SQL Server 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111027" y="4704448"/>
            <a:ext cx="755406" cy="470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29" b="1" dirty="0"/>
              <a:t>SQL Server 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812137" y="4732506"/>
            <a:ext cx="755406" cy="470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29" b="1" dirty="0"/>
              <a:t>SQL Server 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1489038" y="4778395"/>
            <a:ext cx="755406" cy="470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29" b="1" dirty="0"/>
              <a:t>SQL Server 4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2123444" y="4791204"/>
            <a:ext cx="755406" cy="470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29" b="1" dirty="0"/>
              <a:t>SQL Server 5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360821" y="3275904"/>
            <a:ext cx="3761911" cy="2496616"/>
          </a:xfrm>
          <a:prstGeom prst="rect">
            <a:avLst/>
          </a:prstGeom>
          <a:noFill/>
          <a:ln>
            <a:solidFill>
              <a:schemeClr val="accent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276" tIns="54137" rIns="108276" bIns="541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131"/>
          </a:p>
        </p:txBody>
      </p:sp>
      <p:pic>
        <p:nvPicPr>
          <p:cNvPr id="95" name="Picture 2" descr="Image result for azure load balanc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503" y="2628500"/>
            <a:ext cx="421380" cy="42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/>
          <p:cNvSpPr txBox="1"/>
          <p:nvPr/>
        </p:nvSpPr>
        <p:spPr>
          <a:xfrm>
            <a:off x="10923560" y="2846978"/>
            <a:ext cx="755406" cy="446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1" b="1" dirty="0"/>
              <a:t>ILB</a:t>
            </a:r>
          </a:p>
        </p:txBody>
      </p:sp>
      <p:pic>
        <p:nvPicPr>
          <p:cNvPr id="97" name="Picture 2" descr="Image result for azure load balanc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320" y="3472395"/>
            <a:ext cx="460801" cy="46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97"/>
          <p:cNvSpPr txBox="1"/>
          <p:nvPr/>
        </p:nvSpPr>
        <p:spPr>
          <a:xfrm>
            <a:off x="11124157" y="3667852"/>
            <a:ext cx="1998575" cy="367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87" dirty="0"/>
              <a:t>ILB- Listener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17322" y="239093"/>
            <a:ext cx="3579657" cy="446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1" b="1" dirty="0">
                <a:solidFill>
                  <a:schemeClr val="accent1">
                    <a:lumMod val="50000"/>
                  </a:schemeClr>
                </a:solidFill>
              </a:rPr>
              <a:t>Dev  Resource Group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78492" y="242952"/>
            <a:ext cx="3579657" cy="446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1" b="1" dirty="0">
                <a:solidFill>
                  <a:schemeClr val="accent1">
                    <a:lumMod val="50000"/>
                  </a:schemeClr>
                </a:solidFill>
              </a:rPr>
              <a:t>DC  Resource Group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125371" y="241561"/>
            <a:ext cx="3579657" cy="446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1" b="1" dirty="0">
                <a:solidFill>
                  <a:schemeClr val="accent1">
                    <a:lumMod val="50000"/>
                  </a:schemeClr>
                </a:solidFill>
              </a:rPr>
              <a:t>Test  Resource Group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13266248" y="1624467"/>
            <a:ext cx="441428" cy="2039482"/>
            <a:chOff x="-53957" y="1404289"/>
            <a:chExt cx="533400" cy="2026130"/>
          </a:xfrm>
        </p:grpSpPr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53957" y="1404289"/>
              <a:ext cx="533400" cy="542925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53957" y="2161280"/>
              <a:ext cx="533400" cy="542925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53957" y="2887494"/>
              <a:ext cx="533400" cy="542925"/>
            </a:xfrm>
            <a:prstGeom prst="rect">
              <a:avLst/>
            </a:prstGeom>
          </p:spPr>
        </p:pic>
      </p:grpSp>
      <p:sp>
        <p:nvSpPr>
          <p:cNvPr id="113" name="TextBox 112"/>
          <p:cNvSpPr txBox="1"/>
          <p:nvPr/>
        </p:nvSpPr>
        <p:spPr>
          <a:xfrm>
            <a:off x="13077744" y="2172177"/>
            <a:ext cx="1254568" cy="28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29" dirty="0"/>
              <a:t>Test RG Owner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3081849" y="2942913"/>
            <a:ext cx="1429158" cy="24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5" dirty="0"/>
              <a:t>Test  RG Contributor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3042283" y="3662267"/>
            <a:ext cx="1145499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5" dirty="0"/>
              <a:t>Test  RG Operator (Custom Role)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0407087" y="5772967"/>
            <a:ext cx="1358235" cy="33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64" b="1" dirty="0"/>
              <a:t>Storage - LRS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2073277" y="969926"/>
            <a:ext cx="1126704" cy="28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29" b="1" dirty="0">
                <a:solidFill>
                  <a:srgbClr val="C00000"/>
                </a:solidFill>
              </a:rPr>
              <a:t>Web Subnet 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2223598" y="3491374"/>
            <a:ext cx="1126704" cy="28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29" b="1" dirty="0">
                <a:solidFill>
                  <a:srgbClr val="C00000"/>
                </a:solidFill>
              </a:rPr>
              <a:t>DB Subnet 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673645" y="5676364"/>
            <a:ext cx="3202493" cy="70528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144" tIns="51072" rIns="102144" bIns="51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681" b="1" dirty="0">
                <a:solidFill>
                  <a:schemeClr val="accent1">
                    <a:lumMod val="50000"/>
                  </a:schemeClr>
                </a:solidFill>
              </a:rPr>
              <a:t>Gateway Subnet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324" y="5336704"/>
            <a:ext cx="871632" cy="871632"/>
          </a:xfrm>
          <a:prstGeom prst="rect">
            <a:avLst/>
          </a:prstGeom>
        </p:spPr>
      </p:pic>
      <p:cxnSp>
        <p:nvCxnSpPr>
          <p:cNvPr id="122" name="Straight Arrow Connector 121"/>
          <p:cNvCxnSpPr/>
          <p:nvPr/>
        </p:nvCxnSpPr>
        <p:spPr>
          <a:xfrm>
            <a:off x="4444539" y="1460674"/>
            <a:ext cx="1333953" cy="0"/>
          </a:xfrm>
          <a:prstGeom prst="straightConnector1">
            <a:avLst/>
          </a:prstGeom>
          <a:ln w="698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7519812" y="1198587"/>
            <a:ext cx="2591215" cy="60921"/>
          </a:xfrm>
          <a:prstGeom prst="straightConnector1">
            <a:avLst/>
          </a:prstGeom>
          <a:ln w="698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Straight Connector 3071"/>
          <p:cNvCxnSpPr/>
          <p:nvPr/>
        </p:nvCxnSpPr>
        <p:spPr>
          <a:xfrm>
            <a:off x="8243688" y="11222840"/>
            <a:ext cx="1626738" cy="0"/>
          </a:xfrm>
          <a:prstGeom prst="line">
            <a:avLst/>
          </a:prstGeom>
          <a:ln w="349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5" name="Straight Connector 3074"/>
          <p:cNvCxnSpPr/>
          <p:nvPr/>
        </p:nvCxnSpPr>
        <p:spPr>
          <a:xfrm flipV="1">
            <a:off x="7213560" y="6029008"/>
            <a:ext cx="1470538" cy="1665605"/>
          </a:xfrm>
          <a:prstGeom prst="line">
            <a:avLst/>
          </a:prstGeom>
          <a:ln w="698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" name="TextBox 3075"/>
          <p:cNvSpPr txBox="1"/>
          <p:nvPr/>
        </p:nvSpPr>
        <p:spPr>
          <a:xfrm>
            <a:off x="17334" y="6623954"/>
            <a:ext cx="6654066" cy="1486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Test &amp; Dev Environment is replica of each other and share the same 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VMs of Each Tire to be part of Availability </a:t>
            </a:r>
            <a:r>
              <a:rPr lang="en-IN" sz="1400" dirty="0" smtClean="0"/>
              <a:t>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Web Front end server will be configure in load balancing and SQL will in standalone.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Azure Backup will be configured to protect all the VM instances 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endParaRPr lang="en-IN" dirty="0"/>
          </a:p>
        </p:txBody>
      </p:sp>
      <p:pic>
        <p:nvPicPr>
          <p:cNvPr id="3077" name="Picture 4" descr="Image result for azure backup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170" y="4571402"/>
            <a:ext cx="1144786" cy="60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308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0874" y="4547656"/>
            <a:ext cx="879609" cy="677221"/>
          </a:xfrm>
          <a:prstGeom prst="rect">
            <a:avLst/>
          </a:prstGeom>
        </p:spPr>
      </p:pic>
      <p:sp>
        <p:nvSpPr>
          <p:cNvPr id="3083" name="TextBox 3082"/>
          <p:cNvSpPr txBox="1"/>
          <p:nvPr/>
        </p:nvSpPr>
        <p:spPr>
          <a:xfrm>
            <a:off x="5836684" y="5186515"/>
            <a:ext cx="1305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Backup Service </a:t>
            </a:r>
            <a:endParaRPr lang="en-IN" sz="12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7643987" y="5182850"/>
            <a:ext cx="1305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Backup Vault</a:t>
            </a:r>
            <a:endParaRPr lang="en-IN" sz="1200" b="1" dirty="0"/>
          </a:p>
        </p:txBody>
      </p:sp>
      <p:cxnSp>
        <p:nvCxnSpPr>
          <p:cNvPr id="3085" name="Straight Arrow Connector 3084"/>
          <p:cNvCxnSpPr/>
          <p:nvPr/>
        </p:nvCxnSpPr>
        <p:spPr>
          <a:xfrm>
            <a:off x="6754589" y="4871908"/>
            <a:ext cx="889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7" name="Straight Connector 3086"/>
          <p:cNvCxnSpPr/>
          <p:nvPr/>
        </p:nvCxnSpPr>
        <p:spPr>
          <a:xfrm flipH="1" flipV="1">
            <a:off x="4822243" y="4618695"/>
            <a:ext cx="1155945" cy="321074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9" name="Straight Connector 3088"/>
          <p:cNvCxnSpPr/>
          <p:nvPr/>
        </p:nvCxnSpPr>
        <p:spPr>
          <a:xfrm flipV="1">
            <a:off x="6787106" y="3714012"/>
            <a:ext cx="0" cy="1000594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6763104" y="3694023"/>
            <a:ext cx="2595045" cy="1103573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4" name="Straight Connector 3093"/>
          <p:cNvCxnSpPr/>
          <p:nvPr/>
        </p:nvCxnSpPr>
        <p:spPr>
          <a:xfrm>
            <a:off x="17334" y="7610277"/>
            <a:ext cx="1431497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6614859" y="7079301"/>
            <a:ext cx="1889272" cy="28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29" b="1" dirty="0" smtClean="0"/>
              <a:t>Express Route or S2S VPN</a:t>
            </a:r>
            <a:endParaRPr lang="en-IN" sz="1229" b="1" dirty="0"/>
          </a:p>
        </p:txBody>
      </p:sp>
      <p:pic>
        <p:nvPicPr>
          <p:cNvPr id="3095" name="Picture 6" descr="Image result for azure scripti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13" y="4499331"/>
            <a:ext cx="1334763" cy="70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6" descr="Image result for azure scripti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5012" y="4507949"/>
            <a:ext cx="1334763" cy="70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TextBox 156"/>
          <p:cNvSpPr txBox="1"/>
          <p:nvPr/>
        </p:nvSpPr>
        <p:spPr>
          <a:xfrm>
            <a:off x="346732" y="5199403"/>
            <a:ext cx="13582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Azure Automation and Scripting</a:t>
            </a:r>
            <a:endParaRPr lang="en-IN" sz="1400" b="1" dirty="0"/>
          </a:p>
        </p:txBody>
      </p:sp>
      <p:sp>
        <p:nvSpPr>
          <p:cNvPr id="158" name="TextBox 157"/>
          <p:cNvSpPr txBox="1"/>
          <p:nvPr/>
        </p:nvSpPr>
        <p:spPr>
          <a:xfrm>
            <a:off x="13178309" y="5261846"/>
            <a:ext cx="13582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Azure Automation and Scripting</a:t>
            </a:r>
            <a:endParaRPr lang="en-IN" sz="14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7626141" y="7710923"/>
            <a:ext cx="3107361" cy="446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1" b="1" dirty="0" smtClean="0"/>
              <a:t>Customer Premises </a:t>
            </a:r>
            <a:endParaRPr lang="en-IN" sz="2301" b="1" dirty="0"/>
          </a:p>
        </p:txBody>
      </p:sp>
    </p:spTree>
    <p:extLst>
      <p:ext uri="{BB962C8B-B14F-4D97-AF65-F5344CB8AC3E}">
        <p14:creationId xmlns:p14="http://schemas.microsoft.com/office/powerpoint/2010/main" val="141070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2-  Briefing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525" y="2184834"/>
            <a:ext cx="13444200" cy="5207504"/>
          </a:xfrm>
        </p:spPr>
        <p:txBody>
          <a:bodyPr/>
          <a:lstStyle/>
          <a:p>
            <a:r>
              <a:rPr lang="en-IN" dirty="0" smtClean="0"/>
              <a:t>Customer wants to use Azure as BCDR.</a:t>
            </a:r>
          </a:p>
          <a:p>
            <a:r>
              <a:rPr lang="en-IN" dirty="0" smtClean="0"/>
              <a:t>Customer wants same IP address in Azure to minimize downtime </a:t>
            </a:r>
            <a:r>
              <a:rPr lang="en-IN" dirty="0" err="1" smtClean="0"/>
              <a:t>incase</a:t>
            </a:r>
            <a:r>
              <a:rPr lang="en-IN" dirty="0" smtClean="0"/>
              <a:t> of disaster failover.</a:t>
            </a:r>
          </a:p>
          <a:p>
            <a:r>
              <a:rPr lang="en-IN" dirty="0" smtClean="0"/>
              <a:t>Customer wants to use existing office 365 with on-</a:t>
            </a:r>
            <a:r>
              <a:rPr lang="en-IN" dirty="0" err="1" smtClean="0"/>
              <a:t>prem</a:t>
            </a:r>
            <a:r>
              <a:rPr lang="en-IN" dirty="0" smtClean="0"/>
              <a:t> AD identity and SSO.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01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/>
          <p:cNvSpPr/>
          <p:nvPr/>
        </p:nvSpPr>
        <p:spPr>
          <a:xfrm>
            <a:off x="39410" y="4750459"/>
            <a:ext cx="8377887" cy="3296043"/>
          </a:xfrm>
          <a:prstGeom prst="rect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Rectangle 111"/>
          <p:cNvSpPr/>
          <p:nvPr/>
        </p:nvSpPr>
        <p:spPr>
          <a:xfrm>
            <a:off x="18727" y="376706"/>
            <a:ext cx="8377887" cy="3644594"/>
          </a:xfrm>
          <a:prstGeom prst="rect">
            <a:avLst/>
          </a:prstGeom>
          <a:solidFill>
            <a:schemeClr val="bg1"/>
          </a:solidFill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ounded Rectangle 73"/>
          <p:cNvSpPr/>
          <p:nvPr/>
        </p:nvSpPr>
        <p:spPr>
          <a:xfrm>
            <a:off x="2609284" y="2083033"/>
            <a:ext cx="1474346" cy="726715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ounded Rectangle 71"/>
          <p:cNvSpPr/>
          <p:nvPr/>
        </p:nvSpPr>
        <p:spPr>
          <a:xfrm>
            <a:off x="1283043" y="2072896"/>
            <a:ext cx="1262836" cy="726715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ounded Rectangle 70"/>
          <p:cNvSpPr/>
          <p:nvPr/>
        </p:nvSpPr>
        <p:spPr>
          <a:xfrm>
            <a:off x="0" y="2076944"/>
            <a:ext cx="1262836" cy="726715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ounded Rectangle 58"/>
          <p:cNvSpPr/>
          <p:nvPr/>
        </p:nvSpPr>
        <p:spPr>
          <a:xfrm>
            <a:off x="6137590" y="5874443"/>
            <a:ext cx="1591001" cy="844062"/>
          </a:xfrm>
          <a:prstGeom prst="round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ounded Rectangle 55"/>
          <p:cNvSpPr/>
          <p:nvPr/>
        </p:nvSpPr>
        <p:spPr>
          <a:xfrm>
            <a:off x="1532794" y="5874443"/>
            <a:ext cx="1537078" cy="844062"/>
          </a:xfrm>
          <a:prstGeom prst="round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ounded Rectangle 54"/>
          <p:cNvSpPr/>
          <p:nvPr/>
        </p:nvSpPr>
        <p:spPr>
          <a:xfrm>
            <a:off x="132211" y="5894631"/>
            <a:ext cx="1313821" cy="844062"/>
          </a:xfrm>
          <a:prstGeom prst="round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" name="Picture 13" descr="ICON_Storage_1up_Q30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867" y="7158047"/>
            <a:ext cx="703648" cy="650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3" descr="ICON_Storage_1up_Q308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995" y="7149080"/>
            <a:ext cx="547199" cy="668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349" y="1020313"/>
            <a:ext cx="472322" cy="64064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031" y="1020313"/>
            <a:ext cx="472322" cy="64064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3003" y="1883374"/>
            <a:ext cx="540188" cy="68929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3113" y="1859880"/>
            <a:ext cx="618905" cy="68929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6379" y="2000311"/>
            <a:ext cx="533468" cy="68929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09777" y="376706"/>
            <a:ext cx="2944468" cy="96392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2448" y="2720922"/>
            <a:ext cx="622869" cy="69371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3510" y="2771428"/>
            <a:ext cx="622869" cy="69371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>
            <a:lum contrast="36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7000"/>
                    </a14:imgEffect>
                    <a14:imgEffect>
                      <a14:saturation sat="261000"/>
                    </a14:imgEffect>
                    <a14:imgEffect>
                      <a14:brightnessContrast bright="20000" contrast="4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481" y="2138765"/>
            <a:ext cx="596485" cy="632663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9747" y="6021883"/>
            <a:ext cx="603059" cy="6640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9172" y="5899824"/>
            <a:ext cx="612686" cy="519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9969" y="6035701"/>
            <a:ext cx="603059" cy="6640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83904" y="5991177"/>
            <a:ext cx="715157" cy="6509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7733" y="6021883"/>
            <a:ext cx="715157" cy="65096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4471" y="5891222"/>
            <a:ext cx="574120" cy="5191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48000"/>
                    </a14:imgEffect>
                    <a14:imgEffect>
                      <a14:brightnessContrast bright="38000" contrast="3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3821" y="2138767"/>
            <a:ext cx="559151" cy="632662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6676" y="2116155"/>
            <a:ext cx="575954" cy="670348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59456" y="4775638"/>
            <a:ext cx="361950" cy="62865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77753" y="2971626"/>
            <a:ext cx="352425" cy="60960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715760" y="2958433"/>
            <a:ext cx="361950" cy="638175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2323831" y="5361204"/>
            <a:ext cx="1458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Process Server</a:t>
            </a:r>
            <a:endParaRPr lang="en-IN" sz="16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02609" y="3565838"/>
            <a:ext cx="1458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Config Server </a:t>
            </a:r>
            <a:endParaRPr lang="en-IN" sz="16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349833" y="3682746"/>
            <a:ext cx="1458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Target Server </a:t>
            </a:r>
            <a:endParaRPr lang="en-IN" sz="16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32211" y="6738693"/>
            <a:ext cx="1461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Web Servers</a:t>
            </a:r>
            <a:endParaRPr lang="en-IN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560292" y="6736292"/>
            <a:ext cx="1461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HIS App Servers</a:t>
            </a:r>
            <a:endParaRPr lang="en-IN" sz="1400" b="1" dirty="0"/>
          </a:p>
        </p:txBody>
      </p:sp>
      <p:grpSp>
        <p:nvGrpSpPr>
          <p:cNvPr id="79" name="Group 78"/>
          <p:cNvGrpSpPr/>
          <p:nvPr/>
        </p:nvGrpSpPr>
        <p:grpSpPr>
          <a:xfrm>
            <a:off x="4525505" y="5874443"/>
            <a:ext cx="1461185" cy="1148695"/>
            <a:chOff x="3156838" y="5891192"/>
            <a:chExt cx="1461185" cy="1148695"/>
          </a:xfrm>
        </p:grpSpPr>
        <p:sp>
          <p:nvSpPr>
            <p:cNvPr id="57" name="Rounded Rectangle 56"/>
            <p:cNvSpPr/>
            <p:nvPr/>
          </p:nvSpPr>
          <p:spPr>
            <a:xfrm>
              <a:off x="3168841" y="5891192"/>
              <a:ext cx="1251175" cy="844062"/>
            </a:xfrm>
            <a:prstGeom prst="roundRect">
              <a:avLst/>
            </a:prstGeom>
            <a:solidFill>
              <a:schemeClr val="bg1"/>
            </a:solidFill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237416" y="6048270"/>
              <a:ext cx="554961" cy="585344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781789" y="6035701"/>
              <a:ext cx="554961" cy="585344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156838" y="6732110"/>
              <a:ext cx="14611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Database Server</a:t>
              </a:r>
              <a:endParaRPr lang="en-IN" sz="1400" b="1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99929" y="5874443"/>
            <a:ext cx="1461185" cy="1151839"/>
            <a:chOff x="4548211" y="5885338"/>
            <a:chExt cx="1461185" cy="1151839"/>
          </a:xfrm>
        </p:grpSpPr>
        <p:sp>
          <p:nvSpPr>
            <p:cNvPr id="58" name="Rounded Rectangle 57"/>
            <p:cNvSpPr/>
            <p:nvPr/>
          </p:nvSpPr>
          <p:spPr>
            <a:xfrm>
              <a:off x="4555377" y="5885338"/>
              <a:ext cx="1251175" cy="844062"/>
            </a:xfrm>
            <a:prstGeom prst="roundRect">
              <a:avLst/>
            </a:prstGeom>
            <a:solidFill>
              <a:schemeClr val="bg1"/>
            </a:solidFill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4622612" y="6143577"/>
              <a:ext cx="575954" cy="482772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205056" y="6159374"/>
              <a:ext cx="575954" cy="482772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4548211" y="6729400"/>
              <a:ext cx="14611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Windows Server</a:t>
              </a:r>
              <a:endParaRPr lang="en-IN" sz="1400" b="1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328829" y="6743886"/>
            <a:ext cx="1461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DC and DNS</a:t>
            </a:r>
            <a:endParaRPr lang="en-IN" sz="1400" b="1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9">
            <a:lum contrast="36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7000"/>
                    </a14:imgEffect>
                    <a14:imgEffect>
                      <a14:saturation sat="261000"/>
                    </a14:imgEffect>
                    <a14:imgEffect>
                      <a14:brightnessContrast bright="20000" contrast="4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7619" y="2119416"/>
            <a:ext cx="596485" cy="632663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48000"/>
                    </a14:imgEffect>
                    <a14:imgEffect>
                      <a14:brightnessContrast bright="38000" contrast="3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29850" y="2151648"/>
            <a:ext cx="559151" cy="632662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grpSp>
        <p:nvGrpSpPr>
          <p:cNvPr id="81" name="Group 80"/>
          <p:cNvGrpSpPr/>
          <p:nvPr/>
        </p:nvGrpSpPr>
        <p:grpSpPr>
          <a:xfrm>
            <a:off x="4188276" y="2082548"/>
            <a:ext cx="1262836" cy="727200"/>
            <a:chOff x="2596864" y="2069718"/>
            <a:chExt cx="1262836" cy="727200"/>
          </a:xfrm>
        </p:grpSpPr>
        <p:sp>
          <p:nvSpPr>
            <p:cNvPr id="73" name="Rounded Rectangle 72"/>
            <p:cNvSpPr/>
            <p:nvPr/>
          </p:nvSpPr>
          <p:spPr>
            <a:xfrm>
              <a:off x="2596864" y="2069718"/>
              <a:ext cx="1262836" cy="726715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0">
              <a:lum bright="19000"/>
            </a:blip>
            <a:stretch>
              <a:fillRect/>
            </a:stretch>
          </p:blipFill>
          <p:spPr>
            <a:xfrm>
              <a:off x="2657771" y="2119417"/>
              <a:ext cx="518517" cy="664893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0">
              <a:lum bright="19000"/>
            </a:blip>
            <a:stretch>
              <a:fillRect/>
            </a:stretch>
          </p:blipFill>
          <p:spPr>
            <a:xfrm>
              <a:off x="3288825" y="2132025"/>
              <a:ext cx="518517" cy="664893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7676" y="2129263"/>
            <a:ext cx="575954" cy="670348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cxnSp>
        <p:nvCxnSpPr>
          <p:cNvPr id="83" name="Straight Arrow Connector 82"/>
          <p:cNvCxnSpPr/>
          <p:nvPr/>
        </p:nvCxnSpPr>
        <p:spPr>
          <a:xfrm>
            <a:off x="5139495" y="2958433"/>
            <a:ext cx="0" cy="2741325"/>
          </a:xfrm>
          <a:prstGeom prst="straightConnector1">
            <a:avLst/>
          </a:prstGeom>
          <a:ln w="180975" cmpd="dbl"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Left Brace 91"/>
          <p:cNvSpPr/>
          <p:nvPr/>
        </p:nvSpPr>
        <p:spPr>
          <a:xfrm rot="16200000">
            <a:off x="2012650" y="1296041"/>
            <a:ext cx="269318" cy="3368917"/>
          </a:xfrm>
          <a:prstGeom prst="leftBrac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Left Brace 92"/>
          <p:cNvSpPr/>
          <p:nvPr/>
        </p:nvSpPr>
        <p:spPr>
          <a:xfrm rot="16200000" flipH="1">
            <a:off x="1899649" y="4080981"/>
            <a:ext cx="412558" cy="3368917"/>
          </a:xfrm>
          <a:prstGeom prst="leftBrac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5" name="Straight Connector 94"/>
          <p:cNvCxnSpPr>
            <a:stCxn id="92" idx="1"/>
          </p:cNvCxnSpPr>
          <p:nvPr/>
        </p:nvCxnSpPr>
        <p:spPr>
          <a:xfrm flipH="1">
            <a:off x="2092271" y="3115159"/>
            <a:ext cx="55039" cy="2584599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 rot="16200000">
            <a:off x="1296187" y="3661458"/>
            <a:ext cx="1633813" cy="726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ASR Replication</a:t>
            </a:r>
            <a:endParaRPr lang="en-IN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18727" y="1729485"/>
            <a:ext cx="1461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Web Servers</a:t>
            </a:r>
            <a:endParaRPr lang="en-IN" sz="1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1234126" y="1726201"/>
            <a:ext cx="1461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HIS App Servers</a:t>
            </a:r>
            <a:endParaRPr lang="en-IN" sz="14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2642037" y="1679258"/>
            <a:ext cx="1461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Windows Server</a:t>
            </a:r>
            <a:endParaRPr lang="en-IN" sz="14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4206410" y="1725974"/>
            <a:ext cx="1461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Database Server</a:t>
            </a:r>
            <a:endParaRPr lang="en-IN" sz="1400" b="1" dirty="0"/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6814139" y="3548004"/>
            <a:ext cx="87879" cy="2375111"/>
          </a:xfrm>
          <a:prstGeom prst="straightConnector1">
            <a:avLst/>
          </a:prstGeom>
          <a:ln w="117475" cmpd="dbl"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902018" y="4280994"/>
            <a:ext cx="145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C00000"/>
                </a:solidFill>
              </a:rPr>
              <a:t>Extended Domain </a:t>
            </a:r>
            <a:endParaRPr lang="en-IN" sz="1100" b="1" dirty="0">
              <a:solidFill>
                <a:srgbClr val="C0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201265" y="1583876"/>
            <a:ext cx="1461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ADFS Proxy</a:t>
            </a:r>
            <a:endParaRPr lang="en-IN" sz="14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6207903" y="2450758"/>
            <a:ext cx="1461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ADFS Server</a:t>
            </a:r>
            <a:endParaRPr lang="en-IN" sz="14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7320381" y="2555992"/>
            <a:ext cx="1461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AD Connect</a:t>
            </a:r>
            <a:endParaRPr lang="en-IN" sz="1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6258280" y="3376772"/>
            <a:ext cx="1916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/>
              <a:t>Add Domain Controller</a:t>
            </a:r>
            <a:endParaRPr lang="en-IN" sz="1100" b="1" dirty="0"/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8129847" y="1131376"/>
            <a:ext cx="3555875" cy="133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927947" y="4212589"/>
            <a:ext cx="1701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C00000"/>
                </a:solidFill>
              </a:rPr>
              <a:t>Express Route </a:t>
            </a:r>
            <a:endParaRPr lang="en-IN" sz="1100" b="1" dirty="0">
              <a:solidFill>
                <a:srgbClr val="C00000"/>
              </a:solidFill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646" y="3105898"/>
            <a:ext cx="568303" cy="568303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394423" y="3554168"/>
            <a:ext cx="1229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Azure  Storage </a:t>
            </a:r>
            <a:endParaRPr lang="en-IN" sz="12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050503" y="7767865"/>
            <a:ext cx="1229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SAN  Storage </a:t>
            </a:r>
            <a:endParaRPr lang="en-IN" sz="14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830179" y="774915"/>
            <a:ext cx="2291228" cy="409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Microsoft Azure </a:t>
            </a:r>
            <a:endParaRPr lang="en-IN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5571885" y="7461894"/>
            <a:ext cx="3157892" cy="409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Customer Datacentre</a:t>
            </a:r>
            <a:endParaRPr lang="en-IN" b="1" dirty="0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947" y="3876297"/>
            <a:ext cx="923953" cy="923953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4751944" y="4303785"/>
            <a:ext cx="1701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rgbClr val="C00000"/>
                </a:solidFill>
              </a:rPr>
              <a:t>SQL Availability Group</a:t>
            </a:r>
            <a:endParaRPr lang="en-IN" sz="1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0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353</Words>
  <Application>Microsoft Office PowerPoint</Application>
  <PresentationFormat>Custom</PresentationFormat>
  <Paragraphs>87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Project 1-  Briefing </vt:lpstr>
      <vt:lpstr>PowerPoint Presentation</vt:lpstr>
      <vt:lpstr>Project 2-  Briefing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Sinha, Bipeen</cp:lastModifiedBy>
  <cp:revision>52</cp:revision>
  <dcterms:created xsi:type="dcterms:W3CDTF">2015-10-28T04:08:37Z</dcterms:created>
  <dcterms:modified xsi:type="dcterms:W3CDTF">2017-07-16T10:37:58Z</dcterms:modified>
</cp:coreProperties>
</file>