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S.</a:t>
            </a:r>
            <a:r>
              <a:rPr lang="en-GB" dirty="0"/>
              <a:t>PRAKASH RAJ</a:t>
            </a:r>
            <a:endParaRPr lang="en-US" dirty="0"/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6603"/>
            <a:ext cx="10515600" cy="11041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75F7-6334-C500-3C96-62644E846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</a:t>
            </a:r>
            <a:r>
              <a:rPr lang="en-US" sz="2400" dirty="0" err="1"/>
              <a:t>IBMid</a:t>
            </a:r>
            <a:r>
              <a:rPr lang="en-US" sz="2400" dirty="0"/>
              <a:t>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media</a:t>
            </a:r>
            <a:r>
              <a:rPr lang="en-GB" sz="2400" dirty="0"/>
              <a:t> </a:t>
            </a:r>
            <a:r>
              <a:rPr lang="en-US" sz="2400" dirty="0"/>
              <a:t>like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942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jollyboye2003@gmail.com</cp:lastModifiedBy>
  <cp:revision>2</cp:revision>
  <dcterms:created xsi:type="dcterms:W3CDTF">2023-09-28T07:06:50Z</dcterms:created>
  <dcterms:modified xsi:type="dcterms:W3CDTF">2023-10-11T11:36:46Z</dcterms:modified>
</cp:coreProperties>
</file>