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P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kash </a:t>
            </a:r>
            <a:r>
              <a:rPr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</a:t>
            </a:r>
            <a:r>
              <a:rPr dirty="0" sz="2400" lang="en-US" smtClean="0"/>
              <a:t>0</a:t>
            </a:r>
            <a:r>
              <a:rPr dirty="0" sz="2400" lang="en-US" smtClean="0"/>
              <a:t>4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400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7142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384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461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409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485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059941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6604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2410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2453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2024-03-29T04:07:22Z</dcterms:created>
  <dcterms:modified xsi:type="dcterms:W3CDTF">2024-09-30T04:34:59Z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3146472995ab4a60a1aeecd2ab01525c</vt:lpwstr>
  </property>
</Properties>
</file>