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18" r:id="rId1"/>
  </p:sldMasterIdLst>
  <p:sldIdLst>
    <p:sldId id="268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8128000" cy="4572000"/>
  <p:notesSz cx="8128000" cy="4572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859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5645"/>
            <a:ext cx="8128000" cy="4577645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4712" y="1603023"/>
            <a:ext cx="5177957" cy="1097535"/>
          </a:xfrm>
        </p:spPr>
        <p:txBody>
          <a:bodyPr anchor="b">
            <a:noAutofit/>
          </a:bodyPr>
          <a:lstStyle>
            <a:lvl1pPr algn="r"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4712" y="2700556"/>
            <a:ext cx="5177957" cy="731266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048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09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144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192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5240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8288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1337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4385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913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557" y="406400"/>
            <a:ext cx="5731112" cy="2269067"/>
          </a:xfrm>
        </p:spPr>
        <p:txBody>
          <a:bodyPr anchor="ctr">
            <a:normAutofit/>
          </a:bodyPr>
          <a:lstStyle>
            <a:lvl1pPr algn="l">
              <a:defRPr sz="2933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1557" y="2980267"/>
            <a:ext cx="5731112" cy="1047308"/>
          </a:xfrm>
        </p:spPr>
        <p:txBody>
          <a:bodyPr anchor="ctr">
            <a:normAutofit/>
          </a:bodyPr>
          <a:lstStyle>
            <a:lvl1pPr marL="0" indent="0" algn="l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0481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609630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3pPr>
            <a:lvl4pPr marL="914446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4pPr>
            <a:lvl5pPr marL="1219261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5pPr>
            <a:lvl6pPr marL="1524076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6pPr>
            <a:lvl7pPr marL="1828891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7pPr>
            <a:lvl8pPr marL="2133707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8pPr>
            <a:lvl9pPr marL="2438522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8502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0890" y="406400"/>
            <a:ext cx="5396089" cy="2015067"/>
          </a:xfrm>
        </p:spPr>
        <p:txBody>
          <a:bodyPr anchor="ctr">
            <a:normAutofit/>
          </a:bodyPr>
          <a:lstStyle>
            <a:lvl1pPr algn="l">
              <a:defRPr sz="2933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10760" y="2421467"/>
            <a:ext cx="4816349" cy="254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0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04815" indent="0">
              <a:buFontTx/>
              <a:buNone/>
              <a:defRPr/>
            </a:lvl2pPr>
            <a:lvl3pPr marL="609630" indent="0">
              <a:buFontTx/>
              <a:buNone/>
              <a:defRPr/>
            </a:lvl3pPr>
            <a:lvl4pPr marL="914446" indent="0">
              <a:buFontTx/>
              <a:buNone/>
              <a:defRPr/>
            </a:lvl4pPr>
            <a:lvl5pPr marL="1219261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1557" y="2980267"/>
            <a:ext cx="5731112" cy="1047308"/>
          </a:xfrm>
        </p:spPr>
        <p:txBody>
          <a:bodyPr anchor="ctr">
            <a:normAutofit/>
          </a:bodyPr>
          <a:lstStyle>
            <a:lvl1pPr marL="0" indent="0" algn="l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0481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609630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3pPr>
            <a:lvl4pPr marL="914446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4pPr>
            <a:lvl5pPr marL="1219261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5pPr>
            <a:lvl6pPr marL="1524076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6pPr>
            <a:lvl7pPr marL="1828891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7pPr>
            <a:lvl8pPr marL="2133707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8pPr>
            <a:lvl9pPr marL="2438522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361247" y="526919"/>
            <a:ext cx="406400" cy="389851"/>
          </a:xfrm>
          <a:prstGeom prst="rect">
            <a:avLst/>
          </a:prstGeom>
        </p:spPr>
        <p:txBody>
          <a:bodyPr vert="horz" lIns="60960" tIns="30480" rIns="60960" bIns="30480" rtlCol="0" anchor="ctr">
            <a:noAutofit/>
          </a:bodyPr>
          <a:lstStyle/>
          <a:p>
            <a:pPr lvl="0"/>
            <a:r>
              <a:rPr lang="en-US" sz="5334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928674" y="1924371"/>
            <a:ext cx="406400" cy="389851"/>
          </a:xfrm>
          <a:prstGeom prst="rect">
            <a:avLst/>
          </a:prstGeom>
        </p:spPr>
        <p:txBody>
          <a:bodyPr vert="horz" lIns="60960" tIns="30480" rIns="60960" bIns="30480" rtlCol="0" anchor="ctr">
            <a:noAutofit/>
          </a:bodyPr>
          <a:lstStyle/>
          <a:p>
            <a:pPr lvl="0"/>
            <a:r>
              <a:rPr lang="en-US" sz="5334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20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74540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557" y="1287992"/>
            <a:ext cx="5731112" cy="1730307"/>
          </a:xfrm>
        </p:spPr>
        <p:txBody>
          <a:bodyPr anchor="b">
            <a:normAutofit/>
          </a:bodyPr>
          <a:lstStyle>
            <a:lvl1pPr algn="l">
              <a:defRPr sz="2933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1557" y="3018299"/>
            <a:ext cx="5731112" cy="1009276"/>
          </a:xfrm>
        </p:spPr>
        <p:txBody>
          <a:bodyPr anchor="t">
            <a:normAutofit/>
          </a:bodyPr>
          <a:lstStyle>
            <a:lvl1pPr marL="0" indent="0" algn="l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0481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609630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3pPr>
            <a:lvl4pPr marL="914446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4pPr>
            <a:lvl5pPr marL="1219261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5pPr>
            <a:lvl6pPr marL="1524076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6pPr>
            <a:lvl7pPr marL="1828891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7pPr>
            <a:lvl8pPr marL="2133707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8pPr>
            <a:lvl9pPr marL="2438522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90688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0890" y="406400"/>
            <a:ext cx="5396089" cy="2015067"/>
          </a:xfrm>
        </p:spPr>
        <p:txBody>
          <a:bodyPr anchor="ctr">
            <a:normAutofit/>
          </a:bodyPr>
          <a:lstStyle>
            <a:lvl1pPr algn="l">
              <a:defRPr sz="2933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1555" y="2675467"/>
            <a:ext cx="5731113" cy="342832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04815" indent="0">
              <a:buFontTx/>
              <a:buNone/>
              <a:defRPr/>
            </a:lvl2pPr>
            <a:lvl3pPr marL="609630" indent="0">
              <a:buFontTx/>
              <a:buNone/>
              <a:defRPr/>
            </a:lvl3pPr>
            <a:lvl4pPr marL="914446" indent="0">
              <a:buFontTx/>
              <a:buNone/>
              <a:defRPr/>
            </a:lvl4pPr>
            <a:lvl5pPr marL="1219261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1557" y="3018299"/>
            <a:ext cx="5731112" cy="1009276"/>
          </a:xfrm>
        </p:spPr>
        <p:txBody>
          <a:bodyPr anchor="t">
            <a:normAutofit/>
          </a:bodyPr>
          <a:lstStyle>
            <a:lvl1pPr marL="0" indent="0" algn="l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0481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609630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3pPr>
            <a:lvl4pPr marL="914446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4pPr>
            <a:lvl5pPr marL="1219261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5pPr>
            <a:lvl6pPr marL="1524076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6pPr>
            <a:lvl7pPr marL="1828891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7pPr>
            <a:lvl8pPr marL="2133707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8pPr>
            <a:lvl9pPr marL="2438522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361247" y="526919"/>
            <a:ext cx="406400" cy="389851"/>
          </a:xfrm>
          <a:prstGeom prst="rect">
            <a:avLst/>
          </a:prstGeom>
        </p:spPr>
        <p:txBody>
          <a:bodyPr vert="horz" lIns="60960" tIns="30480" rIns="60960" bIns="30480" rtlCol="0" anchor="ctr">
            <a:noAutofit/>
          </a:bodyPr>
          <a:lstStyle/>
          <a:p>
            <a:pPr lvl="0"/>
            <a:r>
              <a:rPr lang="en-US" sz="5334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928674" y="1924371"/>
            <a:ext cx="406400" cy="389851"/>
          </a:xfrm>
          <a:prstGeom prst="rect">
            <a:avLst/>
          </a:prstGeom>
        </p:spPr>
        <p:txBody>
          <a:bodyPr vert="horz" lIns="60960" tIns="30480" rIns="60960" bIns="30480" rtlCol="0" anchor="ctr">
            <a:noAutofit/>
          </a:bodyPr>
          <a:lstStyle/>
          <a:p>
            <a:pPr lvl="0"/>
            <a:r>
              <a:rPr lang="en-US" sz="5334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28149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6400"/>
            <a:ext cx="5725469" cy="2015067"/>
          </a:xfrm>
        </p:spPr>
        <p:txBody>
          <a:bodyPr anchor="ctr">
            <a:normAutofit/>
          </a:bodyPr>
          <a:lstStyle>
            <a:lvl1pPr algn="l">
              <a:defRPr sz="2933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1555" y="2675467"/>
            <a:ext cx="5731113" cy="342832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600">
                <a:solidFill>
                  <a:schemeClr val="accent1"/>
                </a:solidFill>
              </a:defRPr>
            </a:lvl1pPr>
            <a:lvl2pPr marL="304815" indent="0">
              <a:buFontTx/>
              <a:buNone/>
              <a:defRPr/>
            </a:lvl2pPr>
            <a:lvl3pPr marL="609630" indent="0">
              <a:buFontTx/>
              <a:buNone/>
              <a:defRPr/>
            </a:lvl3pPr>
            <a:lvl4pPr marL="914446" indent="0">
              <a:buFontTx/>
              <a:buNone/>
              <a:defRPr/>
            </a:lvl4pPr>
            <a:lvl5pPr marL="1219261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1557" y="3018299"/>
            <a:ext cx="5731112" cy="1009276"/>
          </a:xfrm>
        </p:spPr>
        <p:txBody>
          <a:bodyPr anchor="t">
            <a:normAutofit/>
          </a:bodyPr>
          <a:lstStyle>
            <a:lvl1pPr marL="0" indent="0" algn="l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0481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609630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3pPr>
            <a:lvl4pPr marL="914446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4pPr>
            <a:lvl5pPr marL="1219261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5pPr>
            <a:lvl6pPr marL="1524076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6pPr>
            <a:lvl7pPr marL="1828891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7pPr>
            <a:lvl8pPr marL="2133707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8pPr>
            <a:lvl9pPr marL="2438522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60975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14532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11782" y="406400"/>
            <a:ext cx="869829" cy="350096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1557" y="406400"/>
            <a:ext cx="4706767" cy="350096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91651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09600" y="1417320"/>
            <a:ext cx="6908800" cy="960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219200" y="2560320"/>
            <a:ext cx="5689600" cy="1143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42752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0457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557" y="1800578"/>
            <a:ext cx="5731112" cy="1217721"/>
          </a:xfrm>
        </p:spPr>
        <p:txBody>
          <a:bodyPr anchor="b"/>
          <a:lstStyle>
            <a:lvl1pPr algn="l">
              <a:defRPr sz="2667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1557" y="3018299"/>
            <a:ext cx="5731112" cy="573600"/>
          </a:xfrm>
        </p:spPr>
        <p:txBody>
          <a:bodyPr anchor="t"/>
          <a:lstStyle>
            <a:lvl1pPr marL="0" indent="0" algn="l">
              <a:buNone/>
              <a:defRPr sz="1333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0481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609630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3pPr>
            <a:lvl4pPr marL="914446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4pPr>
            <a:lvl5pPr marL="1219261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5pPr>
            <a:lvl6pPr marL="1524076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6pPr>
            <a:lvl7pPr marL="1828891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7pPr>
            <a:lvl8pPr marL="2133707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8pPr>
            <a:lvl9pPr marL="2438522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0552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1556" y="1440393"/>
            <a:ext cx="2789357" cy="25871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93313" y="1440393"/>
            <a:ext cx="2789356" cy="25871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835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0497" y="1440655"/>
            <a:ext cx="2790415" cy="384175"/>
          </a:xfrm>
        </p:spPr>
        <p:txBody>
          <a:bodyPr anchor="b">
            <a:noAutofit/>
          </a:bodyPr>
          <a:lstStyle>
            <a:lvl1pPr marL="0" indent="0">
              <a:buNone/>
              <a:defRPr sz="1600" b="0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0497" y="1824830"/>
            <a:ext cx="2790415" cy="220274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92255" y="1440655"/>
            <a:ext cx="2790412" cy="384175"/>
          </a:xfrm>
        </p:spPr>
        <p:txBody>
          <a:bodyPr anchor="b">
            <a:noAutofit/>
          </a:bodyPr>
          <a:lstStyle>
            <a:lvl1pPr marL="0" indent="0">
              <a:buNone/>
              <a:defRPr sz="1600" b="0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392257" y="1824830"/>
            <a:ext cx="2790411" cy="220274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7422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556" y="406400"/>
            <a:ext cx="5731112" cy="88053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8382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3285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556" y="999069"/>
            <a:ext cx="2569685" cy="852311"/>
          </a:xfrm>
        </p:spPr>
        <p:txBody>
          <a:bodyPr anchor="b">
            <a:normAutofit/>
          </a:bodyPr>
          <a:lstStyle>
            <a:lvl1pPr>
              <a:defRPr sz="13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73641" y="343283"/>
            <a:ext cx="3009027" cy="368429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1556" y="1851380"/>
            <a:ext cx="2569685" cy="1722966"/>
          </a:xfrm>
        </p:spPr>
        <p:txBody>
          <a:bodyPr>
            <a:normAutofit/>
          </a:bodyPr>
          <a:lstStyle>
            <a:lvl1pPr marL="0" indent="0">
              <a:buNone/>
              <a:defRPr sz="933"/>
            </a:lvl1pPr>
            <a:lvl2pPr marL="304724" indent="0">
              <a:buNone/>
              <a:defRPr sz="933"/>
            </a:lvl2pPr>
            <a:lvl3pPr marL="609448" indent="0">
              <a:buNone/>
              <a:defRPr sz="800"/>
            </a:lvl3pPr>
            <a:lvl4pPr marL="914172" indent="0">
              <a:buNone/>
              <a:defRPr sz="667"/>
            </a:lvl4pPr>
            <a:lvl5pPr marL="1218895" indent="0">
              <a:buNone/>
              <a:defRPr sz="667"/>
            </a:lvl5pPr>
            <a:lvl6pPr marL="1523619" indent="0">
              <a:buNone/>
              <a:defRPr sz="667"/>
            </a:lvl6pPr>
            <a:lvl7pPr marL="1828343" indent="0">
              <a:buNone/>
              <a:defRPr sz="667"/>
            </a:lvl7pPr>
            <a:lvl8pPr marL="2133067" indent="0">
              <a:buNone/>
              <a:defRPr sz="667"/>
            </a:lvl8pPr>
            <a:lvl9pPr marL="2437791" indent="0">
              <a:buNone/>
              <a:defRPr sz="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6237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557" y="3200400"/>
            <a:ext cx="5731111" cy="377825"/>
          </a:xfrm>
        </p:spPr>
        <p:txBody>
          <a:bodyPr anchor="b">
            <a:normAutofit/>
          </a:bodyPr>
          <a:lstStyle>
            <a:lvl1pPr algn="l">
              <a:defRPr sz="1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1556" y="406400"/>
            <a:ext cx="5731112" cy="2563812"/>
          </a:xfrm>
        </p:spPr>
        <p:txBody>
          <a:bodyPr anchor="t">
            <a:normAutofit/>
          </a:bodyPr>
          <a:lstStyle>
            <a:lvl1pPr marL="0" indent="0" algn="ctr">
              <a:buNone/>
              <a:defRPr sz="1067"/>
            </a:lvl1pPr>
            <a:lvl2pPr marL="304815" indent="0">
              <a:buNone/>
              <a:defRPr sz="1067"/>
            </a:lvl2pPr>
            <a:lvl3pPr marL="609630" indent="0">
              <a:buNone/>
              <a:defRPr sz="1067"/>
            </a:lvl3pPr>
            <a:lvl4pPr marL="914446" indent="0">
              <a:buNone/>
              <a:defRPr sz="1067"/>
            </a:lvl4pPr>
            <a:lvl5pPr marL="1219261" indent="0">
              <a:buNone/>
              <a:defRPr sz="1067"/>
            </a:lvl5pPr>
            <a:lvl6pPr marL="1524076" indent="0">
              <a:buNone/>
              <a:defRPr sz="1067"/>
            </a:lvl6pPr>
            <a:lvl7pPr marL="1828891" indent="0">
              <a:buNone/>
              <a:defRPr sz="1067"/>
            </a:lvl7pPr>
            <a:lvl8pPr marL="2133707" indent="0">
              <a:buNone/>
              <a:defRPr sz="1067"/>
            </a:lvl8pPr>
            <a:lvl9pPr marL="2438522" indent="0">
              <a:buNone/>
              <a:defRPr sz="10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1557" y="3578226"/>
            <a:ext cx="5731111" cy="449349"/>
          </a:xfrm>
        </p:spPr>
        <p:txBody>
          <a:bodyPr>
            <a:normAutofit/>
          </a:bodyPr>
          <a:lstStyle>
            <a:lvl1pPr marL="0" indent="0">
              <a:buNone/>
              <a:defRPr sz="800"/>
            </a:lvl1pPr>
            <a:lvl2pPr marL="304815" indent="0">
              <a:buNone/>
              <a:defRPr sz="800"/>
            </a:lvl2pPr>
            <a:lvl3pPr marL="609630" indent="0">
              <a:buNone/>
              <a:defRPr sz="667"/>
            </a:lvl3pPr>
            <a:lvl4pPr marL="914446" indent="0">
              <a:buNone/>
              <a:defRPr sz="600"/>
            </a:lvl4pPr>
            <a:lvl5pPr marL="1219261" indent="0">
              <a:buNone/>
              <a:defRPr sz="600"/>
            </a:lvl5pPr>
            <a:lvl6pPr marL="1524076" indent="0">
              <a:buNone/>
              <a:defRPr sz="600"/>
            </a:lvl6pPr>
            <a:lvl7pPr marL="1828891" indent="0">
              <a:buNone/>
              <a:defRPr sz="600"/>
            </a:lvl7pPr>
            <a:lvl8pPr marL="2133707" indent="0">
              <a:buNone/>
              <a:defRPr sz="600"/>
            </a:lvl8pPr>
            <a:lvl9pPr marL="2438522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1380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5645"/>
            <a:ext cx="8128000" cy="4577645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1556" y="406400"/>
            <a:ext cx="5731112" cy="8805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1556" y="1440393"/>
            <a:ext cx="5731112" cy="25871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803423" y="4027575"/>
            <a:ext cx="607959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56" y="4027575"/>
            <a:ext cx="4198408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27109" y="4027575"/>
            <a:ext cx="455559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3462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731" r:id="rId13"/>
    <p:sldLayoutId id="2147483732" r:id="rId14"/>
    <p:sldLayoutId id="2147483733" r:id="rId15"/>
    <p:sldLayoutId id="2147483734" r:id="rId16"/>
    <p:sldLayoutId id="2147483735" r:id="rId17"/>
  </p:sldLayoutIdLst>
  <p:txStyles>
    <p:titleStyle>
      <a:lvl1pPr algn="l" defTabSz="304815" rtl="0" eaLnBrk="1" latinLnBrk="0" hangingPunct="1">
        <a:spcBef>
          <a:spcPct val="0"/>
        </a:spcBef>
        <a:buNone/>
        <a:defRPr sz="24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11" indent="-228611" algn="l" defTabSz="304815" rtl="0" eaLnBrk="1" latinLnBrk="0" hangingPunct="1">
        <a:spcBef>
          <a:spcPts val="667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95325" indent="-190510" algn="l" defTabSz="304815" rtl="0" eaLnBrk="1" latinLnBrk="0" hangingPunct="1">
        <a:spcBef>
          <a:spcPts val="667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6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762038" indent="-152408" algn="l" defTabSz="304815" rtl="0" eaLnBrk="1" latinLnBrk="0" hangingPunct="1">
        <a:spcBef>
          <a:spcPts val="667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3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66853" indent="-152408" algn="l" defTabSz="304815" rtl="0" eaLnBrk="1" latinLnBrk="0" hangingPunct="1">
        <a:spcBef>
          <a:spcPts val="667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71669" indent="-152408" algn="l" defTabSz="304815" rtl="0" eaLnBrk="1" latinLnBrk="0" hangingPunct="1">
        <a:spcBef>
          <a:spcPts val="667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76484" indent="-152408" algn="l" defTabSz="304815" rtl="0" eaLnBrk="1" latinLnBrk="0" hangingPunct="1">
        <a:spcBef>
          <a:spcPts val="667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81299" indent="-152408" algn="l" defTabSz="304815" rtl="0" eaLnBrk="1" latinLnBrk="0" hangingPunct="1">
        <a:spcBef>
          <a:spcPts val="667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114" indent="-152408" algn="l" defTabSz="304815" rtl="0" eaLnBrk="1" latinLnBrk="0" hangingPunct="1">
        <a:spcBef>
          <a:spcPts val="667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90930" indent="-152408" algn="l" defTabSz="304815" rtl="0" eaLnBrk="1" latinLnBrk="0" hangingPunct="1">
        <a:spcBef>
          <a:spcPts val="667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481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15" algn="l" defTabSz="30481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30" algn="l" defTabSz="30481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46" algn="l" defTabSz="30481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61" algn="l" defTabSz="30481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076" algn="l" defTabSz="30481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91" algn="l" defTabSz="30481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707" algn="l" defTabSz="30481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522" algn="l" defTabSz="30481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38186-B61E-1EBC-EB16-E35CA786BB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000" y="-1600200"/>
            <a:ext cx="7772400" cy="96012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EC6780-6554-5B5C-7508-165B95C699C9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177800" y="1219200"/>
            <a:ext cx="7772400" cy="3023905"/>
          </a:xfrm>
        </p:spPr>
        <p:txBody>
          <a:bodyPr/>
          <a:lstStyle/>
          <a:p>
            <a:r>
              <a:rPr lang="en-IN" sz="2000" dirty="0">
                <a:solidFill>
                  <a:schemeClr val="bg2">
                    <a:lumMod val="10000"/>
                  </a:schemeClr>
                </a:solidFill>
                <a:latin typeface="Algerian" panose="04020705040A02060702" pitchFamily="82" charset="0"/>
              </a:rPr>
              <a:t>                                                </a:t>
            </a:r>
            <a:r>
              <a:rPr lang="en-IN" sz="2400" dirty="0">
                <a:solidFill>
                  <a:schemeClr val="bg2">
                    <a:lumMod val="10000"/>
                  </a:schemeClr>
                </a:solidFill>
                <a:latin typeface="Algerian" panose="04020705040A02060702" pitchFamily="82" charset="0"/>
              </a:rPr>
              <a:t>Topic</a:t>
            </a:r>
          </a:p>
          <a:p>
            <a:r>
              <a:rPr lang="en-IN" sz="2400" dirty="0">
                <a:solidFill>
                  <a:schemeClr val="bg2">
                    <a:lumMod val="10000"/>
                  </a:schemeClr>
                </a:solidFill>
                <a:latin typeface="Algerian" panose="04020705040A02060702" pitchFamily="82" charset="0"/>
              </a:rPr>
              <a:t>                       ONLINE BANKING SYSTEM</a:t>
            </a:r>
          </a:p>
          <a:p>
            <a:endParaRPr lang="en-IN" dirty="0"/>
          </a:p>
          <a:p>
            <a:r>
              <a:rPr lang="en-IN" dirty="0"/>
              <a:t>                                                                              COURSE NAME = JAVA PROGRAMMING</a:t>
            </a:r>
          </a:p>
          <a:p>
            <a:r>
              <a:rPr lang="en-IN" dirty="0"/>
              <a:t>                                                                                      COURSE CODE = E1UA307C</a:t>
            </a:r>
          </a:p>
          <a:p>
            <a:r>
              <a:rPr lang="en-IN" dirty="0"/>
              <a:t>Team Members:</a:t>
            </a:r>
          </a:p>
          <a:p>
            <a:r>
              <a:rPr lang="en-IN" dirty="0"/>
              <a:t>Prakhar Sharma     -24SCSE1010069</a:t>
            </a:r>
          </a:p>
          <a:p>
            <a:r>
              <a:rPr lang="en-IN" dirty="0"/>
              <a:t>Aman Verma          -24SCSE1010580</a:t>
            </a:r>
          </a:p>
          <a:p>
            <a:r>
              <a:rPr lang="en-IN" dirty="0"/>
              <a:t>Krishna Bhardwaj  -24SCSE1010470</a:t>
            </a:r>
          </a:p>
          <a:p>
            <a:endParaRPr lang="en-I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61C87D6-5DD5-4743-A13B-BFF6CB204C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0800" y="0"/>
            <a:ext cx="81280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54614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7860453" cy="3359573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20933" y="4199466"/>
            <a:ext cx="1337733" cy="2032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7860453" cy="4064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20933" y="4199466"/>
            <a:ext cx="1337733" cy="2032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52213" y="267546"/>
            <a:ext cx="7606665" cy="4304665"/>
            <a:chOff x="352213" y="267546"/>
            <a:chExt cx="7606665" cy="430466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2213" y="267546"/>
              <a:ext cx="7508239" cy="430445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20933" y="4199466"/>
              <a:ext cx="1337733" cy="2032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38666" y="0"/>
            <a:ext cx="7789545" cy="4572000"/>
            <a:chOff x="338666" y="0"/>
            <a:chExt cx="7789545" cy="4572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8666" y="0"/>
              <a:ext cx="7789333" cy="4572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20933" y="4199466"/>
              <a:ext cx="1337733" cy="2032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30200" y="76200"/>
            <a:ext cx="7613650" cy="4304665"/>
            <a:chOff x="345440" y="267546"/>
            <a:chExt cx="7613650" cy="430466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5440" y="267546"/>
              <a:ext cx="7515013" cy="430445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20933" y="4199466"/>
              <a:ext cx="1337733" cy="2032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52213" y="267546"/>
            <a:ext cx="7606665" cy="4304665"/>
            <a:chOff x="352213" y="267546"/>
            <a:chExt cx="7606665" cy="430466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2213" y="267546"/>
              <a:ext cx="7508239" cy="430445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20933" y="4199466"/>
              <a:ext cx="1337733" cy="2032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2213" y="304800"/>
            <a:ext cx="7775786" cy="262128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20933" y="4199466"/>
            <a:ext cx="1337733" cy="203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7959090" cy="4572000"/>
            <a:chOff x="0" y="0"/>
            <a:chExt cx="7959090" cy="4572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7860453" cy="4572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20933" y="4199466"/>
              <a:ext cx="1337733" cy="2032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7959090" cy="4403090"/>
            <a:chOff x="0" y="0"/>
            <a:chExt cx="7959090" cy="440309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7860453" cy="422994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20933" y="4199466"/>
              <a:ext cx="1337733" cy="2032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04986"/>
            <a:ext cx="7965440" cy="4467225"/>
            <a:chOff x="0" y="104986"/>
            <a:chExt cx="7965440" cy="44672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04986"/>
              <a:ext cx="7965440" cy="446701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20933" y="4199466"/>
              <a:ext cx="1337733" cy="2032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8128000" cy="4572000"/>
            <a:chOff x="0" y="0"/>
            <a:chExt cx="8128000" cy="4572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8128000" cy="4572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20933" y="4199466"/>
              <a:ext cx="1337733" cy="2032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84293" y="0"/>
            <a:ext cx="7644130" cy="4572000"/>
            <a:chOff x="484293" y="0"/>
            <a:chExt cx="7644130" cy="4572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4293" y="0"/>
              <a:ext cx="7643706" cy="4572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20933" y="4199466"/>
              <a:ext cx="1337733" cy="2032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</TotalTime>
  <Words>32</Words>
  <Application>Microsoft Office PowerPoint</Application>
  <PresentationFormat>Custom</PresentationFormat>
  <Paragraphs>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Algerian</vt:lpstr>
      <vt:lpstr>Arial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Vishal Chauhan</dc:creator>
  <cp:lastModifiedBy>Vishal Chauhan</cp:lastModifiedBy>
  <cp:revision>1</cp:revision>
  <dcterms:created xsi:type="dcterms:W3CDTF">2024-10-23T18:14:45Z</dcterms:created>
  <dcterms:modified xsi:type="dcterms:W3CDTF">2024-10-23T18:33:04Z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2024-10-23T00:00:00Z</vt:filetime>
  </property>
  <property fmtid="{D5CDD505-2E9C-101B-9397-08002B2CF9AE}" pid="3" name="LastSaved">
    <vt:filetime>2024-10-23T00:00:00Z</vt:filetime>
  </property>
</Properties>
</file>