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E17-F533-9ACC-9113-7FF822926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629EF-8EE2-3240-6093-03C15971E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3D76-8720-108F-A365-CB2D22FF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5AA8-0DBB-8E81-E49C-14B3E8E2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7430-9D17-9B85-8201-E06B5E84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7754-E9ED-001A-27B2-A8DB9C0D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96AE3-8459-1DB6-0EB4-C060E93E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9268-9B90-9759-99B8-06930A63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24B2-CA1E-7F5D-AB36-70684822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55AE-7F54-E520-D5B7-092D6D66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A7553-74ED-46ED-E895-ED3D85916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6555D-E8EF-EC26-2DA7-9A1043B59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0E4B-CC28-85A6-BA8F-82637CC9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27FA-0B65-33E4-2857-824C6FB1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1D3B-FA81-7922-84EE-BA1B2200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BEB4-A7A3-3290-D719-D55BEB02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35F7-4CF0-386C-446F-A2FB561A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316C-38D9-8974-1F21-A055EDCD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3A23-C884-7DF3-56C8-0C4DAAE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6E9F8-630F-C227-0366-58F7E42F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9B20-9E5D-3466-340A-D7D4D1B9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4236-ED37-EE8F-500F-602E577B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2464-E982-89BD-A0A9-DDF6EFE5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73DD-FA09-20F4-C770-7E3FC579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A063-4F30-1FF7-8B33-03ECDF19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6A96-C16A-3E90-2FC8-458B4C83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E741-0CD4-FAD5-3DAB-E86483F44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C69D-70E7-93B6-C774-20573750C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59EC1-D110-14CB-6C76-CBDDDAFE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6BAF-AD76-1495-B764-BD11D4B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EA4E1-4568-F93B-AD5D-F184715D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A45A-E4D1-4A5B-09BF-E55FA8F0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141-2725-1E43-A7F2-E061FC471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F7F1D-908F-3142-C1B9-BCB1AFC34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877A4-5643-EAB4-4746-1D2A7140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D5A19-9ADA-A37D-22BF-D971DC099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903CC-DB1E-8A66-729B-96FB11B8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58AD3-8D24-04CE-427A-3F6C246F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D3219-7BA1-C58D-6906-FDCD440C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5286-CEC3-CD2E-787D-818F51F8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C8925-D5D6-05B9-501F-50E64664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3D022-0530-3614-EED4-BDACD7F9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4D3CD-9A6C-F9C3-FC40-F78911DA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6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6AAEF-03E7-DAF3-2E08-3DC13557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CD66-2822-A18A-5ECB-3F33E62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BB520-7681-AE27-115A-474E53A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8B05-B164-D829-6421-412FE99F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296E-1A95-00FE-ED99-222CC5A1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12C73-9FDB-D81C-18F3-7F4FBD3EC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5447-AB35-5ACA-54E8-19E0A540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121C9-F4F4-D6F8-668F-9BC3C11F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8B85B-9282-3355-646E-ECA239AF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AB48-810A-6CD2-3D80-74EC0C5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92D6F-290E-4853-149D-C9E3D9CFE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E1DDD-DD29-CACA-5879-AE4274869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B5D5-EFEE-0165-FC9F-7FA0CB89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6536-BFD8-A984-13E2-03E1FA1C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E541E-9AE7-1B89-E228-1F9541E5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4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04A26-71E9-F25B-938C-4C2F7D0A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9BBA-9031-4BB5-A764-E0831FA3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F0F36-BEEB-58D6-1D67-CA534F9A6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7DFE-F567-4908-968E-6E860CC7879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1B930-339F-B5A0-D862-C24F516A0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2D1B-9CD5-2434-245C-FC62905A4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F661-2BAA-430D-949C-664AC99B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58A22D-99B3-C029-3F94-9621254F1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793" y="1436907"/>
            <a:ext cx="9144000" cy="1655762"/>
          </a:xfrm>
        </p:spPr>
        <p:txBody>
          <a:bodyPr/>
          <a:lstStyle/>
          <a:p>
            <a:r>
              <a:rPr lang="en-US"/>
              <a:t>Hello Pramod!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3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Naik</dc:creator>
  <cp:lastModifiedBy>Pramod Naik</cp:lastModifiedBy>
  <cp:revision>1</cp:revision>
  <dcterms:created xsi:type="dcterms:W3CDTF">2024-07-17T05:53:50Z</dcterms:created>
  <dcterms:modified xsi:type="dcterms:W3CDTF">2024-07-17T05:54:17Z</dcterms:modified>
</cp:coreProperties>
</file>