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8"/>
  </p:notesMasterIdLst>
  <p:sldIdLst>
    <p:sldId id="419" r:id="rId2"/>
    <p:sldId id="420" r:id="rId3"/>
    <p:sldId id="421" r:id="rId4"/>
    <p:sldId id="422" r:id="rId5"/>
    <p:sldId id="423" r:id="rId6"/>
    <p:sldId id="4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4AB3-E7DC-A7CE-9D14-5BDEF3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A9B-B287-0C94-62E0-A71FF14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9" y="1602006"/>
            <a:ext cx="10732404" cy="3495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Module-2: ARRAYS AND STRINGS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/>
              <a:t>Introduction to Arrays: </a:t>
            </a:r>
            <a:r>
              <a:rPr lang="en-US" sz="3600" dirty="0"/>
              <a:t>Declaration, Initialization, One dimensional array, Two dimensional arrays.</a:t>
            </a:r>
          </a:p>
          <a:p>
            <a:pPr marL="0" indent="0">
              <a:buNone/>
            </a:pPr>
            <a:r>
              <a:rPr lang="en-US" sz="3600" b="1" dirty="0"/>
              <a:t>String operations: </a:t>
            </a:r>
            <a:r>
              <a:rPr lang="en-US" sz="3600" dirty="0"/>
              <a:t>length, compare, concatenate, copy, Selection sort, linear and binary search.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2052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F10A-B1A3-7DA8-FF2E-DFE4AADC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64029"/>
            <a:ext cx="10659110" cy="5512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3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8EB0-ADCA-03E9-E79E-F1D06688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10E6-2E0D-2737-2360-668AB2F9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64029"/>
            <a:ext cx="10659110" cy="5512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13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BD7E0-6C20-3BB0-D6A2-CD6AFC239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EEDC-8B09-866E-7CFF-4198C6B6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64029"/>
            <a:ext cx="10659110" cy="5512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1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80AA-D669-86EF-A13F-ACA4B410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7D05-6363-029C-6B45-98604F1A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64029"/>
            <a:ext cx="10659110" cy="5512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1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9D19-95AF-B036-9657-6D1BA3D0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FD19-BBBA-5310-30F4-F4CB7607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64029"/>
            <a:ext cx="10659110" cy="5512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39704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25</cp:revision>
  <dcterms:created xsi:type="dcterms:W3CDTF">2024-11-25T17:19:06Z</dcterms:created>
  <dcterms:modified xsi:type="dcterms:W3CDTF">2025-01-01T13:47:25Z</dcterms:modified>
</cp:coreProperties>
</file>