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68" r:id="rId10"/>
    <p:sldId id="267" r:id="rId11"/>
    <p:sldId id="270" r:id="rId12"/>
    <p:sldId id="271" r:id="rId13"/>
    <p:sldId id="269"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10000"/>
          </a:bodyPr>
          <a:lstStyle/>
          <a:p>
            <a:pPr marL="0" indent="0">
              <a:buNone/>
            </a:pPr>
            <a:r>
              <a:rPr lang="en-IN" b="1" dirty="0">
                <a:solidFill>
                  <a:srgbClr val="C00000"/>
                </a:solidFill>
              </a:rPr>
              <a:t>Flavours of Java:</a:t>
            </a:r>
          </a:p>
          <a:p>
            <a:pPr marL="0" indent="0">
              <a:buNone/>
            </a:pPr>
            <a:r>
              <a:rPr lang="en-IN" b="1" dirty="0"/>
              <a:t>1. Java Standard Edition (Java SE)</a:t>
            </a:r>
          </a:p>
          <a:p>
            <a:pPr marL="0" indent="0">
              <a:buNone/>
            </a:pPr>
            <a:r>
              <a:rPr lang="en-IN" b="1" dirty="0"/>
              <a:t>Purpose</a:t>
            </a:r>
            <a:r>
              <a:rPr lang="en-IN" dirty="0"/>
              <a:t>: Java SE provides the core functionality for </a:t>
            </a:r>
            <a:r>
              <a:rPr lang="en-IN" b="1" dirty="0">
                <a:solidFill>
                  <a:schemeClr val="accent6">
                    <a:lumMod val="50000"/>
                  </a:schemeClr>
                </a:solidFill>
              </a:rPr>
              <a:t>general-purpose programming.</a:t>
            </a:r>
            <a:r>
              <a:rPr lang="en-IN" dirty="0"/>
              <a:t> It includes the Java Development Kit (JDK), which contains the Java Runtime Environment (JRE), a compiler (</a:t>
            </a:r>
            <a:r>
              <a:rPr lang="en-IN" dirty="0" err="1"/>
              <a:t>javac</a:t>
            </a:r>
            <a:r>
              <a:rPr lang="en-IN" dirty="0"/>
              <a:t>), and various development tools.</a:t>
            </a:r>
          </a:p>
          <a:p>
            <a:pPr marL="0" indent="0">
              <a:buNone/>
            </a:pPr>
            <a:endParaRPr lang="en-IN" dirty="0"/>
          </a:p>
          <a:p>
            <a:pPr marL="0" indent="0">
              <a:buNone/>
            </a:pPr>
            <a:r>
              <a:rPr lang="en-IN" b="1" dirty="0"/>
              <a:t>2. Java Enterprise Edition (Java EE), now Jakarta EE (Web Applications)</a:t>
            </a:r>
          </a:p>
          <a:p>
            <a:pPr marL="0" indent="0">
              <a:buNone/>
            </a:pPr>
            <a:r>
              <a:rPr lang="en-IN" b="1" dirty="0"/>
              <a:t>Purpose</a:t>
            </a:r>
            <a:r>
              <a:rPr lang="en-IN" dirty="0"/>
              <a:t>: Java EE is designed for building large-scale, distributed, and component-based applications in the enterprise environment.</a:t>
            </a:r>
          </a:p>
          <a:p>
            <a:pPr marL="0" indent="0">
              <a:buNone/>
            </a:pPr>
            <a:endParaRPr lang="en-IN" dirty="0"/>
          </a:p>
          <a:p>
            <a:pPr marL="0" indent="0">
              <a:buNone/>
            </a:pPr>
            <a:r>
              <a:rPr lang="en-IN" b="1" dirty="0"/>
              <a:t>3. Java Micro Edition (Java ME) (Android)</a:t>
            </a:r>
          </a:p>
          <a:p>
            <a:pPr marL="0" indent="0">
              <a:buNone/>
            </a:pPr>
            <a:r>
              <a:rPr lang="en-IN" b="1" dirty="0"/>
              <a:t>Purpose</a:t>
            </a:r>
            <a:r>
              <a:rPr lang="en-IN" dirty="0"/>
              <a:t>: Java ME is tailored for resource-constrained devices like embedded systems, mobile phones, and Internet of Things (IoT) devices.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5950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83386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58691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50282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5571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0650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0694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area and circumference of the circle by accepting the radius from the user</a:t>
            </a:r>
          </a:p>
          <a:p>
            <a:pPr lvl="1"/>
            <a:r>
              <a:rPr lang="en-US" dirty="0"/>
              <a:t>To accept a number and find whether the number is Prime or not.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Inheritance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window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Exception Handling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1330</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46</cp:revision>
  <dcterms:created xsi:type="dcterms:W3CDTF">2024-07-14T17:16:41Z</dcterms:created>
  <dcterms:modified xsi:type="dcterms:W3CDTF">2024-07-17T20:24:39Z</dcterms:modified>
</cp:coreProperties>
</file>