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2" r:id="rId5"/>
    <p:sldId id="264" r:id="rId6"/>
    <p:sldId id="278"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474-C0CD-C062-1C27-796678F95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65502C-3B16-ED79-C4DF-EAB5ADFC1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75EB9-B893-B8B6-EAB4-18E842ABF898}"/>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8281B6C4-27E6-E16F-0979-F92E8DF17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37809-2678-88BF-50C1-94C01373DBDA}"/>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47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4E97-B0A3-445A-6141-5FF686FC4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5B23D-F4F9-8959-EBCF-CF5726D65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925C-5289-4D2F-3422-59EEA6956D23}"/>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63194912-3C33-8EB2-A9D0-30588E9E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F5BE-2229-078E-206F-AEF4C5069834}"/>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85576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4DE0D-6B0F-2704-85B4-1CF2220B1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D07C5-15BE-D469-F09E-278034A4C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3E3DA-749B-0AA0-8C82-C40BF4F63140}"/>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23B07B12-F613-04B6-1242-31767B95F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F4A67-716D-1882-2DB5-600554628692}"/>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5286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A5E-B7BE-22D6-9EF7-87F59B8BC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8E57C-88E9-C4A6-C251-E2026F938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37574-2A96-9E15-F3BF-54ACDA918517}"/>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97415CCE-CE10-4F15-AED7-40F472A3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65BF-5885-A5A0-8963-7A1EEA6C8E2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65945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AA0B-7344-9C9B-5EEE-17A07CF81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2F845-C7AF-77E7-600F-EA5C0BE4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1C26D-FEA5-7574-9FC0-173BACD3AEBC}"/>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EDF58A8E-C2C3-129D-9819-DF872FF26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8EA4-602F-655B-2848-EE953C25BCF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67906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9659-64D8-05A9-97C8-02B84BAB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5835D-82B1-6388-DBC1-CDF5F02FE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38D4-6369-4814-A878-2577779DB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439B9-EA36-9B83-BD12-30409C8C1E82}"/>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6" name="Footer Placeholder 5">
            <a:extLst>
              <a:ext uri="{FF2B5EF4-FFF2-40B4-BE49-F238E27FC236}">
                <a16:creationId xmlns:a16="http://schemas.microsoft.com/office/drawing/2014/main" id="{0C1127DF-FDEC-0696-83A5-D0067864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835FB-FE1A-3C10-FC6D-9D5B6C22F356}"/>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0326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2C9F-DE73-B8B5-F7BB-3BCB5E3F6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FCBC-9AE8-2D18-7F88-0A5E229FA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D4AF-E9B5-5ED1-343D-1EFA8DCF7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C7B93-DEB1-8042-627D-E8B3454C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1758A-002E-EAE3-41D5-C83EA5C5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5D022-EB84-F2DC-63FD-A931685D265B}"/>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8" name="Footer Placeholder 7">
            <a:extLst>
              <a:ext uri="{FF2B5EF4-FFF2-40B4-BE49-F238E27FC236}">
                <a16:creationId xmlns:a16="http://schemas.microsoft.com/office/drawing/2014/main" id="{CCC079C9-1E04-40DC-34FE-2558910D8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FFCBEF-E279-AFAA-804F-A00ADEF36113}"/>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03029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EF16-2162-463A-6003-D23903B5D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98234-05DF-01EE-3B49-592A1389B2E1}"/>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4" name="Footer Placeholder 3">
            <a:extLst>
              <a:ext uri="{FF2B5EF4-FFF2-40B4-BE49-F238E27FC236}">
                <a16:creationId xmlns:a16="http://schemas.microsoft.com/office/drawing/2014/main" id="{55D199F8-C64C-C15D-C726-58724B8848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1FA4F-F6A3-2D20-0D0F-47EFAF666655}"/>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53332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903D8-E887-1B34-C764-BC496BDC2ECD}"/>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3" name="Footer Placeholder 2">
            <a:extLst>
              <a:ext uri="{FF2B5EF4-FFF2-40B4-BE49-F238E27FC236}">
                <a16:creationId xmlns:a16="http://schemas.microsoft.com/office/drawing/2014/main" id="{0B3632AE-8CFA-0D2E-F7B9-FB1C9AC6F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5FBA5-324E-1DBA-9422-781A95A89B88}"/>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39588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7F2B-AE74-B181-1123-4B7081044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42598-3B1E-93BC-7B4C-8C5C0BA6C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038EC-2F64-6142-9BE6-BE0C8EFCE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F9B24-CC5A-B98A-6B38-0A055A22D888}"/>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6" name="Footer Placeholder 5">
            <a:extLst>
              <a:ext uri="{FF2B5EF4-FFF2-40B4-BE49-F238E27FC236}">
                <a16:creationId xmlns:a16="http://schemas.microsoft.com/office/drawing/2014/main" id="{0F944E82-93F3-DEBC-840E-BDBDFA39B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3B2F-83F0-EC95-FB1E-8A4EE8BA46E1}"/>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28181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B648-8BC0-5CCE-6B9D-C418EB51C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FBE2B-67C5-AA20-D241-94CB6DC49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4231C-E35C-DDCC-A1CB-776FD5D73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569B6-4283-7077-8C82-167B150D943B}"/>
              </a:ext>
            </a:extLst>
          </p:cNvPr>
          <p:cNvSpPr>
            <a:spLocks noGrp="1"/>
          </p:cNvSpPr>
          <p:nvPr>
            <p:ph type="dt" sz="half" idx="10"/>
          </p:nvPr>
        </p:nvSpPr>
        <p:spPr/>
        <p:txBody>
          <a:bodyPr/>
          <a:lstStyle/>
          <a:p>
            <a:fld id="{255AFD43-590C-4F45-A563-A8DA3475AFDC}" type="datetimeFigureOut">
              <a:rPr lang="en-US" smtClean="0"/>
              <a:t>9/18/2024</a:t>
            </a:fld>
            <a:endParaRPr lang="en-US"/>
          </a:p>
        </p:txBody>
      </p:sp>
      <p:sp>
        <p:nvSpPr>
          <p:cNvPr id="6" name="Footer Placeholder 5">
            <a:extLst>
              <a:ext uri="{FF2B5EF4-FFF2-40B4-BE49-F238E27FC236}">
                <a16:creationId xmlns:a16="http://schemas.microsoft.com/office/drawing/2014/main" id="{7A94A7BC-9B4F-E7DC-DB39-5678B365C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8FEC0-4EDF-2835-014D-F427D3B5345D}"/>
              </a:ext>
            </a:extLst>
          </p:cNvPr>
          <p:cNvSpPr>
            <a:spLocks noGrp="1"/>
          </p:cNvSpPr>
          <p:nvPr>
            <p:ph type="sldNum" sz="quarter" idx="12"/>
          </p:nvPr>
        </p:nvSpPr>
        <p:spPr/>
        <p:txBody>
          <a:bodyPr/>
          <a:lstStyle/>
          <a:p>
            <a:fld id="{65FD3485-198D-4B0B-B49F-B0AE0B4A9D12}" type="slidenum">
              <a:rPr lang="en-US" smtClean="0"/>
              <a:t>‹#›</a:t>
            </a:fld>
            <a:endParaRPr lang="en-US"/>
          </a:p>
        </p:txBody>
      </p:sp>
    </p:spTree>
    <p:extLst>
      <p:ext uri="{BB962C8B-B14F-4D97-AF65-F5344CB8AC3E}">
        <p14:creationId xmlns:p14="http://schemas.microsoft.com/office/powerpoint/2010/main" val="17680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68ED6-4700-30B8-97FC-372508339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68E19-1B1F-ED65-423F-F7102FE09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98887-2D45-6C05-4F6E-A0C416811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AFD43-590C-4F45-A563-A8DA3475AFDC}" type="datetimeFigureOut">
              <a:rPr lang="en-US" smtClean="0"/>
              <a:t>9/18/2024</a:t>
            </a:fld>
            <a:endParaRPr lang="en-US"/>
          </a:p>
        </p:txBody>
      </p:sp>
      <p:sp>
        <p:nvSpPr>
          <p:cNvPr id="5" name="Footer Placeholder 4">
            <a:extLst>
              <a:ext uri="{FF2B5EF4-FFF2-40B4-BE49-F238E27FC236}">
                <a16:creationId xmlns:a16="http://schemas.microsoft.com/office/drawing/2014/main" id="{1840B0D7-22FF-F46D-B2F1-65AB31C49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AB054-2A41-E653-73E0-DFFA37CBC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D3485-198D-4B0B-B49F-B0AE0B4A9D12}" type="slidenum">
              <a:rPr lang="en-US" smtClean="0"/>
              <a:t>‹#›</a:t>
            </a:fld>
            <a:endParaRPr lang="en-US"/>
          </a:p>
        </p:txBody>
      </p:sp>
    </p:spTree>
    <p:extLst>
      <p:ext uri="{BB962C8B-B14F-4D97-AF65-F5344CB8AC3E}">
        <p14:creationId xmlns:p14="http://schemas.microsoft.com/office/powerpoint/2010/main" val="422938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a:t>
            </a:r>
            <a:r>
              <a:rPr lang="en-IN" b="1" dirty="0">
                <a:solidFill>
                  <a:srgbClr val="FF0000"/>
                </a:solidFill>
              </a:rPr>
              <a:t>static fields and methods</a:t>
            </a:r>
            <a:r>
              <a:rPr lang="en-IN" dirty="0"/>
              <a:t>,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 (5 hrs)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lnSpcReduction="10000"/>
          </a:bodyPr>
          <a:lstStyle/>
          <a:p>
            <a:pPr marL="0" indent="0">
              <a:buNone/>
            </a:pPr>
            <a:r>
              <a:rPr lang="en-US" b="1" dirty="0">
                <a:solidFill>
                  <a:schemeClr val="tx2"/>
                </a:solidFill>
              </a:rPr>
              <a:t>Module-4: </a:t>
            </a:r>
            <a:r>
              <a:rPr lang="en-US" b="1" dirty="0">
                <a:solidFill>
                  <a:srgbClr val="C00000"/>
                </a:solidFill>
              </a:rPr>
              <a:t>EXCEPTION HANDLING (5hrs)</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 (6)</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b="1" dirty="0"/>
              <a:t>Applets: </a:t>
            </a:r>
            <a:r>
              <a:rPr lang="en-US" dirty="0"/>
              <a:t>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Inner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661</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5</cp:revision>
  <dcterms:created xsi:type="dcterms:W3CDTF">2024-09-11T07:59:15Z</dcterms:created>
  <dcterms:modified xsi:type="dcterms:W3CDTF">2024-09-18T18:32:09Z</dcterms:modified>
</cp:coreProperties>
</file>