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2" r:id="rId5"/>
    <p:sldId id="264" r:id="rId6"/>
    <p:sldId id="278"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59" d="100"/>
          <a:sy n="59" d="100"/>
        </p:scale>
        <p:origin x="10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1474-C0CD-C062-1C27-796678F953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65502C-3B16-ED79-C4DF-EAB5ADFC1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175EB9-B893-B8B6-EAB4-18E842ABF898}"/>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5" name="Footer Placeholder 4">
            <a:extLst>
              <a:ext uri="{FF2B5EF4-FFF2-40B4-BE49-F238E27FC236}">
                <a16:creationId xmlns:a16="http://schemas.microsoft.com/office/drawing/2014/main" id="{8281B6C4-27E6-E16F-0979-F92E8DF17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637809-2678-88BF-50C1-94C01373DBDA}"/>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94730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4E97-B0A3-445A-6141-5FF686FC40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5B23D-F4F9-8959-EBCF-CF5726D65F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D925C-5289-4D2F-3422-59EEA6956D23}"/>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5" name="Footer Placeholder 4">
            <a:extLst>
              <a:ext uri="{FF2B5EF4-FFF2-40B4-BE49-F238E27FC236}">
                <a16:creationId xmlns:a16="http://schemas.microsoft.com/office/drawing/2014/main" id="{63194912-3C33-8EB2-A9D0-30588E9E5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5F5BE-2229-078E-206F-AEF4C5069834}"/>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85576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E4DE0D-6B0F-2704-85B4-1CF2220B1A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4D07C5-15BE-D469-F09E-278034A4CA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3E3DA-749B-0AA0-8C82-C40BF4F63140}"/>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5" name="Footer Placeholder 4">
            <a:extLst>
              <a:ext uri="{FF2B5EF4-FFF2-40B4-BE49-F238E27FC236}">
                <a16:creationId xmlns:a16="http://schemas.microsoft.com/office/drawing/2014/main" id="{23B07B12-F613-04B6-1242-31767B95F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F4A67-716D-1882-2DB5-600554628692}"/>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52869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DA5E-B7BE-22D6-9EF7-87F59B8BCE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98E57C-88E9-C4A6-C251-E2026F9387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37574-2A96-9E15-F3BF-54ACDA918517}"/>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5" name="Footer Placeholder 4">
            <a:extLst>
              <a:ext uri="{FF2B5EF4-FFF2-40B4-BE49-F238E27FC236}">
                <a16:creationId xmlns:a16="http://schemas.microsoft.com/office/drawing/2014/main" id="{97415CCE-CE10-4F15-AED7-40F472A39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A65BF-5885-A5A0-8963-7A1EEA6C8E23}"/>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65945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AA0B-7344-9C9B-5EEE-17A07CF815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82F845-C7AF-77E7-600F-EA5C0BE4A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91C26D-FEA5-7574-9FC0-173BACD3AEBC}"/>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5" name="Footer Placeholder 4">
            <a:extLst>
              <a:ext uri="{FF2B5EF4-FFF2-40B4-BE49-F238E27FC236}">
                <a16:creationId xmlns:a16="http://schemas.microsoft.com/office/drawing/2014/main" id="{EDF58A8E-C2C3-129D-9819-DF872FF26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08EA4-602F-655B-2848-EE953C25BCF3}"/>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67906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29659-64D8-05A9-97C8-02B84BABB4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5835D-82B1-6388-DBC1-CDF5F02FE3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DB38D4-6369-4814-A878-2577779DBB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439B9-EA36-9B83-BD12-30409C8C1E82}"/>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6" name="Footer Placeholder 5">
            <a:extLst>
              <a:ext uri="{FF2B5EF4-FFF2-40B4-BE49-F238E27FC236}">
                <a16:creationId xmlns:a16="http://schemas.microsoft.com/office/drawing/2014/main" id="{0C1127DF-FDEC-0696-83A5-D00678646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835FB-FE1A-3C10-FC6D-9D5B6C22F356}"/>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2803263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2C9F-DE73-B8B5-F7BB-3BCB5E3F6A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B5FCBC-9AE8-2D18-7F88-0A5E229FA6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9D4AF-E9B5-5ED1-343D-1EFA8DCF7A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DC7B93-DEB1-8042-627D-E8B3454CB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A1758A-002E-EAE3-41D5-C83EA5C55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D5D022-EB84-F2DC-63FD-A931685D265B}"/>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8" name="Footer Placeholder 7">
            <a:extLst>
              <a:ext uri="{FF2B5EF4-FFF2-40B4-BE49-F238E27FC236}">
                <a16:creationId xmlns:a16="http://schemas.microsoft.com/office/drawing/2014/main" id="{CCC079C9-1E04-40DC-34FE-2558910D86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FFCBEF-E279-AFAA-804F-A00ADEF36113}"/>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203029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EF16-2162-463A-6003-D23903B5DE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C98234-05DF-01EE-3B49-592A1389B2E1}"/>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4" name="Footer Placeholder 3">
            <a:extLst>
              <a:ext uri="{FF2B5EF4-FFF2-40B4-BE49-F238E27FC236}">
                <a16:creationId xmlns:a16="http://schemas.microsoft.com/office/drawing/2014/main" id="{55D199F8-C64C-C15D-C726-58724B8848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D1FA4F-F6A3-2D20-0D0F-47EFAF666655}"/>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1533324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0903D8-E887-1B34-C764-BC496BDC2ECD}"/>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3" name="Footer Placeholder 2">
            <a:extLst>
              <a:ext uri="{FF2B5EF4-FFF2-40B4-BE49-F238E27FC236}">
                <a16:creationId xmlns:a16="http://schemas.microsoft.com/office/drawing/2014/main" id="{0B3632AE-8CFA-0D2E-F7B9-FB1C9AC6F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A5FBA5-324E-1DBA-9422-781A95A89B88}"/>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95880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77F2B-AE74-B181-1123-4B7081044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542598-3B1E-93BC-7B4C-8C5C0BA6C4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A038EC-2F64-6142-9BE6-BE0C8EFCE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CF9B24-CC5A-B98A-6B38-0A055A22D888}"/>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6" name="Footer Placeholder 5">
            <a:extLst>
              <a:ext uri="{FF2B5EF4-FFF2-40B4-BE49-F238E27FC236}">
                <a16:creationId xmlns:a16="http://schemas.microsoft.com/office/drawing/2014/main" id="{0F944E82-93F3-DEBC-840E-BDBDFA39B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83B2F-83F0-EC95-FB1E-8A4EE8BA46E1}"/>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2818158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B648-8BC0-5CCE-6B9D-C418EB51C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6FBE2B-67C5-AA20-D241-94CB6DC49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C4231C-E35C-DDCC-A1CB-776FD5D73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A569B6-4283-7077-8C82-167B150D943B}"/>
              </a:ext>
            </a:extLst>
          </p:cNvPr>
          <p:cNvSpPr>
            <a:spLocks noGrp="1"/>
          </p:cNvSpPr>
          <p:nvPr>
            <p:ph type="dt" sz="half" idx="10"/>
          </p:nvPr>
        </p:nvSpPr>
        <p:spPr/>
        <p:txBody>
          <a:bodyPr/>
          <a:lstStyle/>
          <a:p>
            <a:fld id="{255AFD43-590C-4F45-A563-A8DA3475AFDC}" type="datetimeFigureOut">
              <a:rPr lang="en-US" smtClean="0"/>
              <a:t>9/11/2024</a:t>
            </a:fld>
            <a:endParaRPr lang="en-US"/>
          </a:p>
        </p:txBody>
      </p:sp>
      <p:sp>
        <p:nvSpPr>
          <p:cNvPr id="6" name="Footer Placeholder 5">
            <a:extLst>
              <a:ext uri="{FF2B5EF4-FFF2-40B4-BE49-F238E27FC236}">
                <a16:creationId xmlns:a16="http://schemas.microsoft.com/office/drawing/2014/main" id="{7A94A7BC-9B4F-E7DC-DB39-5678B365C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8FEC0-4EDF-2835-014D-F427D3B5345D}"/>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176806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C68ED6-4700-30B8-97FC-372508339E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068E19-1B1F-ED65-423F-F7102FE090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98887-2D45-6C05-4F6E-A0C416811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5AFD43-590C-4F45-A563-A8DA3475AFDC}" type="datetimeFigureOut">
              <a:rPr lang="en-US" smtClean="0"/>
              <a:t>9/11/2024</a:t>
            </a:fld>
            <a:endParaRPr lang="en-US"/>
          </a:p>
        </p:txBody>
      </p:sp>
      <p:sp>
        <p:nvSpPr>
          <p:cNvPr id="5" name="Footer Placeholder 4">
            <a:extLst>
              <a:ext uri="{FF2B5EF4-FFF2-40B4-BE49-F238E27FC236}">
                <a16:creationId xmlns:a16="http://schemas.microsoft.com/office/drawing/2014/main" id="{1840B0D7-22FF-F46D-B2F1-65AB31C490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4AB054-2A41-E653-73E0-DFFA37CBC2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D3485-198D-4B0B-B49F-B0AE0B4A9D12}" type="slidenum">
              <a:rPr lang="en-US" smtClean="0"/>
              <a:t>‹#›</a:t>
            </a:fld>
            <a:endParaRPr lang="en-US"/>
          </a:p>
        </p:txBody>
      </p:sp>
    </p:spTree>
    <p:extLst>
      <p:ext uri="{BB962C8B-B14F-4D97-AF65-F5344CB8AC3E}">
        <p14:creationId xmlns:p14="http://schemas.microsoft.com/office/powerpoint/2010/main" val="4229381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ADE9-0E4F-4F4E-89F6-31C675A70805}"/>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C0FAD9EA-AC20-4A60-BC47-38A84A3F1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28265386-9EE4-4345-B03B-A8A4CAC7F59E}"/>
              </a:ext>
            </a:extLst>
          </p:cNvPr>
          <p:cNvSpPr>
            <a:spLocks noGrp="1"/>
          </p:cNvSpPr>
          <p:nvPr>
            <p:ph type="subTitle" idx="1"/>
          </p:nvPr>
        </p:nvSpPr>
        <p:spPr>
          <a:xfrm>
            <a:off x="845573" y="785813"/>
            <a:ext cx="11759381" cy="673100"/>
          </a:xfrm>
        </p:spPr>
        <p:txBody>
          <a:bodyPr>
            <a:noAutofit/>
          </a:bodyPr>
          <a:lstStyle/>
          <a:p>
            <a:r>
              <a:rPr lang="en-IN" sz="4400" b="1" dirty="0">
                <a:solidFill>
                  <a:schemeClr val="bg1"/>
                </a:solidFill>
                <a:latin typeface="Times New Roman" panose="02020603050405020304" pitchFamily="18" charset="0"/>
                <a:cs typeface="Times New Roman" panose="02020603050405020304" pitchFamily="18" charset="0"/>
              </a:rPr>
              <a:t>Object Oriented Programming Using</a:t>
            </a:r>
          </a:p>
        </p:txBody>
      </p:sp>
      <p:sp>
        <p:nvSpPr>
          <p:cNvPr id="11" name="Subtitle 2">
            <a:extLst>
              <a:ext uri="{FF2B5EF4-FFF2-40B4-BE49-F238E27FC236}">
                <a16:creationId xmlns:a16="http://schemas.microsoft.com/office/drawing/2014/main" id="{5D23B1D7-BE82-4040-9089-B9F1C6650FEB}"/>
              </a:ext>
            </a:extLst>
          </p:cNvPr>
          <p:cNvSpPr txBox="1">
            <a:spLocks/>
          </p:cNvSpPr>
          <p:nvPr/>
        </p:nvSpPr>
        <p:spPr>
          <a:xfrm>
            <a:off x="0" y="5735637"/>
            <a:ext cx="12192000" cy="67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b="1" dirty="0">
                <a:solidFill>
                  <a:schemeClr val="bg1"/>
                </a:solidFill>
                <a:latin typeface="Times New Roman" panose="02020603050405020304" pitchFamily="18" charset="0"/>
                <a:cs typeface="Times New Roman" panose="02020603050405020304" pitchFamily="18" charset="0"/>
              </a:rPr>
              <a:t>MCA 2</a:t>
            </a:r>
            <a:r>
              <a:rPr lang="en-IN" sz="3600" b="1" baseline="30000" dirty="0">
                <a:solidFill>
                  <a:schemeClr val="bg1"/>
                </a:solidFill>
                <a:latin typeface="Times New Roman" panose="02020603050405020304" pitchFamily="18" charset="0"/>
                <a:cs typeface="Times New Roman" panose="02020603050405020304" pitchFamily="18" charset="0"/>
              </a:rPr>
              <a:t>nd</a:t>
            </a:r>
            <a:r>
              <a:rPr lang="en-IN" sz="3600" b="1" dirty="0">
                <a:solidFill>
                  <a:schemeClr val="bg1"/>
                </a:solidFill>
                <a:latin typeface="Times New Roman" panose="02020603050405020304" pitchFamily="18" charset="0"/>
                <a:cs typeface="Times New Roman" panose="02020603050405020304" pitchFamily="18" charset="0"/>
              </a:rPr>
              <a:t> Semester</a:t>
            </a:r>
          </a:p>
        </p:txBody>
      </p:sp>
    </p:spTree>
    <p:extLst>
      <p:ext uri="{BB962C8B-B14F-4D97-AF65-F5344CB8AC3E}">
        <p14:creationId xmlns:p14="http://schemas.microsoft.com/office/powerpoint/2010/main" val="340384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a:t>
            </a:r>
            <a:r>
              <a:rPr lang="en-IN" b="1" dirty="0">
                <a:solidFill>
                  <a:srgbClr val="FF0000"/>
                </a:solidFill>
              </a:rPr>
              <a:t>static fields and methods</a:t>
            </a:r>
            <a:r>
              <a:rPr lang="en-IN" dirty="0"/>
              <a:t>,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a:t>
            </a:r>
            <a:r>
              <a:rPr lang="en-US" dirty="0"/>
              <a:t>Inheritance hierarchies, super and subclasses, member access rules, super keyword, </a:t>
            </a:r>
          </a:p>
          <a:p>
            <a:pPr marL="0" indent="0">
              <a:buNone/>
            </a:pPr>
            <a:r>
              <a:rPr lang="en-US" b="1" dirty="0"/>
              <a:t>Preventing inheritance: </a:t>
            </a:r>
            <a:r>
              <a:rPr lang="en-US" dirty="0"/>
              <a:t>final classes and methods, the object class and its methods. </a:t>
            </a:r>
          </a:p>
          <a:p>
            <a:pPr marL="0" indent="0">
              <a:buNone/>
            </a:pPr>
            <a:r>
              <a:rPr lang="en-US" b="1" dirty="0"/>
              <a:t>Polymorphism:</a:t>
            </a:r>
            <a:r>
              <a:rPr lang="en-US" dirty="0"/>
              <a:t> dynamic binding, 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 (5 hrs)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985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50465" y="561975"/>
            <a:ext cx="10770010" cy="5962650"/>
          </a:xfrm>
        </p:spPr>
        <p:txBody>
          <a:bodyPr>
            <a:normAutofit fontScale="92500" lnSpcReduction="10000"/>
          </a:bodyPr>
          <a:lstStyle/>
          <a:p>
            <a:pPr marL="0" indent="0">
              <a:buNone/>
            </a:pPr>
            <a:r>
              <a:rPr lang="en-US" b="1" dirty="0">
                <a:solidFill>
                  <a:schemeClr val="tx2"/>
                </a:solidFill>
              </a:rPr>
              <a:t>Module-4: </a:t>
            </a:r>
            <a:r>
              <a:rPr lang="en-US" b="1" dirty="0">
                <a:solidFill>
                  <a:srgbClr val="C00000"/>
                </a:solidFill>
              </a:rPr>
              <a:t>EXCEPTION HANDLING (5hrs)</a:t>
            </a:r>
          </a:p>
          <a:p>
            <a:pPr marL="0" indent="0">
              <a:buNone/>
            </a:pPr>
            <a:r>
              <a:rPr lang="en-US" b="1" dirty="0"/>
              <a:t>Exception Handling:</a:t>
            </a:r>
            <a:r>
              <a:rPr lang="en-US" dirty="0"/>
              <a:t> Benefits of exception handling, the classification of exceptions, exception hierarchy, checked exceptions and unchecked exceptions, usage of try, catch, throw, throws and finally. rethrowing exceptions, exception specification, built in exceptions, creating own exception sub classes.</a:t>
            </a:r>
          </a:p>
          <a:p>
            <a:pPr marL="0" indent="0">
              <a:buNone/>
            </a:pPr>
            <a:endParaRPr lang="en-US" dirty="0"/>
          </a:p>
          <a:p>
            <a:pPr marL="0" indent="0">
              <a:buNone/>
            </a:pPr>
            <a:r>
              <a:rPr lang="en-US" b="1" dirty="0">
                <a:solidFill>
                  <a:schemeClr val="tx2"/>
                </a:solidFill>
              </a:rPr>
              <a:t>Module-5: </a:t>
            </a:r>
            <a:r>
              <a:rPr lang="en-US" b="1" dirty="0">
                <a:solidFill>
                  <a:srgbClr val="C00000"/>
                </a:solidFill>
              </a:rPr>
              <a:t>GUI PROGRAMMING AND APPLETS (6)</a:t>
            </a:r>
          </a:p>
          <a:p>
            <a:pPr marL="0" indent="0">
              <a:buNone/>
            </a:pPr>
            <a:r>
              <a:rPr lang="en-US" b="1" dirty="0"/>
              <a:t>GUI Programming with Java: </a:t>
            </a:r>
            <a:r>
              <a:rPr lang="en-US" dirty="0"/>
              <a:t>The AWT class hierarchy, introduction to swing. </a:t>
            </a:r>
            <a:r>
              <a:rPr lang="en-US" dirty="0" err="1"/>
              <a:t>swangs</a:t>
            </a:r>
            <a:r>
              <a:rPr lang="en-US" dirty="0"/>
              <a:t> Vs AWT, hierarchy for swing components. </a:t>
            </a:r>
          </a:p>
          <a:p>
            <a:pPr marL="0" indent="0">
              <a:buNone/>
            </a:pPr>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pPr marL="0" indent="0">
              <a:buNone/>
            </a:pPr>
            <a:r>
              <a:rPr lang="en-US" b="1" dirty="0"/>
              <a:t>Applets: </a:t>
            </a:r>
            <a:r>
              <a:rPr lang="en-US" dirty="0"/>
              <a:t>Inheritance hierarchy for applets, differences between applets and applications, life cycle of an applet, passing parameters to applets.</a:t>
            </a:r>
          </a:p>
          <a:p>
            <a:pPr marL="0" indent="0">
              <a:buNone/>
            </a:pPr>
            <a:endParaRPr lang="en-IN" dirty="0"/>
          </a:p>
        </p:txBody>
      </p:sp>
    </p:spTree>
    <p:extLst>
      <p:ext uri="{BB962C8B-B14F-4D97-AF65-F5344CB8AC3E}">
        <p14:creationId xmlns:p14="http://schemas.microsoft.com/office/powerpoint/2010/main" val="15511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95819" cy="5567363"/>
          </a:xfrm>
        </p:spPr>
        <p:txBody>
          <a:bodyPr/>
          <a:lstStyle/>
          <a:p>
            <a:pPr marL="0" indent="0">
              <a:buNone/>
            </a:pPr>
            <a:r>
              <a:rPr lang="en-IN" sz="3200" b="1" dirty="0">
                <a:solidFill>
                  <a:schemeClr val="tx2"/>
                </a:solidFill>
              </a:rPr>
              <a:t>Java Programming Lab:</a:t>
            </a:r>
          </a:p>
          <a:p>
            <a:pPr marL="514350" indent="-514350">
              <a:buAutoNum type="arabicPeriod"/>
            </a:pPr>
            <a:r>
              <a:rPr lang="en-US" dirty="0"/>
              <a:t>Write a Java program to print the following triangle of numbers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Write a Java program to list the factorial of the numbers 1 to 10. To calculate the factorial value use while loop. (Hint Fact of 4=4*3*2*1).</a:t>
            </a:r>
          </a:p>
          <a:p>
            <a:pPr marL="0" indent="0">
              <a:buNone/>
            </a:pPr>
            <a:endParaRPr lang="en-IN" dirty="0"/>
          </a:p>
        </p:txBody>
      </p:sp>
      <p:pic>
        <p:nvPicPr>
          <p:cNvPr id="4" name="Picture 3">
            <a:extLst>
              <a:ext uri="{FF2B5EF4-FFF2-40B4-BE49-F238E27FC236}">
                <a16:creationId xmlns:a16="http://schemas.microsoft.com/office/drawing/2014/main" id="{68A14C87-C76A-4FFA-A93B-09CFCE302A1A}"/>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32551" r="38906" b="26510"/>
          <a:stretch/>
        </p:blipFill>
        <p:spPr>
          <a:xfrm>
            <a:off x="1628774" y="1943100"/>
            <a:ext cx="2609851" cy="2324099"/>
          </a:xfrm>
          <a:prstGeom prst="rect">
            <a:avLst/>
          </a:prstGeom>
        </p:spPr>
      </p:pic>
    </p:spTree>
    <p:extLst>
      <p:ext uri="{BB962C8B-B14F-4D97-AF65-F5344CB8AC3E}">
        <p14:creationId xmlns:p14="http://schemas.microsoft.com/office/powerpoint/2010/main" val="257376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9612" y="447675"/>
            <a:ext cx="10772775" cy="5567363"/>
          </a:xfrm>
        </p:spPr>
        <p:txBody>
          <a:bodyPr>
            <a:noAutofit/>
          </a:bodyPr>
          <a:lstStyle/>
          <a:p>
            <a:pPr marL="0" indent="0">
              <a:buNone/>
            </a:pPr>
            <a:r>
              <a:rPr lang="en-US" b="1" dirty="0"/>
              <a:t>3. </a:t>
            </a:r>
            <a:r>
              <a:rPr lang="en-US" dirty="0"/>
              <a:t>Write a Java program</a:t>
            </a:r>
          </a:p>
          <a:p>
            <a:pPr lvl="1"/>
            <a:r>
              <a:rPr lang="en-US" dirty="0"/>
              <a:t>To find the </a:t>
            </a:r>
            <a:r>
              <a:rPr lang="en-US" b="1" dirty="0"/>
              <a:t>area</a:t>
            </a:r>
            <a:r>
              <a:rPr lang="en-US" dirty="0"/>
              <a:t> and </a:t>
            </a:r>
            <a:r>
              <a:rPr lang="en-US" b="1" dirty="0"/>
              <a:t>circumference</a:t>
            </a:r>
            <a:r>
              <a:rPr lang="en-US" dirty="0"/>
              <a:t> of the circle by accepting the radius from the user</a:t>
            </a:r>
          </a:p>
          <a:p>
            <a:pPr lvl="1"/>
            <a:r>
              <a:rPr lang="en-US" dirty="0"/>
              <a:t>To accept a number and find whether the number is </a:t>
            </a:r>
            <a:r>
              <a:rPr lang="en-US" b="1" dirty="0"/>
              <a:t>Prime or not</a:t>
            </a:r>
            <a:r>
              <a:rPr lang="en-US" dirty="0"/>
              <a:t>.</a:t>
            </a:r>
          </a:p>
          <a:p>
            <a:pPr marL="0" indent="0">
              <a:buNone/>
            </a:pPr>
            <a:endParaRPr lang="en-US" dirty="0"/>
          </a:p>
          <a:p>
            <a:pPr marL="0" indent="0">
              <a:buNone/>
            </a:pPr>
            <a:r>
              <a:rPr lang="en-US" b="1" dirty="0"/>
              <a:t>4. </a:t>
            </a:r>
            <a:r>
              <a:rPr lang="en-US" dirty="0"/>
              <a:t>Write a Java program to demonstrate a division by zero exception.</a:t>
            </a:r>
          </a:p>
          <a:p>
            <a:pPr marL="0" indent="0">
              <a:buNone/>
            </a:pPr>
            <a:endParaRPr lang="en-US" dirty="0"/>
          </a:p>
          <a:p>
            <a:pPr marL="0" indent="0">
              <a:buNone/>
            </a:pPr>
            <a:r>
              <a:rPr lang="en-US" b="1" dirty="0"/>
              <a:t>5. </a:t>
            </a:r>
            <a:r>
              <a:rPr lang="en-US" dirty="0"/>
              <a:t>Write a Java program to implement Innes class and demonstrate its Access protection.</a:t>
            </a:r>
          </a:p>
          <a:p>
            <a:pPr marL="0" indent="0">
              <a:buNone/>
            </a:pPr>
            <a:endParaRPr lang="en-US" dirty="0"/>
          </a:p>
          <a:p>
            <a:pPr marL="0" indent="0">
              <a:buNone/>
            </a:pPr>
            <a:r>
              <a:rPr lang="en-US" b="1" dirty="0"/>
              <a:t>6. </a:t>
            </a:r>
            <a:r>
              <a:rPr lang="en-US" dirty="0"/>
              <a:t>Write a Java program to demonstrate Constructor Overloading and Method Overloading</a:t>
            </a:r>
          </a:p>
        </p:txBody>
      </p:sp>
    </p:spTree>
    <p:extLst>
      <p:ext uri="{BB962C8B-B14F-4D97-AF65-F5344CB8AC3E}">
        <p14:creationId xmlns:p14="http://schemas.microsoft.com/office/powerpoint/2010/main" val="389084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Autofit/>
          </a:bodyPr>
          <a:lstStyle/>
          <a:p>
            <a:pPr marL="0" indent="0">
              <a:buNone/>
            </a:pPr>
            <a:r>
              <a:rPr lang="en-US" b="1" dirty="0"/>
              <a:t>7. </a:t>
            </a:r>
            <a:r>
              <a:rPr lang="en-US" dirty="0"/>
              <a:t>Write a JAVA program to demonstrate </a:t>
            </a:r>
            <a:r>
              <a:rPr lang="en-US" b="1" dirty="0"/>
              <a:t>Inheritance</a:t>
            </a:r>
            <a:r>
              <a:rPr lang="en-US" dirty="0"/>
              <a:t> Sample Program on Java for the implementation of Multiple inheritance using interfaces to calculate the area of a rectangle and triangle.</a:t>
            </a:r>
          </a:p>
          <a:p>
            <a:pPr marL="0" indent="0">
              <a:buNone/>
            </a:pPr>
            <a:endParaRPr lang="en-US" dirty="0"/>
          </a:p>
          <a:p>
            <a:pPr marL="0" indent="0">
              <a:buNone/>
            </a:pPr>
            <a:r>
              <a:rPr lang="en-US" b="1" dirty="0"/>
              <a:t>8. </a:t>
            </a:r>
            <a:r>
              <a:rPr lang="en-US" dirty="0"/>
              <a:t>Write a Java applet program, which handles </a:t>
            </a:r>
            <a:r>
              <a:rPr lang="en-US" b="1" dirty="0"/>
              <a:t>keyboard event</a:t>
            </a:r>
            <a:br>
              <a:rPr lang="en-US" dirty="0"/>
            </a:br>
            <a:endParaRPr lang="en-US" dirty="0"/>
          </a:p>
        </p:txBody>
      </p:sp>
    </p:spTree>
    <p:extLst>
      <p:ext uri="{BB962C8B-B14F-4D97-AF65-F5344CB8AC3E}">
        <p14:creationId xmlns:p14="http://schemas.microsoft.com/office/powerpoint/2010/main" val="2637975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0856" y="257175"/>
            <a:ext cx="10567219" cy="6096000"/>
          </a:xfrm>
        </p:spPr>
        <p:txBody>
          <a:bodyPr>
            <a:normAutofit fontScale="92500" lnSpcReduction="10000"/>
          </a:bodyPr>
          <a:lstStyle/>
          <a:p>
            <a:pPr marL="0" indent="0">
              <a:buNone/>
            </a:pPr>
            <a:endParaRPr lang="en-US" dirty="0"/>
          </a:p>
          <a:p>
            <a:pPr marL="0" indent="0" algn="ctr">
              <a:buNone/>
            </a:pPr>
            <a:r>
              <a:rPr lang="en-US" b="1" dirty="0"/>
              <a:t>Demonstration Experiments (For CIE) if any</a:t>
            </a:r>
          </a:p>
          <a:p>
            <a:pPr marL="0" indent="0" algn="ctr">
              <a:buNone/>
            </a:pPr>
            <a:endParaRPr lang="en-US" b="1" dirty="0"/>
          </a:p>
          <a:p>
            <a:pPr marL="0" indent="0">
              <a:buNone/>
            </a:pPr>
            <a:r>
              <a:rPr lang="en-IN" b="1" dirty="0"/>
              <a:t>9. </a:t>
            </a:r>
            <a:r>
              <a:rPr lang="en-US" dirty="0"/>
              <a:t>Write a Java Program to create a </a:t>
            </a:r>
            <a:r>
              <a:rPr lang="en-US" b="1" dirty="0"/>
              <a:t>window</a:t>
            </a:r>
            <a:r>
              <a:rPr lang="en-US" dirty="0"/>
              <a:t> when we press</a:t>
            </a:r>
          </a:p>
          <a:p>
            <a:pPr marL="0" indent="0">
              <a:buNone/>
            </a:pPr>
            <a:r>
              <a:rPr lang="en-US" dirty="0"/>
              <a:t>M or m the window displays Good Morning</a:t>
            </a:r>
          </a:p>
          <a:p>
            <a:pPr marL="0" indent="0">
              <a:buNone/>
            </a:pPr>
            <a:r>
              <a:rPr lang="en-US" dirty="0"/>
              <a:t>A or a the window displays Good After Noon</a:t>
            </a:r>
          </a:p>
          <a:p>
            <a:pPr marL="0" indent="0">
              <a:buNone/>
            </a:pPr>
            <a:r>
              <a:rPr lang="en-US" dirty="0"/>
              <a:t>E or e the window displays Good Evening </a:t>
            </a:r>
          </a:p>
          <a:p>
            <a:pPr marL="0" indent="0">
              <a:buNone/>
            </a:pPr>
            <a:r>
              <a:rPr lang="en-US" dirty="0"/>
              <a:t>N or n the window display Good Night</a:t>
            </a:r>
          </a:p>
          <a:p>
            <a:pPr marL="0" indent="0">
              <a:buNone/>
            </a:pPr>
            <a:endParaRPr lang="en-US" dirty="0"/>
          </a:p>
          <a:p>
            <a:pPr marL="0" indent="0">
              <a:buNone/>
            </a:pPr>
            <a:r>
              <a:rPr lang="en-US" b="1" dirty="0"/>
              <a:t>10. </a:t>
            </a:r>
            <a:r>
              <a:rPr lang="en-US" dirty="0"/>
              <a:t>Write a lava program to implement a Queue using user defined </a:t>
            </a:r>
            <a:r>
              <a:rPr lang="en-US" b="1" dirty="0"/>
              <a:t>Exception Handling</a:t>
            </a:r>
            <a:r>
              <a:rPr lang="en-US" dirty="0"/>
              <a:t> (also make use of throw, throws) a. Complete the following b. Create a package named shape c. Create </a:t>
            </a:r>
            <a:r>
              <a:rPr lang="en-US" dirty="0" err="1"/>
              <a:t>somee</a:t>
            </a:r>
            <a:r>
              <a:rPr lang="en-US" dirty="0"/>
              <a:t> classes in the package representing some common shapes like Square, Triangle and Circle d. Import and compile these in other program.</a:t>
            </a:r>
            <a:endParaRPr lang="en-IN" dirty="0"/>
          </a:p>
          <a:p>
            <a:pPr marL="0" indent="0">
              <a:buNone/>
            </a:pPr>
            <a:endParaRPr lang="en-IN" dirty="0"/>
          </a:p>
        </p:txBody>
      </p:sp>
    </p:spTree>
    <p:extLst>
      <p:ext uri="{BB962C8B-B14F-4D97-AF65-F5344CB8AC3E}">
        <p14:creationId xmlns:p14="http://schemas.microsoft.com/office/powerpoint/2010/main" val="4013850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660</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4</cp:revision>
  <dcterms:created xsi:type="dcterms:W3CDTF">2024-09-11T07:59:15Z</dcterms:created>
  <dcterms:modified xsi:type="dcterms:W3CDTF">2024-09-11T10:46:40Z</dcterms:modified>
</cp:coreProperties>
</file>