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20-07-2024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20-07-2024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Non-Primitive</a:t>
            </a:r>
            <a:r>
              <a:rPr lang="en-IN" dirty="0"/>
              <a:t> or </a:t>
            </a:r>
            <a:r>
              <a:rPr lang="en-IN" b="1" dirty="0">
                <a:solidFill>
                  <a:srgbClr val="C00000"/>
                </a:solidFill>
              </a:rPr>
              <a:t>Reference Types</a:t>
            </a:r>
            <a:r>
              <a:rPr lang="en-IN" dirty="0"/>
              <a:t>:</a:t>
            </a:r>
          </a:p>
          <a:p>
            <a:pPr marL="0" indent="0">
              <a:buNone/>
            </a:pPr>
            <a:r>
              <a:rPr lang="en-US" dirty="0"/>
              <a:t>In Java, non-primitive or reference types are more </a:t>
            </a:r>
            <a:r>
              <a:rPr lang="en-US" b="1" dirty="0"/>
              <a:t>complex</a:t>
            </a:r>
            <a:r>
              <a:rPr lang="en-US" dirty="0"/>
              <a:t> </a:t>
            </a:r>
            <a:r>
              <a:rPr lang="en-US" b="1" dirty="0"/>
              <a:t>data</a:t>
            </a:r>
            <a:r>
              <a:rPr lang="en-US" dirty="0"/>
              <a:t> </a:t>
            </a:r>
            <a:r>
              <a:rPr lang="en-US" b="1" dirty="0"/>
              <a:t>types</a:t>
            </a:r>
            <a:r>
              <a:rPr lang="en-US" dirty="0"/>
              <a:t> that refer to objects and arrays. Unlike primitive types, which store actual values, reference types </a:t>
            </a:r>
            <a:r>
              <a:rPr lang="en-US" b="1" dirty="0">
                <a:solidFill>
                  <a:srgbClr val="C00000"/>
                </a:solidFill>
              </a:rPr>
              <a:t>store references to memory locations </a:t>
            </a:r>
            <a:r>
              <a:rPr lang="en-US" dirty="0"/>
              <a:t>where the </a:t>
            </a:r>
            <a:r>
              <a:rPr lang="en-US" b="1" dirty="0"/>
              <a:t>objects are stored.</a:t>
            </a:r>
          </a:p>
          <a:p>
            <a:pPr marL="0" indent="0">
              <a:buNone/>
            </a:pPr>
            <a:endParaRPr lang="en-IN" b="1" dirty="0"/>
          </a:p>
        </p:txBody>
      </p:sp>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1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4178911266"/>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data structure that allows you to store multiple values of the same type 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t>Homogeneous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t>Directly Assign the Values and the size will be detected by the compiler:</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2724</Words>
  <Application>Microsoft Office PowerPoint</Application>
  <PresentationFormat>Widescreen</PresentationFormat>
  <Paragraphs>247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101</cp:revision>
  <dcterms:created xsi:type="dcterms:W3CDTF">2024-07-14T17:16:41Z</dcterms:created>
  <dcterms:modified xsi:type="dcterms:W3CDTF">2024-07-20T14:25:03Z</dcterms:modified>
</cp:coreProperties>
</file>