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4" r:id="rId43"/>
    <p:sldId id="305" r:id="rId44"/>
    <p:sldId id="308" r:id="rId45"/>
    <p:sldId id="307" r:id="rId46"/>
    <p:sldId id="306" r:id="rId47"/>
    <p:sldId id="309" r:id="rId48"/>
    <p:sldId id="310" r:id="rId49"/>
    <p:sldId id="311" r:id="rId50"/>
    <p:sldId id="312" r:id="rId51"/>
    <p:sldId id="281" r:id="rId52"/>
    <p:sldId id="313" r:id="rId53"/>
    <p:sldId id="314" r:id="rId54"/>
    <p:sldId id="315" r:id="rId55"/>
    <p:sldId id="316" r:id="rId56"/>
    <p:sldId id="317" r:id="rId57"/>
    <p:sldId id="31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21-07-2024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21-07-2024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Non-Primitive</a:t>
            </a:r>
            <a:r>
              <a:rPr lang="en-IN" dirty="0"/>
              <a:t> or </a:t>
            </a:r>
            <a:r>
              <a:rPr lang="en-IN" b="1" dirty="0">
                <a:solidFill>
                  <a:srgbClr val="C00000"/>
                </a:solidFill>
              </a:rPr>
              <a:t>Reference Types</a:t>
            </a:r>
            <a:r>
              <a:rPr lang="en-IN" dirty="0"/>
              <a:t>:</a:t>
            </a:r>
          </a:p>
          <a:p>
            <a:pPr marL="0" indent="0">
              <a:buNone/>
            </a:pPr>
            <a:r>
              <a:rPr lang="en-US" dirty="0"/>
              <a:t>In Java, non-primitive or reference types are more </a:t>
            </a:r>
            <a:r>
              <a:rPr lang="en-US" b="1" dirty="0"/>
              <a:t>complex</a:t>
            </a:r>
            <a:r>
              <a:rPr lang="en-US" dirty="0"/>
              <a:t> </a:t>
            </a:r>
            <a:r>
              <a:rPr lang="en-US" b="1" dirty="0"/>
              <a:t>data</a:t>
            </a:r>
            <a:r>
              <a:rPr lang="en-US" dirty="0"/>
              <a:t> </a:t>
            </a:r>
            <a:r>
              <a:rPr lang="en-US" b="1" dirty="0"/>
              <a:t>types</a:t>
            </a:r>
            <a:r>
              <a:rPr lang="en-US" dirty="0"/>
              <a:t> that refer to objects and arrays. Unlike primitive types, which store actual values, reference types </a:t>
            </a:r>
            <a:r>
              <a:rPr lang="en-US" b="1" dirty="0">
                <a:solidFill>
                  <a:srgbClr val="C00000"/>
                </a:solidFill>
              </a:rPr>
              <a:t>store references to memory locations </a:t>
            </a:r>
            <a:r>
              <a:rPr lang="en-US" dirty="0"/>
              <a:t>where the </a:t>
            </a:r>
            <a:r>
              <a:rPr lang="en-US" b="1" dirty="0"/>
              <a:t>objects are stored.</a:t>
            </a:r>
          </a:p>
          <a:p>
            <a:pPr marL="0" indent="0">
              <a:buNone/>
            </a:pPr>
            <a:endParaRPr lang="en-IN" b="1" dirty="0"/>
          </a:p>
        </p:txBody>
      </p:sp>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1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4178911266"/>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data structure that allows you to store multiple values of the same type 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t>Homogeneous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t>Directly Assign the Values and the size will be detected by the compiler:</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t>Definition: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t>Components: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7200" y="1334040"/>
            <a:ext cx="5315189" cy="3535083"/>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spTree>
    <p:extLst>
      <p:ext uri="{BB962C8B-B14F-4D97-AF65-F5344CB8AC3E}">
        <p14:creationId xmlns:p14="http://schemas.microsoft.com/office/powerpoint/2010/main" val="2735219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3. Polymorphism:</a:t>
            </a:r>
          </a:p>
          <a:p>
            <a:pPr marL="0" indent="0">
              <a:buNone/>
            </a:pPr>
            <a:r>
              <a:rPr lang="en-US" dirty="0"/>
              <a:t>In Polymorphism </a:t>
            </a:r>
            <a:r>
              <a:rPr lang="en-US" b="1" dirty="0"/>
              <a:t>Poly means many, morphism</a:t>
            </a:r>
            <a:r>
              <a:rPr lang="en-US" dirty="0"/>
              <a:t> </a:t>
            </a:r>
            <a:r>
              <a:rPr lang="en-US" b="1" dirty="0"/>
              <a:t>means</a:t>
            </a:r>
            <a:r>
              <a:rPr lang="en-US" dirty="0"/>
              <a:t> </a:t>
            </a:r>
            <a:r>
              <a:rPr lang="en-US" b="1" dirty="0"/>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dirty="0"/>
              <a:t>Method &amp; Constructor Overloading</a:t>
            </a:r>
          </a:p>
          <a:p>
            <a:pPr marL="514350" indent="-514350">
              <a:buAutoNum type="arabicPeriod"/>
            </a:pPr>
            <a:r>
              <a:rPr lang="en-IN" dirty="0"/>
              <a:t>Method Overriding (through Inheritance)</a:t>
            </a:r>
          </a:p>
        </p:txBody>
      </p:sp>
    </p:spTree>
    <p:extLst>
      <p:ext uri="{BB962C8B-B14F-4D97-AF65-F5344CB8AC3E}">
        <p14:creationId xmlns:p14="http://schemas.microsoft.com/office/powerpoint/2010/main" val="273020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4.</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b="1" dirty="0">
                <a:solidFill>
                  <a:srgbClr val="C00000"/>
                </a:solidFill>
              </a:rPr>
              <a:t>History of java, comments</a:t>
            </a:r>
            <a:r>
              <a:rPr lang="en-IN" dirty="0"/>
              <a:t>, </a:t>
            </a:r>
            <a:r>
              <a:rPr lang="en-IN" b="1" dirty="0"/>
              <a:t>data types</a:t>
            </a:r>
            <a:r>
              <a:rPr lang="en-IN" dirty="0"/>
              <a:t>, </a:t>
            </a:r>
            <a:r>
              <a:rPr lang="en-IN" b="1" dirty="0">
                <a:solidFill>
                  <a:srgbClr val="C00000"/>
                </a:solidFill>
              </a:rPr>
              <a:t>variables</a:t>
            </a:r>
            <a:r>
              <a:rPr lang="en-IN" dirty="0"/>
              <a:t>, </a:t>
            </a:r>
            <a:r>
              <a:rPr lang="en-IN" b="1" dirty="0"/>
              <a:t>constants</a:t>
            </a:r>
            <a:r>
              <a:rPr lang="en-IN" dirty="0"/>
              <a:t>, </a:t>
            </a:r>
            <a:r>
              <a:rPr lang="en-IN" b="1" dirty="0"/>
              <a:t>scope and life time of variables</a:t>
            </a:r>
            <a:r>
              <a:rPr lang="en-IN" dirty="0"/>
              <a:t>, operators, operator hierarchy, expressions, type conversion and casting, enumerated types, control flow statements, jump statements, </a:t>
            </a:r>
            <a:r>
              <a:rPr lang="en-IN" b="1" dirty="0"/>
              <a:t>simple java stand alone programs</a:t>
            </a:r>
            <a:r>
              <a:rPr lang="en-IN" dirty="0"/>
              <a:t>, </a:t>
            </a:r>
            <a:r>
              <a:rPr lang="en-IN" b="1" dirty="0"/>
              <a:t>arrays</a:t>
            </a:r>
            <a:r>
              <a:rPr lang="en-IN" dirty="0"/>
              <a:t>, </a:t>
            </a:r>
            <a:r>
              <a:rPr lang="en-IN" b="1" dirty="0"/>
              <a:t>console input and output</a:t>
            </a:r>
            <a:r>
              <a:rPr lang="en-IN" dirty="0"/>
              <a: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2650717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71960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750258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998290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78195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TotalTime>
  <Words>3431</Words>
  <Application>Microsoft Office PowerPoint</Application>
  <PresentationFormat>Widescreen</PresentationFormat>
  <Paragraphs>306</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137</cp:revision>
  <dcterms:created xsi:type="dcterms:W3CDTF">2024-07-14T17:16:41Z</dcterms:created>
  <dcterms:modified xsi:type="dcterms:W3CDTF">2024-07-21T20:12:05Z</dcterms:modified>
</cp:coreProperties>
</file>