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"/>
  </p:notesMasterIdLst>
  <p:sldIdLst>
    <p:sldId id="418" r:id="rId2"/>
    <p:sldId id="544" r:id="rId3"/>
    <p:sldId id="54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C00000"/>
                </a:solidFill>
              </a:rPr>
              <a:t>Python Basic Concepts and Programming</a:t>
            </a:r>
            <a:endParaRPr lang="en-IN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/>
              <a:t>Interpreter, Parts of Python Programming Language, Identifiers, Keywords, Statements and Expressions, Variables,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67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A02A-FFD0-5514-BCA3-3D15A7B5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BB45-8FFC-FEB4-4F65-C9D94D81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26060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162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377</cp:revision>
  <dcterms:created xsi:type="dcterms:W3CDTF">2024-11-25T17:19:06Z</dcterms:created>
  <dcterms:modified xsi:type="dcterms:W3CDTF">2025-01-06T12:12:35Z</dcterms:modified>
</cp:coreProperties>
</file>