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notesMasterIdLst>
    <p:notesMasterId r:id="rId12"/>
  </p:notesMasterIdLst>
  <p:sldIdLst>
    <p:sldId id="526" r:id="rId2"/>
    <p:sldId id="527" r:id="rId3"/>
    <p:sldId id="528" r:id="rId4"/>
    <p:sldId id="529" r:id="rId5"/>
    <p:sldId id="530" r:id="rId6"/>
    <p:sldId id="531" r:id="rId7"/>
    <p:sldId id="532" r:id="rId8"/>
    <p:sldId id="533" r:id="rId9"/>
    <p:sldId id="534" r:id="rId10"/>
    <p:sldId id="53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8779CA-8045-4CA1-AA54-0246644EA239}" v="10" dt="2025-10-09T19:38:10.8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mod Naik" userId="ceb6df04-ef15-4d9b-a141-998a03559d75" providerId="ADAL" clId="{D1D4E302-CA95-476B-B320-79C7EBDE6899}"/>
    <pc:docChg chg="undo custSel addSld delSld modSld">
      <pc:chgData name="Pramod Naik" userId="ceb6df04-ef15-4d9b-a141-998a03559d75" providerId="ADAL" clId="{D1D4E302-CA95-476B-B320-79C7EBDE6899}" dt="2025-09-04T20:26:20.323" v="8" actId="47"/>
      <pc:docMkLst>
        <pc:docMk/>
      </pc:docMkLst>
      <pc:sldChg chg="modSp">
        <pc:chgData name="Pramod Naik" userId="ceb6df04-ef15-4d9b-a141-998a03559d75" providerId="ADAL" clId="{D1D4E302-CA95-476B-B320-79C7EBDE6899}" dt="2025-09-04T20:26:07.698" v="4" actId="1036"/>
        <pc:sldMkLst>
          <pc:docMk/>
          <pc:sldMk cId="3886295808" sldId="538"/>
        </pc:sldMkLst>
      </pc:sldChg>
      <pc:sldChg chg="del">
        <pc:chgData name="Pramod Naik" userId="ceb6df04-ef15-4d9b-a141-998a03559d75" providerId="ADAL" clId="{D1D4E302-CA95-476B-B320-79C7EBDE6899}" dt="2025-09-04T20:26:19.563" v="7" actId="47"/>
        <pc:sldMkLst>
          <pc:docMk/>
          <pc:sldMk cId="2303070927" sldId="539"/>
        </pc:sldMkLst>
      </pc:sldChg>
      <pc:sldChg chg="add del">
        <pc:chgData name="Pramod Naik" userId="ceb6df04-ef15-4d9b-a141-998a03559d75" providerId="ADAL" clId="{D1D4E302-CA95-476B-B320-79C7EBDE6899}" dt="2025-09-04T20:26:20.323" v="8" actId="47"/>
        <pc:sldMkLst>
          <pc:docMk/>
          <pc:sldMk cId="2173694948" sldId="540"/>
        </pc:sldMkLst>
      </pc:sldChg>
    </pc:docChg>
  </pc:docChgLst>
  <pc:docChgLst>
    <pc:chgData name="Pramod Naik" userId="ceb6df04-ef15-4d9b-a141-998a03559d75" providerId="ADAL" clId="{2BBA8E63-1F83-4096-B685-F0D4199669C1}"/>
    <pc:docChg chg="undo custSel addSld delSld modSld sldOrd">
      <pc:chgData name="Pramod Naik" userId="ceb6df04-ef15-4d9b-a141-998a03559d75" providerId="ADAL" clId="{2BBA8E63-1F83-4096-B685-F0D4199669C1}" dt="2025-06-27T12:11:23.952" v="56" actId="1076"/>
      <pc:docMkLst>
        <pc:docMk/>
      </pc:docMkLst>
      <pc:sldChg chg="addSp delSp modSp mod">
        <pc:chgData name="Pramod Naik" userId="ceb6df04-ef15-4d9b-a141-998a03559d75" providerId="ADAL" clId="{2BBA8E63-1F83-4096-B685-F0D4199669C1}" dt="2025-06-27T12:08:58.224" v="15" actId="1076"/>
        <pc:sldMkLst>
          <pc:docMk/>
          <pc:sldMk cId="2805087750" sldId="369"/>
        </pc:sldMkLst>
      </pc:sldChg>
      <pc:sldChg chg="add">
        <pc:chgData name="Pramod Naik" userId="ceb6df04-ef15-4d9b-a141-998a03559d75" providerId="ADAL" clId="{2BBA8E63-1F83-4096-B685-F0D4199669C1}" dt="2025-06-27T12:07:21.871" v="0"/>
        <pc:sldMkLst>
          <pc:docMk/>
          <pc:sldMk cId="1961164702" sldId="536"/>
        </pc:sldMkLst>
      </pc:sldChg>
      <pc:sldChg chg="addSp delSp modSp add mod setBg">
        <pc:chgData name="Pramod Naik" userId="ceb6df04-ef15-4d9b-a141-998a03559d75" providerId="ADAL" clId="{2BBA8E63-1F83-4096-B685-F0D4199669C1}" dt="2025-06-27T12:11:23.952" v="56" actId="1076"/>
        <pc:sldMkLst>
          <pc:docMk/>
          <pc:sldMk cId="2190670439" sldId="537"/>
        </pc:sldMkLst>
      </pc:sldChg>
      <pc:sldChg chg="addSp delSp modSp add mod ord">
        <pc:chgData name="Pramod Naik" userId="ceb6df04-ef15-4d9b-a141-998a03559d75" providerId="ADAL" clId="{2BBA8E63-1F83-4096-B685-F0D4199669C1}" dt="2025-06-27T12:10:16.046" v="40"/>
        <pc:sldMkLst>
          <pc:docMk/>
          <pc:sldMk cId="3886295808" sldId="538"/>
        </pc:sldMkLst>
      </pc:sldChg>
      <pc:sldChg chg="add">
        <pc:chgData name="Pramod Naik" userId="ceb6df04-ef15-4d9b-a141-998a03559d75" providerId="ADAL" clId="{2BBA8E63-1F83-4096-B685-F0D4199669C1}" dt="2025-06-27T12:10:18.134" v="41"/>
        <pc:sldMkLst>
          <pc:docMk/>
          <pc:sldMk cId="2303070927" sldId="539"/>
        </pc:sldMkLst>
      </pc:sldChg>
      <pc:sldChg chg="add del">
        <pc:chgData name="Pramod Naik" userId="ceb6df04-ef15-4d9b-a141-998a03559d75" providerId="ADAL" clId="{2BBA8E63-1F83-4096-B685-F0D4199669C1}" dt="2025-06-27T12:09:53.990" v="35"/>
        <pc:sldMkLst>
          <pc:docMk/>
          <pc:sldMk cId="4238638134" sldId="539"/>
        </pc:sldMkLst>
      </pc:sldChg>
      <pc:sldChg chg="add">
        <pc:chgData name="Pramod Naik" userId="ceb6df04-ef15-4d9b-a141-998a03559d75" providerId="ADAL" clId="{2BBA8E63-1F83-4096-B685-F0D4199669C1}" dt="2025-06-27T12:10:18.332" v="42"/>
        <pc:sldMkLst>
          <pc:docMk/>
          <pc:sldMk cId="2173694948" sldId="540"/>
        </pc:sldMkLst>
      </pc:sldChg>
    </pc:docChg>
  </pc:docChgLst>
  <pc:docChgLst>
    <pc:chgData name="Pramod Naik" userId="ceb6df04-ef15-4d9b-a141-998a03559d75" providerId="ADAL" clId="{62E9B5AE-779D-4001-92D3-8FF830A8A9C1}"/>
    <pc:docChg chg="undo custSel addSld delSld modSld">
      <pc:chgData name="Pramod Naik" userId="ceb6df04-ef15-4d9b-a141-998a03559d75" providerId="ADAL" clId="{62E9B5AE-779D-4001-92D3-8FF830A8A9C1}" dt="2025-10-09T19:56:03.711" v="383" actId="680"/>
      <pc:docMkLst>
        <pc:docMk/>
      </pc:docMkLst>
      <pc:sldChg chg="del">
        <pc:chgData name="Pramod Naik" userId="ceb6df04-ef15-4d9b-a141-998a03559d75" providerId="ADAL" clId="{62E9B5AE-779D-4001-92D3-8FF830A8A9C1}" dt="2025-09-20T10:19:06.094" v="0" actId="47"/>
        <pc:sldMkLst>
          <pc:docMk/>
          <pc:sldMk cId="3536530834" sldId="281"/>
        </pc:sldMkLst>
      </pc:sldChg>
      <pc:sldChg chg="del">
        <pc:chgData name="Pramod Naik" userId="ceb6df04-ef15-4d9b-a141-998a03559d75" providerId="ADAL" clId="{62E9B5AE-779D-4001-92D3-8FF830A8A9C1}" dt="2025-09-20T10:39:37.669" v="178" actId="47"/>
        <pc:sldMkLst>
          <pc:docMk/>
          <pc:sldMk cId="3871635132" sldId="282"/>
        </pc:sldMkLst>
      </pc:sldChg>
      <pc:sldChg chg="del">
        <pc:chgData name="Pramod Naik" userId="ceb6df04-ef15-4d9b-a141-998a03559d75" providerId="ADAL" clId="{62E9B5AE-779D-4001-92D3-8FF830A8A9C1}" dt="2025-09-20T10:39:39.497" v="179" actId="47"/>
        <pc:sldMkLst>
          <pc:docMk/>
          <pc:sldMk cId="98249899" sldId="283"/>
        </pc:sldMkLst>
      </pc:sldChg>
      <pc:sldChg chg="del">
        <pc:chgData name="Pramod Naik" userId="ceb6df04-ef15-4d9b-a141-998a03559d75" providerId="ADAL" clId="{62E9B5AE-779D-4001-92D3-8FF830A8A9C1}" dt="2025-09-20T10:39:43.232" v="181" actId="47"/>
        <pc:sldMkLst>
          <pc:docMk/>
          <pc:sldMk cId="1725153903" sldId="284"/>
        </pc:sldMkLst>
      </pc:sldChg>
      <pc:sldChg chg="del">
        <pc:chgData name="Pramod Naik" userId="ceb6df04-ef15-4d9b-a141-998a03559d75" providerId="ADAL" clId="{62E9B5AE-779D-4001-92D3-8FF830A8A9C1}" dt="2025-09-20T10:40:12.729" v="185" actId="47"/>
        <pc:sldMkLst>
          <pc:docMk/>
          <pc:sldMk cId="1206189811" sldId="287"/>
        </pc:sldMkLst>
      </pc:sldChg>
      <pc:sldChg chg="del">
        <pc:chgData name="Pramod Naik" userId="ceb6df04-ef15-4d9b-a141-998a03559d75" providerId="ADAL" clId="{62E9B5AE-779D-4001-92D3-8FF830A8A9C1}" dt="2025-09-20T10:40:26.333" v="187" actId="47"/>
        <pc:sldMkLst>
          <pc:docMk/>
          <pc:sldMk cId="1887283550" sldId="289"/>
        </pc:sldMkLst>
      </pc:sldChg>
      <pc:sldChg chg="del">
        <pc:chgData name="Pramod Naik" userId="ceb6df04-ef15-4d9b-a141-998a03559d75" providerId="ADAL" clId="{62E9B5AE-779D-4001-92D3-8FF830A8A9C1}" dt="2025-09-20T10:41:54.927" v="216" actId="47"/>
        <pc:sldMkLst>
          <pc:docMk/>
          <pc:sldMk cId="2706642426" sldId="305"/>
        </pc:sldMkLst>
      </pc:sldChg>
      <pc:sldChg chg="del">
        <pc:chgData name="Pramod Naik" userId="ceb6df04-ef15-4d9b-a141-998a03559d75" providerId="ADAL" clId="{62E9B5AE-779D-4001-92D3-8FF830A8A9C1}" dt="2025-09-20T10:41:56.992" v="218" actId="47"/>
        <pc:sldMkLst>
          <pc:docMk/>
          <pc:sldMk cId="3332929625" sldId="306"/>
        </pc:sldMkLst>
      </pc:sldChg>
      <pc:sldChg chg="del">
        <pc:chgData name="Pramod Naik" userId="ceb6df04-ef15-4d9b-a141-998a03559d75" providerId="ADAL" clId="{62E9B5AE-779D-4001-92D3-8FF830A8A9C1}" dt="2025-09-20T10:41:56.127" v="217" actId="47"/>
        <pc:sldMkLst>
          <pc:docMk/>
          <pc:sldMk cId="73976908" sldId="307"/>
        </pc:sldMkLst>
      </pc:sldChg>
      <pc:sldChg chg="del">
        <pc:chgData name="Pramod Naik" userId="ceb6df04-ef15-4d9b-a141-998a03559d75" providerId="ADAL" clId="{62E9B5AE-779D-4001-92D3-8FF830A8A9C1}" dt="2025-09-20T10:41:52.968" v="215" actId="47"/>
        <pc:sldMkLst>
          <pc:docMk/>
          <pc:sldMk cId="2788973060" sldId="308"/>
        </pc:sldMkLst>
      </pc:sldChg>
      <pc:sldChg chg="del">
        <pc:chgData name="Pramod Naik" userId="ceb6df04-ef15-4d9b-a141-998a03559d75" providerId="ADAL" clId="{62E9B5AE-779D-4001-92D3-8FF830A8A9C1}" dt="2025-09-20T10:41:57.772" v="219" actId="47"/>
        <pc:sldMkLst>
          <pc:docMk/>
          <pc:sldMk cId="2300769400" sldId="309"/>
        </pc:sldMkLst>
      </pc:sldChg>
      <pc:sldChg chg="del">
        <pc:chgData name="Pramod Naik" userId="ceb6df04-ef15-4d9b-a141-998a03559d75" providerId="ADAL" clId="{62E9B5AE-779D-4001-92D3-8FF830A8A9C1}" dt="2025-09-20T10:41:58.346" v="220" actId="47"/>
        <pc:sldMkLst>
          <pc:docMk/>
          <pc:sldMk cId="1739931258" sldId="310"/>
        </pc:sldMkLst>
      </pc:sldChg>
      <pc:sldChg chg="del">
        <pc:chgData name="Pramod Naik" userId="ceb6df04-ef15-4d9b-a141-998a03559d75" providerId="ADAL" clId="{62E9B5AE-779D-4001-92D3-8FF830A8A9C1}" dt="2025-09-20T10:41:59.005" v="221" actId="47"/>
        <pc:sldMkLst>
          <pc:docMk/>
          <pc:sldMk cId="2838800158" sldId="311"/>
        </pc:sldMkLst>
      </pc:sldChg>
      <pc:sldChg chg="del">
        <pc:chgData name="Pramod Naik" userId="ceb6df04-ef15-4d9b-a141-998a03559d75" providerId="ADAL" clId="{62E9B5AE-779D-4001-92D3-8FF830A8A9C1}" dt="2025-09-20T10:41:59.669" v="222" actId="47"/>
        <pc:sldMkLst>
          <pc:docMk/>
          <pc:sldMk cId="3279370306" sldId="312"/>
        </pc:sldMkLst>
      </pc:sldChg>
      <pc:sldChg chg="del">
        <pc:chgData name="Pramod Naik" userId="ceb6df04-ef15-4d9b-a141-998a03559d75" providerId="ADAL" clId="{62E9B5AE-779D-4001-92D3-8FF830A8A9C1}" dt="2025-09-20T10:42:00.303" v="223" actId="47"/>
        <pc:sldMkLst>
          <pc:docMk/>
          <pc:sldMk cId="1417320102" sldId="313"/>
        </pc:sldMkLst>
      </pc:sldChg>
      <pc:sldChg chg="del">
        <pc:chgData name="Pramod Naik" userId="ceb6df04-ef15-4d9b-a141-998a03559d75" providerId="ADAL" clId="{62E9B5AE-779D-4001-92D3-8FF830A8A9C1}" dt="2025-09-20T10:42:00.990" v="224" actId="47"/>
        <pc:sldMkLst>
          <pc:docMk/>
          <pc:sldMk cId="4187949477" sldId="314"/>
        </pc:sldMkLst>
      </pc:sldChg>
      <pc:sldChg chg="del">
        <pc:chgData name="Pramod Naik" userId="ceb6df04-ef15-4d9b-a141-998a03559d75" providerId="ADAL" clId="{62E9B5AE-779D-4001-92D3-8FF830A8A9C1}" dt="2025-09-20T10:42:01.991" v="225" actId="47"/>
        <pc:sldMkLst>
          <pc:docMk/>
          <pc:sldMk cId="250238104" sldId="315"/>
        </pc:sldMkLst>
      </pc:sldChg>
      <pc:sldChg chg="del">
        <pc:chgData name="Pramod Naik" userId="ceb6df04-ef15-4d9b-a141-998a03559d75" providerId="ADAL" clId="{62E9B5AE-779D-4001-92D3-8FF830A8A9C1}" dt="2025-09-20T10:42:03.383" v="227" actId="47"/>
        <pc:sldMkLst>
          <pc:docMk/>
          <pc:sldMk cId="171001743" sldId="316"/>
        </pc:sldMkLst>
      </pc:sldChg>
      <pc:sldChg chg="del">
        <pc:chgData name="Pramod Naik" userId="ceb6df04-ef15-4d9b-a141-998a03559d75" providerId="ADAL" clId="{62E9B5AE-779D-4001-92D3-8FF830A8A9C1}" dt="2025-09-20T10:42:04.478" v="228" actId="47"/>
        <pc:sldMkLst>
          <pc:docMk/>
          <pc:sldMk cId="246652789" sldId="317"/>
        </pc:sldMkLst>
      </pc:sldChg>
      <pc:sldChg chg="del">
        <pc:chgData name="Pramod Naik" userId="ceb6df04-ef15-4d9b-a141-998a03559d75" providerId="ADAL" clId="{62E9B5AE-779D-4001-92D3-8FF830A8A9C1}" dt="2025-09-20T10:42:05.839" v="229" actId="47"/>
        <pc:sldMkLst>
          <pc:docMk/>
          <pc:sldMk cId="2446682609" sldId="318"/>
        </pc:sldMkLst>
      </pc:sldChg>
      <pc:sldChg chg="del">
        <pc:chgData name="Pramod Naik" userId="ceb6df04-ef15-4d9b-a141-998a03559d75" providerId="ADAL" clId="{62E9B5AE-779D-4001-92D3-8FF830A8A9C1}" dt="2025-09-20T10:42:06.390" v="230" actId="47"/>
        <pc:sldMkLst>
          <pc:docMk/>
          <pc:sldMk cId="4040775561" sldId="319"/>
        </pc:sldMkLst>
      </pc:sldChg>
      <pc:sldChg chg="del">
        <pc:chgData name="Pramod Naik" userId="ceb6df04-ef15-4d9b-a141-998a03559d75" providerId="ADAL" clId="{62E9B5AE-779D-4001-92D3-8FF830A8A9C1}" dt="2025-09-20T10:42:02.642" v="226" actId="47"/>
        <pc:sldMkLst>
          <pc:docMk/>
          <pc:sldMk cId="3306552090" sldId="320"/>
        </pc:sldMkLst>
      </pc:sldChg>
      <pc:sldChg chg="del">
        <pc:chgData name="Pramod Naik" userId="ceb6df04-ef15-4d9b-a141-998a03559d75" providerId="ADAL" clId="{62E9B5AE-779D-4001-92D3-8FF830A8A9C1}" dt="2025-09-20T10:43:09.139" v="247" actId="47"/>
        <pc:sldMkLst>
          <pc:docMk/>
          <pc:sldMk cId="146059141" sldId="338"/>
        </pc:sldMkLst>
      </pc:sldChg>
      <pc:sldChg chg="add del">
        <pc:chgData name="Pramod Naik" userId="ceb6df04-ef15-4d9b-a141-998a03559d75" providerId="ADAL" clId="{62E9B5AE-779D-4001-92D3-8FF830A8A9C1}" dt="2025-09-20T10:43:11.843" v="249" actId="47"/>
        <pc:sldMkLst>
          <pc:docMk/>
          <pc:sldMk cId="158852200" sldId="340"/>
        </pc:sldMkLst>
      </pc:sldChg>
      <pc:sldChg chg="modSp mod">
        <pc:chgData name="Pramod Naik" userId="ceb6df04-ef15-4d9b-a141-998a03559d75" providerId="ADAL" clId="{62E9B5AE-779D-4001-92D3-8FF830A8A9C1}" dt="2025-10-09T19:24:22.440" v="251" actId="20577"/>
        <pc:sldMkLst>
          <pc:docMk/>
          <pc:sldMk cId="799624097" sldId="376"/>
        </pc:sldMkLst>
        <pc:spChg chg="mod">
          <ac:chgData name="Pramod Naik" userId="ceb6df04-ef15-4d9b-a141-998a03559d75" providerId="ADAL" clId="{62E9B5AE-779D-4001-92D3-8FF830A8A9C1}" dt="2025-10-09T19:24:22.440" v="251" actId="20577"/>
          <ac:spMkLst>
            <pc:docMk/>
            <pc:sldMk cId="799624097" sldId="376"/>
            <ac:spMk id="3" creationId="{38499791-89C4-2865-BD40-F87A475DCE31}"/>
          </ac:spMkLst>
        </pc:spChg>
      </pc:sldChg>
      <pc:sldChg chg="del">
        <pc:chgData name="Pramod Naik" userId="ceb6df04-ef15-4d9b-a141-998a03559d75" providerId="ADAL" clId="{62E9B5AE-779D-4001-92D3-8FF830A8A9C1}" dt="2025-09-20T10:40:10.297" v="184" actId="47"/>
        <pc:sldMkLst>
          <pc:docMk/>
          <pc:sldMk cId="1872001849" sldId="424"/>
        </pc:sldMkLst>
      </pc:sldChg>
      <pc:sldChg chg="del">
        <pc:chgData name="Pramod Naik" userId="ceb6df04-ef15-4d9b-a141-998a03559d75" providerId="ADAL" clId="{62E9B5AE-779D-4001-92D3-8FF830A8A9C1}" dt="2025-09-20T10:39:45.221" v="182" actId="47"/>
        <pc:sldMkLst>
          <pc:docMk/>
          <pc:sldMk cId="3198652846" sldId="445"/>
        </pc:sldMkLst>
      </pc:sldChg>
      <pc:sldChg chg="modSp mod">
        <pc:chgData name="Pramod Naik" userId="ceb6df04-ef15-4d9b-a141-998a03559d75" providerId="ADAL" clId="{62E9B5AE-779D-4001-92D3-8FF830A8A9C1}" dt="2025-09-20T10:19:25.122" v="17" actId="113"/>
        <pc:sldMkLst>
          <pc:docMk/>
          <pc:sldMk cId="3180435471" sldId="447"/>
        </pc:sldMkLst>
        <pc:spChg chg="mod">
          <ac:chgData name="Pramod Naik" userId="ceb6df04-ef15-4d9b-a141-998a03559d75" providerId="ADAL" clId="{62E9B5AE-779D-4001-92D3-8FF830A8A9C1}" dt="2025-09-20T10:19:25.122" v="17" actId="113"/>
          <ac:spMkLst>
            <pc:docMk/>
            <pc:sldMk cId="3180435471" sldId="447"/>
            <ac:spMk id="3" creationId="{C5D08CE8-A4E1-A243-AB9C-3402F49BDB50}"/>
          </ac:spMkLst>
        </pc:spChg>
      </pc:sldChg>
      <pc:sldChg chg="del">
        <pc:chgData name="Pramod Naik" userId="ceb6df04-ef15-4d9b-a141-998a03559d75" providerId="ADAL" clId="{62E9B5AE-779D-4001-92D3-8FF830A8A9C1}" dt="2025-09-20T10:40:04.627" v="183" actId="47"/>
        <pc:sldMkLst>
          <pc:docMk/>
          <pc:sldMk cId="3528794914" sldId="450"/>
        </pc:sldMkLst>
      </pc:sldChg>
      <pc:sldChg chg="del">
        <pc:chgData name="Pramod Naik" userId="ceb6df04-ef15-4d9b-a141-998a03559d75" providerId="ADAL" clId="{62E9B5AE-779D-4001-92D3-8FF830A8A9C1}" dt="2025-09-20T10:40:14.542" v="186" actId="47"/>
        <pc:sldMkLst>
          <pc:docMk/>
          <pc:sldMk cId="2507663823" sldId="467"/>
        </pc:sldMkLst>
      </pc:sldChg>
      <pc:sldChg chg="modSp mod">
        <pc:chgData name="Pramod Naik" userId="ceb6df04-ef15-4d9b-a141-998a03559d75" providerId="ADAL" clId="{62E9B5AE-779D-4001-92D3-8FF830A8A9C1}" dt="2025-10-09T19:32:10.966" v="286"/>
        <pc:sldMkLst>
          <pc:docMk/>
          <pc:sldMk cId="490608734" sldId="491"/>
        </pc:sldMkLst>
        <pc:spChg chg="mod">
          <ac:chgData name="Pramod Naik" userId="ceb6df04-ef15-4d9b-a141-998a03559d75" providerId="ADAL" clId="{62E9B5AE-779D-4001-92D3-8FF830A8A9C1}" dt="2025-10-09T19:32:10.966" v="286"/>
          <ac:spMkLst>
            <pc:docMk/>
            <pc:sldMk cId="490608734" sldId="491"/>
            <ac:spMk id="3" creationId="{B68C3A7D-A09D-7B24-BC65-AEC9564F640C}"/>
          </ac:spMkLst>
        </pc:spChg>
      </pc:sldChg>
      <pc:sldChg chg="del">
        <pc:chgData name="Pramod Naik" userId="ceb6df04-ef15-4d9b-a141-998a03559d75" providerId="ADAL" clId="{62E9B5AE-779D-4001-92D3-8FF830A8A9C1}" dt="2025-09-20T10:40:27.766" v="188" actId="47"/>
        <pc:sldMkLst>
          <pc:docMk/>
          <pc:sldMk cId="2533904343" sldId="493"/>
        </pc:sldMkLst>
      </pc:sldChg>
      <pc:sldChg chg="modSp mod">
        <pc:chgData name="Pramod Naik" userId="ceb6df04-ef15-4d9b-a141-998a03559d75" providerId="ADAL" clId="{62E9B5AE-779D-4001-92D3-8FF830A8A9C1}" dt="2025-10-09T19:32:57.044" v="295" actId="207"/>
        <pc:sldMkLst>
          <pc:docMk/>
          <pc:sldMk cId="1149732589" sldId="494"/>
        </pc:sldMkLst>
        <pc:spChg chg="mod">
          <ac:chgData name="Pramod Naik" userId="ceb6df04-ef15-4d9b-a141-998a03559d75" providerId="ADAL" clId="{62E9B5AE-779D-4001-92D3-8FF830A8A9C1}" dt="2025-10-09T19:32:57.044" v="295" actId="207"/>
          <ac:spMkLst>
            <pc:docMk/>
            <pc:sldMk cId="1149732589" sldId="494"/>
            <ac:spMk id="3" creationId="{7DD8359F-CE43-F1B3-9D9D-453083F5A5C5}"/>
          </ac:spMkLst>
        </pc:spChg>
      </pc:sldChg>
      <pc:sldChg chg="del">
        <pc:chgData name="Pramod Naik" userId="ceb6df04-ef15-4d9b-a141-998a03559d75" providerId="ADAL" clId="{62E9B5AE-779D-4001-92D3-8FF830A8A9C1}" dt="2025-09-20T10:40:38.992" v="189" actId="47"/>
        <pc:sldMkLst>
          <pc:docMk/>
          <pc:sldMk cId="1703640570" sldId="495"/>
        </pc:sldMkLst>
      </pc:sldChg>
      <pc:sldChg chg="del">
        <pc:chgData name="Pramod Naik" userId="ceb6df04-ef15-4d9b-a141-998a03559d75" providerId="ADAL" clId="{62E9B5AE-779D-4001-92D3-8FF830A8A9C1}" dt="2025-09-20T10:40:40.015" v="190" actId="47"/>
        <pc:sldMkLst>
          <pc:docMk/>
          <pc:sldMk cId="3225806142" sldId="496"/>
        </pc:sldMkLst>
      </pc:sldChg>
      <pc:sldChg chg="del">
        <pc:chgData name="Pramod Naik" userId="ceb6df04-ef15-4d9b-a141-998a03559d75" providerId="ADAL" clId="{62E9B5AE-779D-4001-92D3-8FF830A8A9C1}" dt="2025-09-20T10:40:40.970" v="191" actId="47"/>
        <pc:sldMkLst>
          <pc:docMk/>
          <pc:sldMk cId="1532476392" sldId="497"/>
        </pc:sldMkLst>
      </pc:sldChg>
      <pc:sldChg chg="del">
        <pc:chgData name="Pramod Naik" userId="ceb6df04-ef15-4d9b-a141-998a03559d75" providerId="ADAL" clId="{62E9B5AE-779D-4001-92D3-8FF830A8A9C1}" dt="2025-09-20T10:40:41.967" v="192" actId="47"/>
        <pc:sldMkLst>
          <pc:docMk/>
          <pc:sldMk cId="3314440347" sldId="498"/>
        </pc:sldMkLst>
      </pc:sldChg>
      <pc:sldChg chg="del">
        <pc:chgData name="Pramod Naik" userId="ceb6df04-ef15-4d9b-a141-998a03559d75" providerId="ADAL" clId="{62E9B5AE-779D-4001-92D3-8FF830A8A9C1}" dt="2025-09-20T10:41:44.490" v="211" actId="47"/>
        <pc:sldMkLst>
          <pc:docMk/>
          <pc:sldMk cId="3801089534" sldId="499"/>
        </pc:sldMkLst>
      </pc:sldChg>
      <pc:sldChg chg="del">
        <pc:chgData name="Pramod Naik" userId="ceb6df04-ef15-4d9b-a141-998a03559d75" providerId="ADAL" clId="{62E9B5AE-779D-4001-92D3-8FF830A8A9C1}" dt="2025-09-20T10:41:45.709" v="212" actId="47"/>
        <pc:sldMkLst>
          <pc:docMk/>
          <pc:sldMk cId="4115866621" sldId="500"/>
        </pc:sldMkLst>
      </pc:sldChg>
      <pc:sldChg chg="modSp mod">
        <pc:chgData name="Pramod Naik" userId="ceb6df04-ef15-4d9b-a141-998a03559d75" providerId="ADAL" clId="{62E9B5AE-779D-4001-92D3-8FF830A8A9C1}" dt="2025-09-20T10:41:32.668" v="210" actId="20577"/>
        <pc:sldMkLst>
          <pc:docMk/>
          <pc:sldMk cId="3930951075" sldId="501"/>
        </pc:sldMkLst>
        <pc:spChg chg="mod">
          <ac:chgData name="Pramod Naik" userId="ceb6df04-ef15-4d9b-a141-998a03559d75" providerId="ADAL" clId="{62E9B5AE-779D-4001-92D3-8FF830A8A9C1}" dt="2025-09-20T10:41:32.668" v="210" actId="20577"/>
          <ac:spMkLst>
            <pc:docMk/>
            <pc:sldMk cId="3930951075" sldId="501"/>
            <ac:spMk id="3" creationId="{3AE369BD-59A4-9B8B-9DE5-5668037A4B27}"/>
          </ac:spMkLst>
        </pc:spChg>
      </pc:sldChg>
      <pc:sldChg chg="add del">
        <pc:chgData name="Pramod Naik" userId="ceb6df04-ef15-4d9b-a141-998a03559d75" providerId="ADAL" clId="{62E9B5AE-779D-4001-92D3-8FF830A8A9C1}" dt="2025-10-09T19:55:13.363" v="380" actId="47"/>
        <pc:sldMkLst>
          <pc:docMk/>
          <pc:sldMk cId="1158287235" sldId="502"/>
        </pc:sldMkLst>
      </pc:sldChg>
      <pc:sldChg chg="modSp add del mod">
        <pc:chgData name="Pramod Naik" userId="ceb6df04-ef15-4d9b-a141-998a03559d75" providerId="ADAL" clId="{62E9B5AE-779D-4001-92D3-8FF830A8A9C1}" dt="2025-10-09T19:55:38.333" v="382" actId="47"/>
        <pc:sldMkLst>
          <pc:docMk/>
          <pc:sldMk cId="1197408662" sldId="503"/>
        </pc:sldMkLst>
        <pc:spChg chg="mod">
          <ac:chgData name="Pramod Naik" userId="ceb6df04-ef15-4d9b-a141-998a03559d75" providerId="ADAL" clId="{62E9B5AE-779D-4001-92D3-8FF830A8A9C1}" dt="2025-09-20T10:41:08.039" v="204" actId="20577"/>
          <ac:spMkLst>
            <pc:docMk/>
            <pc:sldMk cId="1197408662" sldId="503"/>
            <ac:spMk id="3" creationId="{09E08A81-2D84-22E8-B6B7-DC43D687C6FE}"/>
          </ac:spMkLst>
        </pc:spChg>
      </pc:sldChg>
      <pc:sldChg chg="modSp mod">
        <pc:chgData name="Pramod Naik" userId="ceb6df04-ef15-4d9b-a141-998a03559d75" providerId="ADAL" clId="{62E9B5AE-779D-4001-92D3-8FF830A8A9C1}" dt="2025-09-20T10:41:24.786" v="209" actId="20577"/>
        <pc:sldMkLst>
          <pc:docMk/>
          <pc:sldMk cId="3356209475" sldId="504"/>
        </pc:sldMkLst>
        <pc:spChg chg="mod">
          <ac:chgData name="Pramod Naik" userId="ceb6df04-ef15-4d9b-a141-998a03559d75" providerId="ADAL" clId="{62E9B5AE-779D-4001-92D3-8FF830A8A9C1}" dt="2025-09-20T10:41:24.786" v="209" actId="20577"/>
          <ac:spMkLst>
            <pc:docMk/>
            <pc:sldMk cId="3356209475" sldId="504"/>
            <ac:spMk id="3" creationId="{AD560E52-6058-16EF-456A-35A8DECED7F0}"/>
          </ac:spMkLst>
        </pc:spChg>
      </pc:sldChg>
      <pc:sldChg chg="modSp mod">
        <pc:chgData name="Pramod Naik" userId="ceb6df04-ef15-4d9b-a141-998a03559d75" providerId="ADAL" clId="{62E9B5AE-779D-4001-92D3-8FF830A8A9C1}" dt="2025-09-20T10:41:16.944" v="206" actId="20577"/>
        <pc:sldMkLst>
          <pc:docMk/>
          <pc:sldMk cId="1145778209" sldId="505"/>
        </pc:sldMkLst>
        <pc:spChg chg="mod">
          <ac:chgData name="Pramod Naik" userId="ceb6df04-ef15-4d9b-a141-998a03559d75" providerId="ADAL" clId="{62E9B5AE-779D-4001-92D3-8FF830A8A9C1}" dt="2025-09-20T10:41:16.944" v="206" actId="20577"/>
          <ac:spMkLst>
            <pc:docMk/>
            <pc:sldMk cId="1145778209" sldId="505"/>
            <ac:spMk id="3" creationId="{04E9CAF3-62B6-04AC-CF53-DAD5C71FB1EE}"/>
          </ac:spMkLst>
        </pc:spChg>
      </pc:sldChg>
      <pc:sldChg chg="del">
        <pc:chgData name="Pramod Naik" userId="ceb6df04-ef15-4d9b-a141-998a03559d75" providerId="ADAL" clId="{62E9B5AE-779D-4001-92D3-8FF830A8A9C1}" dt="2025-09-20T10:41:48.110" v="214" actId="47"/>
        <pc:sldMkLst>
          <pc:docMk/>
          <pc:sldMk cId="2951932448" sldId="506"/>
        </pc:sldMkLst>
      </pc:sldChg>
      <pc:sldChg chg="modSp mod">
        <pc:chgData name="Pramod Naik" userId="ceb6df04-ef15-4d9b-a141-998a03559d75" providerId="ADAL" clId="{62E9B5AE-779D-4001-92D3-8FF830A8A9C1}" dt="2025-09-20T10:42:22.165" v="232" actId="20577"/>
        <pc:sldMkLst>
          <pc:docMk/>
          <pc:sldMk cId="2224253486" sldId="512"/>
        </pc:sldMkLst>
        <pc:spChg chg="mod">
          <ac:chgData name="Pramod Naik" userId="ceb6df04-ef15-4d9b-a141-998a03559d75" providerId="ADAL" clId="{62E9B5AE-779D-4001-92D3-8FF830A8A9C1}" dt="2025-09-20T10:42:22.165" v="232" actId="20577"/>
          <ac:spMkLst>
            <pc:docMk/>
            <pc:sldMk cId="2224253486" sldId="512"/>
            <ac:spMk id="3" creationId="{E60308DC-C59F-63CC-516F-DCE840466B37}"/>
          </ac:spMkLst>
        </pc:spChg>
      </pc:sldChg>
      <pc:sldChg chg="modSp mod">
        <pc:chgData name="Pramod Naik" userId="ceb6df04-ef15-4d9b-a141-998a03559d75" providerId="ADAL" clId="{62E9B5AE-779D-4001-92D3-8FF830A8A9C1}" dt="2025-09-20T10:42:25.203" v="233" actId="20577"/>
        <pc:sldMkLst>
          <pc:docMk/>
          <pc:sldMk cId="3986850537" sldId="513"/>
        </pc:sldMkLst>
        <pc:spChg chg="mod">
          <ac:chgData name="Pramod Naik" userId="ceb6df04-ef15-4d9b-a141-998a03559d75" providerId="ADAL" clId="{62E9B5AE-779D-4001-92D3-8FF830A8A9C1}" dt="2025-09-20T10:42:25.203" v="233" actId="20577"/>
          <ac:spMkLst>
            <pc:docMk/>
            <pc:sldMk cId="3986850537" sldId="513"/>
            <ac:spMk id="3" creationId="{BC7C960D-871D-0A15-0F92-6723BFE0668F}"/>
          </ac:spMkLst>
        </pc:spChg>
      </pc:sldChg>
      <pc:sldChg chg="modSp mod">
        <pc:chgData name="Pramod Naik" userId="ceb6df04-ef15-4d9b-a141-998a03559d75" providerId="ADAL" clId="{62E9B5AE-779D-4001-92D3-8FF830A8A9C1}" dt="2025-09-20T10:42:33.958" v="235" actId="20577"/>
        <pc:sldMkLst>
          <pc:docMk/>
          <pc:sldMk cId="3495308794" sldId="515"/>
        </pc:sldMkLst>
        <pc:spChg chg="mod">
          <ac:chgData name="Pramod Naik" userId="ceb6df04-ef15-4d9b-a141-998a03559d75" providerId="ADAL" clId="{62E9B5AE-779D-4001-92D3-8FF830A8A9C1}" dt="2025-09-20T10:42:33.958" v="235" actId="20577"/>
          <ac:spMkLst>
            <pc:docMk/>
            <pc:sldMk cId="3495308794" sldId="515"/>
            <ac:spMk id="3" creationId="{76F10442-0621-B843-9BD6-8C0C175FA694}"/>
          </ac:spMkLst>
        </pc:spChg>
      </pc:sldChg>
      <pc:sldChg chg="modSp mod">
        <pc:chgData name="Pramod Naik" userId="ceb6df04-ef15-4d9b-a141-998a03559d75" providerId="ADAL" clId="{62E9B5AE-779D-4001-92D3-8FF830A8A9C1}" dt="2025-09-20T10:42:39.845" v="237" actId="20577"/>
        <pc:sldMkLst>
          <pc:docMk/>
          <pc:sldMk cId="2056910270" sldId="516"/>
        </pc:sldMkLst>
        <pc:spChg chg="mod">
          <ac:chgData name="Pramod Naik" userId="ceb6df04-ef15-4d9b-a141-998a03559d75" providerId="ADAL" clId="{62E9B5AE-779D-4001-92D3-8FF830A8A9C1}" dt="2025-09-20T10:42:39.845" v="237" actId="20577"/>
          <ac:spMkLst>
            <pc:docMk/>
            <pc:sldMk cId="2056910270" sldId="516"/>
            <ac:spMk id="3" creationId="{5190F290-F214-6CDA-BD0E-A9EA77E4DEF9}"/>
          </ac:spMkLst>
        </pc:spChg>
      </pc:sldChg>
      <pc:sldChg chg="modSp mod">
        <pc:chgData name="Pramod Naik" userId="ceb6df04-ef15-4d9b-a141-998a03559d75" providerId="ADAL" clId="{62E9B5AE-779D-4001-92D3-8FF830A8A9C1}" dt="2025-09-20T10:42:43.495" v="238" actId="20577"/>
        <pc:sldMkLst>
          <pc:docMk/>
          <pc:sldMk cId="2880699123" sldId="517"/>
        </pc:sldMkLst>
        <pc:spChg chg="mod">
          <ac:chgData name="Pramod Naik" userId="ceb6df04-ef15-4d9b-a141-998a03559d75" providerId="ADAL" clId="{62E9B5AE-779D-4001-92D3-8FF830A8A9C1}" dt="2025-09-20T10:42:43.495" v="238" actId="20577"/>
          <ac:spMkLst>
            <pc:docMk/>
            <pc:sldMk cId="2880699123" sldId="517"/>
            <ac:spMk id="3" creationId="{FC7AF36C-51ED-E066-825D-80B4E304AA69}"/>
          </ac:spMkLst>
        </pc:spChg>
      </pc:sldChg>
      <pc:sldChg chg="del">
        <pc:chgData name="Pramod Naik" userId="ceb6df04-ef15-4d9b-a141-998a03559d75" providerId="ADAL" clId="{62E9B5AE-779D-4001-92D3-8FF830A8A9C1}" dt="2025-09-20T10:42:49.455" v="239" actId="47"/>
        <pc:sldMkLst>
          <pc:docMk/>
          <pc:sldMk cId="3598008498" sldId="518"/>
        </pc:sldMkLst>
      </pc:sldChg>
      <pc:sldChg chg="del">
        <pc:chgData name="Pramod Naik" userId="ceb6df04-ef15-4d9b-a141-998a03559d75" providerId="ADAL" clId="{62E9B5AE-779D-4001-92D3-8FF830A8A9C1}" dt="2025-09-20T10:42:50.319" v="240" actId="47"/>
        <pc:sldMkLst>
          <pc:docMk/>
          <pc:sldMk cId="1340291649" sldId="519"/>
        </pc:sldMkLst>
      </pc:sldChg>
      <pc:sldChg chg="del">
        <pc:chgData name="Pramod Naik" userId="ceb6df04-ef15-4d9b-a141-998a03559d75" providerId="ADAL" clId="{62E9B5AE-779D-4001-92D3-8FF830A8A9C1}" dt="2025-09-20T10:42:51.840" v="241" actId="47"/>
        <pc:sldMkLst>
          <pc:docMk/>
          <pc:sldMk cId="1427375454" sldId="520"/>
        </pc:sldMkLst>
      </pc:sldChg>
      <pc:sldChg chg="del">
        <pc:chgData name="Pramod Naik" userId="ceb6df04-ef15-4d9b-a141-998a03559d75" providerId="ADAL" clId="{62E9B5AE-779D-4001-92D3-8FF830A8A9C1}" dt="2025-09-20T10:42:53.187" v="242" actId="47"/>
        <pc:sldMkLst>
          <pc:docMk/>
          <pc:sldMk cId="644800703" sldId="521"/>
        </pc:sldMkLst>
      </pc:sldChg>
      <pc:sldChg chg="del">
        <pc:chgData name="Pramod Naik" userId="ceb6df04-ef15-4d9b-a141-998a03559d75" providerId="ADAL" clId="{62E9B5AE-779D-4001-92D3-8FF830A8A9C1}" dt="2025-09-20T10:42:54.012" v="243" actId="47"/>
        <pc:sldMkLst>
          <pc:docMk/>
          <pc:sldMk cId="2697665067" sldId="522"/>
        </pc:sldMkLst>
      </pc:sldChg>
      <pc:sldChg chg="del">
        <pc:chgData name="Pramod Naik" userId="ceb6df04-ef15-4d9b-a141-998a03559d75" providerId="ADAL" clId="{62E9B5AE-779D-4001-92D3-8FF830A8A9C1}" dt="2025-09-20T10:42:54.896" v="244" actId="47"/>
        <pc:sldMkLst>
          <pc:docMk/>
          <pc:sldMk cId="2715239674" sldId="523"/>
        </pc:sldMkLst>
      </pc:sldChg>
      <pc:sldChg chg="del">
        <pc:chgData name="Pramod Naik" userId="ceb6df04-ef15-4d9b-a141-998a03559d75" providerId="ADAL" clId="{62E9B5AE-779D-4001-92D3-8FF830A8A9C1}" dt="2025-09-20T10:42:55.867" v="245" actId="47"/>
        <pc:sldMkLst>
          <pc:docMk/>
          <pc:sldMk cId="3502240012" sldId="524"/>
        </pc:sldMkLst>
      </pc:sldChg>
      <pc:sldChg chg="del">
        <pc:chgData name="Pramod Naik" userId="ceb6df04-ef15-4d9b-a141-998a03559d75" providerId="ADAL" clId="{62E9B5AE-779D-4001-92D3-8FF830A8A9C1}" dt="2025-09-20T10:42:57.183" v="246" actId="47"/>
        <pc:sldMkLst>
          <pc:docMk/>
          <pc:sldMk cId="3857195804" sldId="525"/>
        </pc:sldMkLst>
      </pc:sldChg>
      <pc:sldChg chg="modSp mod">
        <pc:chgData name="Pramod Naik" userId="ceb6df04-ef15-4d9b-a141-998a03559d75" providerId="ADAL" clId="{62E9B5AE-779D-4001-92D3-8FF830A8A9C1}" dt="2025-09-20T10:21:30.688" v="31" actId="20577"/>
        <pc:sldMkLst>
          <pc:docMk/>
          <pc:sldMk cId="1792152373" sldId="527"/>
        </pc:sldMkLst>
        <pc:spChg chg="mod">
          <ac:chgData name="Pramod Naik" userId="ceb6df04-ef15-4d9b-a141-998a03559d75" providerId="ADAL" clId="{62E9B5AE-779D-4001-92D3-8FF830A8A9C1}" dt="2025-09-20T10:21:30.688" v="31" actId="20577"/>
          <ac:spMkLst>
            <pc:docMk/>
            <pc:sldMk cId="1792152373" sldId="527"/>
            <ac:spMk id="3" creationId="{45314EFD-0A15-EC45-9C26-0D10024695FA}"/>
          </ac:spMkLst>
        </pc:spChg>
      </pc:sldChg>
      <pc:sldChg chg="modSp mod">
        <pc:chgData name="Pramod Naik" userId="ceb6df04-ef15-4d9b-a141-998a03559d75" providerId="ADAL" clId="{62E9B5AE-779D-4001-92D3-8FF830A8A9C1}" dt="2025-09-20T10:21:41.887" v="35" actId="6549"/>
        <pc:sldMkLst>
          <pc:docMk/>
          <pc:sldMk cId="273061064" sldId="528"/>
        </pc:sldMkLst>
        <pc:spChg chg="mod">
          <ac:chgData name="Pramod Naik" userId="ceb6df04-ef15-4d9b-a141-998a03559d75" providerId="ADAL" clId="{62E9B5AE-779D-4001-92D3-8FF830A8A9C1}" dt="2025-09-20T10:21:41.887" v="35" actId="6549"/>
          <ac:spMkLst>
            <pc:docMk/>
            <pc:sldMk cId="273061064" sldId="528"/>
            <ac:spMk id="3" creationId="{4063E871-47D4-81C5-D1A9-112D8647927F}"/>
          </ac:spMkLst>
        </pc:spChg>
      </pc:sldChg>
      <pc:sldChg chg="modSp mod">
        <pc:chgData name="Pramod Naik" userId="ceb6df04-ef15-4d9b-a141-998a03559d75" providerId="ADAL" clId="{62E9B5AE-779D-4001-92D3-8FF830A8A9C1}" dt="2025-09-20T10:20:46.149" v="27" actId="403"/>
        <pc:sldMkLst>
          <pc:docMk/>
          <pc:sldMk cId="315074426" sldId="529"/>
        </pc:sldMkLst>
        <pc:graphicFrameChg chg="mod modGraphic">
          <ac:chgData name="Pramod Naik" userId="ceb6df04-ef15-4d9b-a141-998a03559d75" providerId="ADAL" clId="{62E9B5AE-779D-4001-92D3-8FF830A8A9C1}" dt="2025-09-20T10:20:46.149" v="27" actId="403"/>
          <ac:graphicFrameMkLst>
            <pc:docMk/>
            <pc:sldMk cId="315074426" sldId="529"/>
            <ac:graphicFrameMk id="2" creationId="{F715CDB5-771B-33E3-4C38-993CF4E501CF}"/>
          </ac:graphicFrameMkLst>
        </pc:graphicFrameChg>
      </pc:sldChg>
      <pc:sldChg chg="del">
        <pc:chgData name="Pramod Naik" userId="ceb6df04-ef15-4d9b-a141-998a03559d75" providerId="ADAL" clId="{62E9B5AE-779D-4001-92D3-8FF830A8A9C1}" dt="2025-09-20T10:39:41.716" v="180" actId="47"/>
        <pc:sldMkLst>
          <pc:docMk/>
          <pc:sldMk cId="3157512093" sldId="531"/>
        </pc:sldMkLst>
      </pc:sldChg>
      <pc:sldChg chg="modSp mod">
        <pc:chgData name="Pramod Naik" userId="ceb6df04-ef15-4d9b-a141-998a03559d75" providerId="ADAL" clId="{62E9B5AE-779D-4001-92D3-8FF830A8A9C1}" dt="2025-10-09T19:29:32.538" v="280" actId="14100"/>
        <pc:sldMkLst>
          <pc:docMk/>
          <pc:sldMk cId="535661125" sldId="532"/>
        </pc:sldMkLst>
        <pc:spChg chg="mod">
          <ac:chgData name="Pramod Naik" userId="ceb6df04-ef15-4d9b-a141-998a03559d75" providerId="ADAL" clId="{62E9B5AE-779D-4001-92D3-8FF830A8A9C1}" dt="2025-10-09T19:29:32.538" v="280" actId="14100"/>
          <ac:spMkLst>
            <pc:docMk/>
            <pc:sldMk cId="535661125" sldId="532"/>
            <ac:spMk id="3" creationId="{35523F7C-1A9B-134A-6F2B-BA956D998BB6}"/>
          </ac:spMkLst>
        </pc:spChg>
      </pc:sldChg>
      <pc:sldChg chg="del">
        <pc:chgData name="Pramod Naik" userId="ceb6df04-ef15-4d9b-a141-998a03559d75" providerId="ADAL" clId="{62E9B5AE-779D-4001-92D3-8FF830A8A9C1}" dt="2025-09-20T10:41:46.678" v="213" actId="47"/>
        <pc:sldMkLst>
          <pc:docMk/>
          <pc:sldMk cId="813065072" sldId="534"/>
        </pc:sldMkLst>
      </pc:sldChg>
      <pc:sldChg chg="del">
        <pc:chgData name="Pramod Naik" userId="ceb6df04-ef15-4d9b-a141-998a03559d75" providerId="ADAL" clId="{62E9B5AE-779D-4001-92D3-8FF830A8A9C1}" dt="2025-09-20T10:40:43.960" v="193" actId="47"/>
        <pc:sldMkLst>
          <pc:docMk/>
          <pc:sldMk cId="2713829649" sldId="535"/>
        </pc:sldMkLst>
      </pc:sldChg>
      <pc:sldChg chg="modSp">
        <pc:chgData name="Pramod Naik" userId="ceb6df04-ef15-4d9b-a141-998a03559d75" providerId="ADAL" clId="{62E9B5AE-779D-4001-92D3-8FF830A8A9C1}" dt="2025-09-20T10:19:55.680" v="20" actId="1036"/>
        <pc:sldMkLst>
          <pc:docMk/>
          <pc:sldMk cId="3886295808" sldId="538"/>
        </pc:sldMkLst>
        <pc:picChg chg="mod">
          <ac:chgData name="Pramod Naik" userId="ceb6df04-ef15-4d9b-a141-998a03559d75" providerId="ADAL" clId="{62E9B5AE-779D-4001-92D3-8FF830A8A9C1}" dt="2025-09-20T10:19:55.680" v="20" actId="1036"/>
          <ac:picMkLst>
            <pc:docMk/>
            <pc:sldMk cId="3886295808" sldId="538"/>
            <ac:picMk id="2050" creationId="{CD746167-FD14-CD28-BBF1-E2A1020D5B9D}"/>
          </ac:picMkLst>
        </pc:picChg>
      </pc:sldChg>
      <pc:sldChg chg="addSp delSp modSp new mod">
        <pc:chgData name="Pramod Naik" userId="ceb6df04-ef15-4d9b-a141-998a03559d75" providerId="ADAL" clId="{62E9B5AE-779D-4001-92D3-8FF830A8A9C1}" dt="2025-10-09T19:25:24.225" v="256" actId="113"/>
        <pc:sldMkLst>
          <pc:docMk/>
          <pc:sldMk cId="4048674660" sldId="539"/>
        </pc:sldMkLst>
        <pc:spChg chg="add del mod">
          <ac:chgData name="Pramod Naik" userId="ceb6df04-ef15-4d9b-a141-998a03559d75" providerId="ADAL" clId="{62E9B5AE-779D-4001-92D3-8FF830A8A9C1}" dt="2025-10-09T19:25:24.225" v="256" actId="113"/>
          <ac:spMkLst>
            <pc:docMk/>
            <pc:sldMk cId="4048674660" sldId="539"/>
            <ac:spMk id="3" creationId="{C24852E5-48D2-7FDD-AFBE-3710A8D74109}"/>
          </ac:spMkLst>
        </pc:spChg>
        <pc:picChg chg="add mod">
          <ac:chgData name="Pramod Naik" userId="ceb6df04-ef15-4d9b-a141-998a03559d75" providerId="ADAL" clId="{62E9B5AE-779D-4001-92D3-8FF830A8A9C1}" dt="2025-09-20T10:33:21.834" v="66" actId="1076"/>
          <ac:picMkLst>
            <pc:docMk/>
            <pc:sldMk cId="4048674660" sldId="539"/>
            <ac:picMk id="1030" creationId="{83742EA8-D0AC-7293-B88F-F9BFCDB47D68}"/>
          </ac:picMkLst>
        </pc:picChg>
      </pc:sldChg>
      <pc:sldChg chg="delSp modSp new mod">
        <pc:chgData name="Pramod Naik" userId="ceb6df04-ef15-4d9b-a141-998a03559d75" providerId="ADAL" clId="{62E9B5AE-779D-4001-92D3-8FF830A8A9C1}" dt="2025-09-20T10:35:29.201" v="86" actId="113"/>
        <pc:sldMkLst>
          <pc:docMk/>
          <pc:sldMk cId="1151027427" sldId="540"/>
        </pc:sldMkLst>
        <pc:spChg chg="mod">
          <ac:chgData name="Pramod Naik" userId="ceb6df04-ef15-4d9b-a141-998a03559d75" providerId="ADAL" clId="{62E9B5AE-779D-4001-92D3-8FF830A8A9C1}" dt="2025-09-20T10:35:29.201" v="86" actId="113"/>
          <ac:spMkLst>
            <pc:docMk/>
            <pc:sldMk cId="1151027427" sldId="540"/>
            <ac:spMk id="3" creationId="{3B478B0B-2F60-E49A-2B2A-B771A1FF49EF}"/>
          </ac:spMkLst>
        </pc:spChg>
      </pc:sldChg>
      <pc:sldChg chg="addSp delSp modSp add del mod">
        <pc:chgData name="Pramod Naik" userId="ceb6df04-ef15-4d9b-a141-998a03559d75" providerId="ADAL" clId="{62E9B5AE-779D-4001-92D3-8FF830A8A9C1}" dt="2025-09-20T10:38:54.170" v="164" actId="47"/>
        <pc:sldMkLst>
          <pc:docMk/>
          <pc:sldMk cId="3878971267" sldId="541"/>
        </pc:sldMkLst>
      </pc:sldChg>
      <pc:sldChg chg="addSp delSp modSp new mod">
        <pc:chgData name="Pramod Naik" userId="ceb6df04-ef15-4d9b-a141-998a03559d75" providerId="ADAL" clId="{62E9B5AE-779D-4001-92D3-8FF830A8A9C1}" dt="2025-10-09T19:26:54.859" v="271" actId="27636"/>
        <pc:sldMkLst>
          <pc:docMk/>
          <pc:sldMk cId="2854140960" sldId="542"/>
        </pc:sldMkLst>
        <pc:spChg chg="add mod">
          <ac:chgData name="Pramod Naik" userId="ceb6df04-ef15-4d9b-a141-998a03559d75" providerId="ADAL" clId="{62E9B5AE-779D-4001-92D3-8FF830A8A9C1}" dt="2025-10-09T19:26:54.859" v="271" actId="27636"/>
          <ac:spMkLst>
            <pc:docMk/>
            <pc:sldMk cId="2854140960" sldId="542"/>
            <ac:spMk id="5" creationId="{E519529A-0C5E-2747-F8E9-064EC3954F9F}"/>
          </ac:spMkLst>
        </pc:spChg>
      </pc:sldChg>
      <pc:sldChg chg="delSp modSp new mod">
        <pc:chgData name="Pramod Naik" userId="ceb6df04-ef15-4d9b-a141-998a03559d75" providerId="ADAL" clId="{62E9B5AE-779D-4001-92D3-8FF830A8A9C1}" dt="2025-10-09T19:28:03.812" v="276"/>
        <pc:sldMkLst>
          <pc:docMk/>
          <pc:sldMk cId="3110123514" sldId="543"/>
        </pc:sldMkLst>
        <pc:spChg chg="mod">
          <ac:chgData name="Pramod Naik" userId="ceb6df04-ef15-4d9b-a141-998a03559d75" providerId="ADAL" clId="{62E9B5AE-779D-4001-92D3-8FF830A8A9C1}" dt="2025-10-09T19:28:03.812" v="276"/>
          <ac:spMkLst>
            <pc:docMk/>
            <pc:sldMk cId="3110123514" sldId="543"/>
            <ac:spMk id="3" creationId="{1A60EE4B-C386-51FE-C2A6-58286C9F4080}"/>
          </ac:spMkLst>
        </pc:spChg>
      </pc:sldChg>
      <pc:sldChg chg="delSp modSp new mod">
        <pc:chgData name="Pramod Naik" userId="ceb6df04-ef15-4d9b-a141-998a03559d75" providerId="ADAL" clId="{62E9B5AE-779D-4001-92D3-8FF830A8A9C1}" dt="2025-10-09T19:34:28.822" v="323" actId="403"/>
        <pc:sldMkLst>
          <pc:docMk/>
          <pc:sldMk cId="3900606193" sldId="544"/>
        </pc:sldMkLst>
        <pc:spChg chg="del">
          <ac:chgData name="Pramod Naik" userId="ceb6df04-ef15-4d9b-a141-998a03559d75" providerId="ADAL" clId="{62E9B5AE-779D-4001-92D3-8FF830A8A9C1}" dt="2025-10-09T19:33:51.570" v="297" actId="478"/>
          <ac:spMkLst>
            <pc:docMk/>
            <pc:sldMk cId="3900606193" sldId="544"/>
            <ac:spMk id="2" creationId="{1EDD05CA-D2CA-377D-B9A0-CB2719222A83}"/>
          </ac:spMkLst>
        </pc:spChg>
        <pc:spChg chg="mod">
          <ac:chgData name="Pramod Naik" userId="ceb6df04-ef15-4d9b-a141-998a03559d75" providerId="ADAL" clId="{62E9B5AE-779D-4001-92D3-8FF830A8A9C1}" dt="2025-10-09T19:34:28.822" v="323" actId="403"/>
          <ac:spMkLst>
            <pc:docMk/>
            <pc:sldMk cId="3900606193" sldId="544"/>
            <ac:spMk id="3" creationId="{1120C573-F1DE-B1A7-1E07-C3C07795631C}"/>
          </ac:spMkLst>
        </pc:spChg>
      </pc:sldChg>
      <pc:sldChg chg="delSp modSp new mod">
        <pc:chgData name="Pramod Naik" userId="ceb6df04-ef15-4d9b-a141-998a03559d75" providerId="ADAL" clId="{62E9B5AE-779D-4001-92D3-8FF830A8A9C1}" dt="2025-10-09T19:36:05.739" v="342" actId="113"/>
        <pc:sldMkLst>
          <pc:docMk/>
          <pc:sldMk cId="1280191467" sldId="545"/>
        </pc:sldMkLst>
        <pc:spChg chg="del">
          <ac:chgData name="Pramod Naik" userId="ceb6df04-ef15-4d9b-a141-998a03559d75" providerId="ADAL" clId="{62E9B5AE-779D-4001-92D3-8FF830A8A9C1}" dt="2025-10-09T19:35:24.085" v="325" actId="478"/>
          <ac:spMkLst>
            <pc:docMk/>
            <pc:sldMk cId="1280191467" sldId="545"/>
            <ac:spMk id="2" creationId="{7E917759-6C2A-CBE7-1E09-D58D32F96ED5}"/>
          </ac:spMkLst>
        </pc:spChg>
        <pc:spChg chg="mod">
          <ac:chgData name="Pramod Naik" userId="ceb6df04-ef15-4d9b-a141-998a03559d75" providerId="ADAL" clId="{62E9B5AE-779D-4001-92D3-8FF830A8A9C1}" dt="2025-10-09T19:36:05.739" v="342" actId="113"/>
          <ac:spMkLst>
            <pc:docMk/>
            <pc:sldMk cId="1280191467" sldId="545"/>
            <ac:spMk id="3" creationId="{C6946F77-E6D4-7335-ABCF-4E7045596692}"/>
          </ac:spMkLst>
        </pc:spChg>
      </pc:sldChg>
      <pc:sldChg chg="modSp add mod">
        <pc:chgData name="Pramod Naik" userId="ceb6df04-ef15-4d9b-a141-998a03559d75" providerId="ADAL" clId="{62E9B5AE-779D-4001-92D3-8FF830A8A9C1}" dt="2025-10-09T19:54:08.503" v="378" actId="113"/>
        <pc:sldMkLst>
          <pc:docMk/>
          <pc:sldMk cId="3146542634" sldId="546"/>
        </pc:sldMkLst>
        <pc:spChg chg="mod">
          <ac:chgData name="Pramod Naik" userId="ceb6df04-ef15-4d9b-a141-998a03559d75" providerId="ADAL" clId="{62E9B5AE-779D-4001-92D3-8FF830A8A9C1}" dt="2025-10-09T19:54:08.503" v="378" actId="113"/>
          <ac:spMkLst>
            <pc:docMk/>
            <pc:sldMk cId="3146542634" sldId="546"/>
            <ac:spMk id="3" creationId="{19D9E18C-95BE-E25E-4379-7FD3E6DB9569}"/>
          </ac:spMkLst>
        </pc:spChg>
      </pc:sldChg>
      <pc:sldChg chg="new">
        <pc:chgData name="Pramod Naik" userId="ceb6df04-ef15-4d9b-a141-998a03559d75" providerId="ADAL" clId="{62E9B5AE-779D-4001-92D3-8FF830A8A9C1}" dt="2025-10-09T19:56:03.711" v="383" actId="680"/>
        <pc:sldMkLst>
          <pc:docMk/>
          <pc:sldMk cId="2914679485" sldId="54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32AF1-4615-4667-912A-829B12F8C4D2}" type="datetimeFigureOut">
              <a:rPr lang="en-IN" smtClean="0"/>
              <a:t>10-10-2025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38A8E6-D4B7-4286-B37C-5D755B8E2CF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64858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10/10/2025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523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35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599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10/10/2025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027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47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6027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10/10/2025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55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10/10/2025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9784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10/10/2025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2627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523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3301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10/10/2025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281849D-54CA-C13E-3D84-DB247AB9A268}"/>
              </a:ext>
            </a:extLst>
          </p:cNvPr>
          <p:cNvGrpSpPr/>
          <p:nvPr userDrawn="1"/>
        </p:nvGrpSpPr>
        <p:grpSpPr>
          <a:xfrm>
            <a:off x="130629" y="6291189"/>
            <a:ext cx="2743201" cy="495445"/>
            <a:chOff x="195943" y="6091967"/>
            <a:chExt cx="3506755" cy="629508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401CC4C-E0EC-38D2-F7AA-61FC22E4D90D}"/>
                </a:ext>
              </a:extLst>
            </p:cNvPr>
            <p:cNvSpPr/>
            <p:nvPr userDrawn="1"/>
          </p:nvSpPr>
          <p:spPr>
            <a:xfrm>
              <a:off x="195943" y="6091967"/>
              <a:ext cx="642257" cy="629508"/>
            </a:xfrm>
            <a:prstGeom prst="ellipse">
              <a:avLst/>
            </a:prstGeom>
            <a:blipFill dpi="0" rotWithShape="1">
              <a:blip r:embed="rId1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875BEBF-DA68-8945-6205-DE7DE602B3BD}"/>
                </a:ext>
              </a:extLst>
            </p:cNvPr>
            <p:cNvSpPr txBox="1"/>
            <p:nvPr userDrawn="1"/>
          </p:nvSpPr>
          <p:spPr>
            <a:xfrm>
              <a:off x="838200" y="6163561"/>
              <a:ext cx="28644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PRAMOD NAIK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0275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03" r:id="rId6"/>
    <p:sldLayoutId id="2147483699" r:id="rId7"/>
    <p:sldLayoutId id="2147483700" r:id="rId8"/>
    <p:sldLayoutId id="2147483701" r:id="rId9"/>
    <p:sldLayoutId id="2147483702" r:id="rId10"/>
    <p:sldLayoutId id="2147483704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0BF404-243B-557F-5F2C-E6A4DC5FD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F87F9E78-2809-DCC2-E66F-43C7EFF064FE}"/>
              </a:ext>
            </a:extLst>
          </p:cNvPr>
          <p:cNvGrpSpPr/>
          <p:nvPr/>
        </p:nvGrpSpPr>
        <p:grpSpPr>
          <a:xfrm>
            <a:off x="-2" y="-1"/>
            <a:ext cx="12233470" cy="6858001"/>
            <a:chOff x="-2" y="-1"/>
            <a:chExt cx="12233470" cy="6858001"/>
          </a:xfrm>
        </p:grpSpPr>
        <p:pic>
          <p:nvPicPr>
            <p:cNvPr id="1032" name="Picture 8" descr="Building a FastAPI Service Quickly and Efficiently: A Data Engineer's  Journey | by Neeraj Reddy | Medium">
              <a:extLst>
                <a:ext uri="{FF2B5EF4-FFF2-40B4-BE49-F238E27FC236}">
                  <a16:creationId xmlns:a16="http://schemas.microsoft.com/office/drawing/2014/main" id="{349BA375-A573-56BD-3850-76668FDD75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" y="-1"/>
              <a:ext cx="12233469" cy="64225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7FDB4FE8-76C3-3EDF-8C84-850686F24B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2" y="6029429"/>
              <a:ext cx="12233469" cy="82857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639928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51D71-BFC4-3FFB-4968-8F9F4A0D84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7E388-CACE-4E4B-D235-FFF023260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696686"/>
            <a:ext cx="10659110" cy="548027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610982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FA97B6-560B-EC7E-6A65-4E62B620A2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175A9-9772-F30A-C606-01596E7AD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696686"/>
            <a:ext cx="10659110" cy="548027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 err="1"/>
              <a:t>FastAPI</a:t>
            </a:r>
            <a:r>
              <a:rPr lang="en-US" sz="2800" b="1" dirty="0"/>
              <a:t>?</a:t>
            </a:r>
          </a:p>
          <a:p>
            <a:r>
              <a:rPr lang="en-US" sz="2400" b="1" dirty="0" err="1"/>
              <a:t>FastAPI</a:t>
            </a:r>
            <a:r>
              <a:rPr lang="en-US" sz="2400" dirty="0"/>
              <a:t> is a </a:t>
            </a:r>
            <a:r>
              <a:rPr lang="en-US" sz="2400" b="1" dirty="0"/>
              <a:t>modern, high-performance web framework</a:t>
            </a:r>
            <a:r>
              <a:rPr lang="en-US" sz="2400" dirty="0"/>
              <a:t> for building </a:t>
            </a:r>
            <a:r>
              <a:rPr lang="en-US" sz="2400" b="1" dirty="0"/>
              <a:t>APIs</a:t>
            </a:r>
            <a:r>
              <a:rPr lang="en-US" sz="2400" dirty="0"/>
              <a:t> using </a:t>
            </a:r>
            <a:r>
              <a:rPr lang="en-US" sz="2400" b="1" dirty="0"/>
              <a:t>Python</a:t>
            </a:r>
            <a:r>
              <a:rPr lang="en-US" sz="2400" dirty="0"/>
              <a:t>.</a:t>
            </a:r>
            <a:br>
              <a:rPr lang="en-US" sz="2400" dirty="0"/>
            </a:br>
            <a:r>
              <a:rPr lang="en-US" sz="2400" dirty="0"/>
              <a:t>It is built on top of:</a:t>
            </a:r>
          </a:p>
          <a:p>
            <a:pPr lvl="1"/>
            <a:r>
              <a:rPr lang="en-US" sz="2400" b="1" dirty="0"/>
              <a:t>Starlette</a:t>
            </a:r>
            <a:r>
              <a:rPr lang="en-US" sz="2400" dirty="0"/>
              <a:t> → for web handling (requests, routing, etc.)</a:t>
            </a:r>
          </a:p>
          <a:p>
            <a:pPr lvl="1"/>
            <a:r>
              <a:rPr lang="en-US" sz="2400" b="1" dirty="0" err="1"/>
              <a:t>Pydantic</a:t>
            </a:r>
            <a:r>
              <a:rPr lang="en-US" sz="2400" dirty="0"/>
              <a:t> → for data validation and serialization</a:t>
            </a:r>
          </a:p>
          <a:p>
            <a:r>
              <a:rPr lang="en-US" sz="2400" dirty="0"/>
              <a:t>It’s called </a:t>
            </a:r>
            <a:r>
              <a:rPr lang="en-US" sz="2400" i="1" dirty="0" err="1"/>
              <a:t>FastAPI</a:t>
            </a:r>
            <a:r>
              <a:rPr lang="en-US" sz="2400" dirty="0"/>
              <a:t> because it’s </a:t>
            </a:r>
            <a:r>
              <a:rPr lang="en-US" sz="2400" b="1" dirty="0"/>
              <a:t>one of the </a:t>
            </a:r>
            <a:r>
              <a:rPr lang="en-US" sz="2400" b="1" dirty="0">
                <a:solidFill>
                  <a:srgbClr val="C00000"/>
                </a:solidFill>
              </a:rPr>
              <a:t>fastest</a:t>
            </a:r>
            <a:r>
              <a:rPr lang="en-US" sz="2400" dirty="0"/>
              <a:t> Python frameworks, comparable to Node.js and Go in performance.</a:t>
            </a:r>
          </a:p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8400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8FF4A-F3EC-CBCE-62EE-ECCE95BBB5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ED976-A670-77A7-2F5B-0A7E200A4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696686"/>
            <a:ext cx="10659110" cy="548027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457821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43ED26-30C2-93C1-7459-EAB49FCC54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585EA-1D93-2C11-E2E9-2E4D009F6A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696686"/>
            <a:ext cx="10659110" cy="548027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661470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ABE3A6-D2B0-ADA9-078C-2204DC9FBE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F39CD-4300-F7BB-63B6-60988B2C2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696686"/>
            <a:ext cx="10659110" cy="548027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1836522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76F0C9-0F14-9401-9CDE-6C8355A406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44146-02E9-F2E9-8E92-7F25EF4CC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696686"/>
            <a:ext cx="10659110" cy="548027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47842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29DBAB-3C96-2A5F-6FEE-FB123BFADE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F9621-BB4C-868D-8B8B-2F5080A51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696686"/>
            <a:ext cx="10659110" cy="548027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929249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856BAB-6227-2C57-6074-2ED9DFBA6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09B089-0750-42AE-1630-8CA2F0870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696686"/>
            <a:ext cx="10659110" cy="548027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087920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CC3BE6-D9AC-6935-4C4D-9094516598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1655D-C5EC-BCC8-E3FE-4CAFECDE8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7240" y="696686"/>
            <a:ext cx="10659110" cy="548027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48425043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2286</TotalTime>
  <Words>65</Words>
  <Application>Microsoft Office PowerPoint</Application>
  <PresentationFormat>Widescreen</PresentationFormat>
  <Paragraphs>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Arial</vt:lpstr>
      <vt:lpstr>Calibri</vt:lpstr>
      <vt:lpstr>Gill Sans Nova</vt:lpstr>
      <vt:lpstr>ConfettiVTI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PRAMOD NAIK</dc:creator>
  <cp:lastModifiedBy>Pramod Naik</cp:lastModifiedBy>
  <cp:revision>225</cp:revision>
  <dcterms:created xsi:type="dcterms:W3CDTF">2024-11-25T17:19:06Z</dcterms:created>
  <dcterms:modified xsi:type="dcterms:W3CDTF">2025-10-09T20:13:40Z</dcterms:modified>
</cp:coreProperties>
</file>