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28" r:id="rId2"/>
    <p:sldId id="846" r:id="rId3"/>
    <p:sldId id="284" r:id="rId4"/>
    <p:sldId id="285" r:id="rId5"/>
    <p:sldId id="286" r:id="rId6"/>
    <p:sldId id="287" r:id="rId7"/>
    <p:sldId id="289" r:id="rId8"/>
    <p:sldId id="290" r:id="rId9"/>
    <p:sldId id="291" r:id="rId10"/>
    <p:sldId id="840" r:id="rId11"/>
    <p:sldId id="841" r:id="rId12"/>
    <p:sldId id="842" r:id="rId13"/>
    <p:sldId id="847" r:id="rId14"/>
    <p:sldId id="843" r:id="rId15"/>
    <p:sldId id="844" r:id="rId16"/>
    <p:sldId id="84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8496C7-5C44-4372-99BE-D015FA3DC895}" v="19" dt="2025-07-04T17:35:16.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Naik" userId="ceb6df04-ef15-4d9b-a141-998a03559d75" providerId="ADAL" clId="{8D8496C7-5C44-4372-99BE-D015FA3DC895}"/>
    <pc:docChg chg="undo custSel addSld delSld modSld sldOrd">
      <pc:chgData name="Pramod Naik" userId="ceb6df04-ef15-4d9b-a141-998a03559d75" providerId="ADAL" clId="{8D8496C7-5C44-4372-99BE-D015FA3DC895}" dt="2025-07-04T17:35:16.819" v="165"/>
      <pc:docMkLst>
        <pc:docMk/>
      </pc:docMkLst>
      <pc:sldChg chg="del">
        <pc:chgData name="Pramod Naik" userId="ceb6df04-ef15-4d9b-a141-998a03559d75" providerId="ADAL" clId="{8D8496C7-5C44-4372-99BE-D015FA3DC895}" dt="2025-07-04T17:10:29.302" v="0" actId="47"/>
        <pc:sldMkLst>
          <pc:docMk/>
          <pc:sldMk cId="832684643" sldId="264"/>
        </pc:sldMkLst>
      </pc:sldChg>
      <pc:sldChg chg="del">
        <pc:chgData name="Pramod Naik" userId="ceb6df04-ef15-4d9b-a141-998a03559d75" providerId="ADAL" clId="{8D8496C7-5C44-4372-99BE-D015FA3DC895}" dt="2025-07-04T17:10:29.794" v="1" actId="47"/>
        <pc:sldMkLst>
          <pc:docMk/>
          <pc:sldMk cId="3955975616" sldId="267"/>
        </pc:sldMkLst>
      </pc:sldChg>
      <pc:sldChg chg="del">
        <pc:chgData name="Pramod Naik" userId="ceb6df04-ef15-4d9b-a141-998a03559d75" providerId="ADAL" clId="{8D8496C7-5C44-4372-99BE-D015FA3DC895}" dt="2025-07-04T17:10:29.829" v="2" actId="47"/>
        <pc:sldMkLst>
          <pc:docMk/>
          <pc:sldMk cId="1109626230" sldId="269"/>
        </pc:sldMkLst>
      </pc:sldChg>
      <pc:sldChg chg="del">
        <pc:chgData name="Pramod Naik" userId="ceb6df04-ef15-4d9b-a141-998a03559d75" providerId="ADAL" clId="{8D8496C7-5C44-4372-99BE-D015FA3DC895}" dt="2025-07-04T17:10:29.891" v="4" actId="47"/>
        <pc:sldMkLst>
          <pc:docMk/>
          <pc:sldMk cId="2733430578" sldId="270"/>
        </pc:sldMkLst>
      </pc:sldChg>
      <pc:sldChg chg="del">
        <pc:chgData name="Pramod Naik" userId="ceb6df04-ef15-4d9b-a141-998a03559d75" providerId="ADAL" clId="{8D8496C7-5C44-4372-99BE-D015FA3DC895}" dt="2025-07-04T17:10:29.930" v="5" actId="47"/>
        <pc:sldMkLst>
          <pc:docMk/>
          <pc:sldMk cId="3764129581" sldId="271"/>
        </pc:sldMkLst>
      </pc:sldChg>
      <pc:sldChg chg="del">
        <pc:chgData name="Pramod Naik" userId="ceb6df04-ef15-4d9b-a141-998a03559d75" providerId="ADAL" clId="{8D8496C7-5C44-4372-99BE-D015FA3DC895}" dt="2025-07-04T17:10:29.871" v="3" actId="47"/>
        <pc:sldMkLst>
          <pc:docMk/>
          <pc:sldMk cId="2512855481" sldId="272"/>
        </pc:sldMkLst>
      </pc:sldChg>
      <pc:sldChg chg="del">
        <pc:chgData name="Pramod Naik" userId="ceb6df04-ef15-4d9b-a141-998a03559d75" providerId="ADAL" clId="{8D8496C7-5C44-4372-99BE-D015FA3DC895}" dt="2025-07-04T17:10:29.962" v="6" actId="47"/>
        <pc:sldMkLst>
          <pc:docMk/>
          <pc:sldMk cId="3390883758" sldId="273"/>
        </pc:sldMkLst>
      </pc:sldChg>
      <pc:sldChg chg="del">
        <pc:chgData name="Pramod Naik" userId="ceb6df04-ef15-4d9b-a141-998a03559d75" providerId="ADAL" clId="{8D8496C7-5C44-4372-99BE-D015FA3DC895}" dt="2025-07-04T17:10:30.026" v="7" actId="47"/>
        <pc:sldMkLst>
          <pc:docMk/>
          <pc:sldMk cId="1100455398" sldId="275"/>
        </pc:sldMkLst>
      </pc:sldChg>
      <pc:sldChg chg="del">
        <pc:chgData name="Pramod Naik" userId="ceb6df04-ef15-4d9b-a141-998a03559d75" providerId="ADAL" clId="{8D8496C7-5C44-4372-99BE-D015FA3DC895}" dt="2025-07-04T17:10:30.047" v="8" actId="47"/>
        <pc:sldMkLst>
          <pc:docMk/>
          <pc:sldMk cId="2595684074" sldId="281"/>
        </pc:sldMkLst>
      </pc:sldChg>
      <pc:sldChg chg="del">
        <pc:chgData name="Pramod Naik" userId="ceb6df04-ef15-4d9b-a141-998a03559d75" providerId="ADAL" clId="{8D8496C7-5C44-4372-99BE-D015FA3DC895}" dt="2025-07-04T17:10:30.158" v="11" actId="47"/>
        <pc:sldMkLst>
          <pc:docMk/>
          <pc:sldMk cId="2684928763" sldId="283"/>
        </pc:sldMkLst>
      </pc:sldChg>
      <pc:sldChg chg="modSp add mod">
        <pc:chgData name="Pramod Naik" userId="ceb6df04-ef15-4d9b-a141-998a03559d75" providerId="ADAL" clId="{8D8496C7-5C44-4372-99BE-D015FA3DC895}" dt="2025-07-04T17:25:39.726" v="118" actId="20577"/>
        <pc:sldMkLst>
          <pc:docMk/>
          <pc:sldMk cId="510186397" sldId="284"/>
        </pc:sldMkLst>
        <pc:spChg chg="mod">
          <ac:chgData name="Pramod Naik" userId="ceb6df04-ef15-4d9b-a141-998a03559d75" providerId="ADAL" clId="{8D8496C7-5C44-4372-99BE-D015FA3DC895}" dt="2025-07-04T17:25:39.726" v="118" actId="20577"/>
          <ac:spMkLst>
            <pc:docMk/>
            <pc:sldMk cId="510186397" sldId="284"/>
            <ac:spMk id="5" creationId="{D0E6A6E4-6022-9B36-9160-0CAA23778F36}"/>
          </ac:spMkLst>
        </pc:spChg>
      </pc:sldChg>
      <pc:sldChg chg="modSp add mod">
        <pc:chgData name="Pramod Naik" userId="ceb6df04-ef15-4d9b-a141-998a03559d75" providerId="ADAL" clId="{8D8496C7-5C44-4372-99BE-D015FA3DC895}" dt="2025-07-04T17:25:52.391" v="120" actId="403"/>
        <pc:sldMkLst>
          <pc:docMk/>
          <pc:sldMk cId="1426868896" sldId="285"/>
        </pc:sldMkLst>
        <pc:spChg chg="mod">
          <ac:chgData name="Pramod Naik" userId="ceb6df04-ef15-4d9b-a141-998a03559d75" providerId="ADAL" clId="{8D8496C7-5C44-4372-99BE-D015FA3DC895}" dt="2025-07-04T17:25:52.391" v="120" actId="403"/>
          <ac:spMkLst>
            <pc:docMk/>
            <pc:sldMk cId="1426868896" sldId="285"/>
            <ac:spMk id="3" creationId="{369707A5-2E68-CA04-71D6-68FEE8265E5B}"/>
          </ac:spMkLst>
        </pc:spChg>
      </pc:sldChg>
      <pc:sldChg chg="add">
        <pc:chgData name="Pramod Naik" userId="ceb6df04-ef15-4d9b-a141-998a03559d75" providerId="ADAL" clId="{8D8496C7-5C44-4372-99BE-D015FA3DC895}" dt="2025-07-04T17:19:35.535" v="69"/>
        <pc:sldMkLst>
          <pc:docMk/>
          <pc:sldMk cId="252194420" sldId="286"/>
        </pc:sldMkLst>
      </pc:sldChg>
      <pc:sldChg chg="modSp add mod">
        <pc:chgData name="Pramod Naik" userId="ceb6df04-ef15-4d9b-a141-998a03559d75" providerId="ADAL" clId="{8D8496C7-5C44-4372-99BE-D015FA3DC895}" dt="2025-07-04T17:29:04.485" v="133" actId="207"/>
        <pc:sldMkLst>
          <pc:docMk/>
          <pc:sldMk cId="1588033813" sldId="287"/>
        </pc:sldMkLst>
        <pc:spChg chg="mod">
          <ac:chgData name="Pramod Naik" userId="ceb6df04-ef15-4d9b-a141-998a03559d75" providerId="ADAL" clId="{8D8496C7-5C44-4372-99BE-D015FA3DC895}" dt="2025-07-04T17:29:04.485" v="133" actId="207"/>
          <ac:spMkLst>
            <pc:docMk/>
            <pc:sldMk cId="1588033813" sldId="287"/>
            <ac:spMk id="3" creationId="{DF5FFEAD-848B-E0E6-B115-9B8C6CBB5E7E}"/>
          </ac:spMkLst>
        </pc:spChg>
      </pc:sldChg>
      <pc:sldChg chg="modSp add mod">
        <pc:chgData name="Pramod Naik" userId="ceb6df04-ef15-4d9b-a141-998a03559d75" providerId="ADAL" clId="{8D8496C7-5C44-4372-99BE-D015FA3DC895}" dt="2025-07-04T17:33:02.552" v="145" actId="207"/>
        <pc:sldMkLst>
          <pc:docMk/>
          <pc:sldMk cId="1988997150" sldId="289"/>
        </pc:sldMkLst>
        <pc:spChg chg="mod">
          <ac:chgData name="Pramod Naik" userId="ceb6df04-ef15-4d9b-a141-998a03559d75" providerId="ADAL" clId="{8D8496C7-5C44-4372-99BE-D015FA3DC895}" dt="2025-07-04T17:33:02.552" v="145" actId="207"/>
          <ac:spMkLst>
            <pc:docMk/>
            <pc:sldMk cId="1988997150" sldId="289"/>
            <ac:spMk id="5" creationId="{A6465986-B2E3-9BAB-F08C-A9E187811D28}"/>
          </ac:spMkLst>
        </pc:spChg>
      </pc:sldChg>
      <pc:sldChg chg="add">
        <pc:chgData name="Pramod Naik" userId="ceb6df04-ef15-4d9b-a141-998a03559d75" providerId="ADAL" clId="{8D8496C7-5C44-4372-99BE-D015FA3DC895}" dt="2025-07-04T17:19:35.535" v="69"/>
        <pc:sldMkLst>
          <pc:docMk/>
          <pc:sldMk cId="1496530238" sldId="290"/>
        </pc:sldMkLst>
      </pc:sldChg>
      <pc:sldChg chg="modSp add mod">
        <pc:chgData name="Pramod Naik" userId="ceb6df04-ef15-4d9b-a141-998a03559d75" providerId="ADAL" clId="{8D8496C7-5C44-4372-99BE-D015FA3DC895}" dt="2025-07-04T17:35:02.845" v="164" actId="732"/>
        <pc:sldMkLst>
          <pc:docMk/>
          <pc:sldMk cId="564671573" sldId="291"/>
        </pc:sldMkLst>
        <pc:spChg chg="mod">
          <ac:chgData name="Pramod Naik" userId="ceb6df04-ef15-4d9b-a141-998a03559d75" providerId="ADAL" clId="{8D8496C7-5C44-4372-99BE-D015FA3DC895}" dt="2025-07-04T17:34:32.882" v="160" actId="255"/>
          <ac:spMkLst>
            <pc:docMk/>
            <pc:sldMk cId="564671573" sldId="291"/>
            <ac:spMk id="3" creationId="{9224384F-3F77-9504-3D30-F05F39AA2358}"/>
          </ac:spMkLst>
        </pc:spChg>
        <pc:spChg chg="mod">
          <ac:chgData name="Pramod Naik" userId="ceb6df04-ef15-4d9b-a141-998a03559d75" providerId="ADAL" clId="{8D8496C7-5C44-4372-99BE-D015FA3DC895}" dt="2025-07-04T17:35:02.845" v="164" actId="732"/>
          <ac:spMkLst>
            <pc:docMk/>
            <pc:sldMk cId="564671573" sldId="291"/>
            <ac:spMk id="7" creationId="{77F4F15F-7B17-2ADA-85D2-4689AE03D333}"/>
          </ac:spMkLst>
        </pc:spChg>
        <pc:grpChg chg="mod">
          <ac:chgData name="Pramod Naik" userId="ceb6df04-ef15-4d9b-a141-998a03559d75" providerId="ADAL" clId="{8D8496C7-5C44-4372-99BE-D015FA3DC895}" dt="2025-07-04T17:35:02.845" v="164" actId="732"/>
          <ac:grpSpMkLst>
            <pc:docMk/>
            <pc:sldMk cId="564671573" sldId="291"/>
            <ac:grpSpMk id="8" creationId="{2EAE9C6E-EDFF-4BE2-A08E-1C978537B749}"/>
          </ac:grpSpMkLst>
        </pc:grpChg>
        <pc:picChg chg="mod">
          <ac:chgData name="Pramod Naik" userId="ceb6df04-ef15-4d9b-a141-998a03559d75" providerId="ADAL" clId="{8D8496C7-5C44-4372-99BE-D015FA3DC895}" dt="2025-07-04T17:35:02.845" v="164" actId="732"/>
          <ac:picMkLst>
            <pc:docMk/>
            <pc:sldMk cId="564671573" sldId="291"/>
            <ac:picMk id="6" creationId="{3D5B2E4D-DA19-D405-7FD2-88FDCF85F977}"/>
          </ac:picMkLst>
        </pc:picChg>
        <pc:picChg chg="mod">
          <ac:chgData name="Pramod Naik" userId="ceb6df04-ef15-4d9b-a141-998a03559d75" providerId="ADAL" clId="{8D8496C7-5C44-4372-99BE-D015FA3DC895}" dt="2025-07-04T17:35:02.845" v="164" actId="732"/>
          <ac:picMkLst>
            <pc:docMk/>
            <pc:sldMk cId="564671573" sldId="291"/>
            <ac:picMk id="23556" creationId="{ED901057-A993-C011-2A11-593CE9D4C7E0}"/>
          </ac:picMkLst>
        </pc:picChg>
      </pc:sldChg>
      <pc:sldChg chg="del">
        <pc:chgData name="Pramod Naik" userId="ceb6df04-ef15-4d9b-a141-998a03559d75" providerId="ADAL" clId="{8D8496C7-5C44-4372-99BE-D015FA3DC895}" dt="2025-07-04T17:10:57.694" v="65" actId="47"/>
        <pc:sldMkLst>
          <pc:docMk/>
          <pc:sldMk cId="1148078753" sldId="427"/>
        </pc:sldMkLst>
      </pc:sldChg>
      <pc:sldChg chg="del">
        <pc:chgData name="Pramod Naik" userId="ceb6df04-ef15-4d9b-a141-998a03559d75" providerId="ADAL" clId="{8D8496C7-5C44-4372-99BE-D015FA3DC895}" dt="2025-07-04T17:10:30.202" v="13" actId="47"/>
        <pc:sldMkLst>
          <pc:docMk/>
          <pc:sldMk cId="1986873317" sldId="428"/>
        </pc:sldMkLst>
      </pc:sldChg>
      <pc:sldChg chg="add ord">
        <pc:chgData name="Pramod Naik" userId="ceb6df04-ef15-4d9b-a141-998a03559d75" providerId="ADAL" clId="{8D8496C7-5C44-4372-99BE-D015FA3DC895}" dt="2025-07-04T17:10:59.381" v="68"/>
        <pc:sldMkLst>
          <pc:docMk/>
          <pc:sldMk cId="3664504081" sldId="428"/>
        </pc:sldMkLst>
      </pc:sldChg>
      <pc:sldChg chg="del">
        <pc:chgData name="Pramod Naik" userId="ceb6df04-ef15-4d9b-a141-998a03559d75" providerId="ADAL" clId="{8D8496C7-5C44-4372-99BE-D015FA3DC895}" dt="2025-07-04T17:10:30.177" v="12" actId="47"/>
        <pc:sldMkLst>
          <pc:docMk/>
          <pc:sldMk cId="3073614793" sldId="429"/>
        </pc:sldMkLst>
      </pc:sldChg>
      <pc:sldChg chg="del">
        <pc:chgData name="Pramod Naik" userId="ceb6df04-ef15-4d9b-a141-998a03559d75" providerId="ADAL" clId="{8D8496C7-5C44-4372-99BE-D015FA3DC895}" dt="2025-07-04T17:10:30.228" v="14" actId="47"/>
        <pc:sldMkLst>
          <pc:docMk/>
          <pc:sldMk cId="4029198354" sldId="430"/>
        </pc:sldMkLst>
      </pc:sldChg>
      <pc:sldChg chg="del">
        <pc:chgData name="Pramod Naik" userId="ceb6df04-ef15-4d9b-a141-998a03559d75" providerId="ADAL" clId="{8D8496C7-5C44-4372-99BE-D015FA3DC895}" dt="2025-07-04T17:10:30.278" v="15" actId="47"/>
        <pc:sldMkLst>
          <pc:docMk/>
          <pc:sldMk cId="3668359328" sldId="431"/>
        </pc:sldMkLst>
      </pc:sldChg>
      <pc:sldChg chg="del">
        <pc:chgData name="Pramod Naik" userId="ceb6df04-ef15-4d9b-a141-998a03559d75" providerId="ADAL" clId="{8D8496C7-5C44-4372-99BE-D015FA3DC895}" dt="2025-07-04T17:10:31.793" v="37" actId="47"/>
        <pc:sldMkLst>
          <pc:docMk/>
          <pc:sldMk cId="2812883948" sldId="443"/>
        </pc:sldMkLst>
      </pc:sldChg>
      <pc:sldChg chg="del">
        <pc:chgData name="Pramod Naik" userId="ceb6df04-ef15-4d9b-a141-998a03559d75" providerId="ADAL" clId="{8D8496C7-5C44-4372-99BE-D015FA3DC895}" dt="2025-07-04T17:10:31.834" v="38" actId="47"/>
        <pc:sldMkLst>
          <pc:docMk/>
          <pc:sldMk cId="4238744531" sldId="444"/>
        </pc:sldMkLst>
      </pc:sldChg>
      <pc:sldChg chg="del">
        <pc:chgData name="Pramod Naik" userId="ceb6df04-ef15-4d9b-a141-998a03559d75" providerId="ADAL" clId="{8D8496C7-5C44-4372-99BE-D015FA3DC895}" dt="2025-07-04T17:10:30.075" v="9" actId="47"/>
        <pc:sldMkLst>
          <pc:docMk/>
          <pc:sldMk cId="3758266961" sldId="802"/>
        </pc:sldMkLst>
      </pc:sldChg>
      <pc:sldChg chg="del">
        <pc:chgData name="Pramod Naik" userId="ceb6df04-ef15-4d9b-a141-998a03559d75" providerId="ADAL" clId="{8D8496C7-5C44-4372-99BE-D015FA3DC895}" dt="2025-07-04T17:10:30.126" v="10" actId="47"/>
        <pc:sldMkLst>
          <pc:docMk/>
          <pc:sldMk cId="2389883007" sldId="803"/>
        </pc:sldMkLst>
      </pc:sldChg>
      <pc:sldChg chg="del">
        <pc:chgData name="Pramod Naik" userId="ceb6df04-ef15-4d9b-a141-998a03559d75" providerId="ADAL" clId="{8D8496C7-5C44-4372-99BE-D015FA3DC895}" dt="2025-07-04T17:10:33.449" v="57" actId="47"/>
        <pc:sldMkLst>
          <pc:docMk/>
          <pc:sldMk cId="725509964" sldId="804"/>
        </pc:sldMkLst>
      </pc:sldChg>
      <pc:sldChg chg="del">
        <pc:chgData name="Pramod Naik" userId="ceb6df04-ef15-4d9b-a141-998a03559d75" providerId="ADAL" clId="{8D8496C7-5C44-4372-99BE-D015FA3DC895}" dt="2025-07-04T17:10:30.317" v="17" actId="47"/>
        <pc:sldMkLst>
          <pc:docMk/>
          <pc:sldMk cId="2821186392" sldId="805"/>
        </pc:sldMkLst>
      </pc:sldChg>
      <pc:sldChg chg="del">
        <pc:chgData name="Pramod Naik" userId="ceb6df04-ef15-4d9b-a141-998a03559d75" providerId="ADAL" clId="{8D8496C7-5C44-4372-99BE-D015FA3DC895}" dt="2025-07-04T17:10:30.353" v="18" actId="47"/>
        <pc:sldMkLst>
          <pc:docMk/>
          <pc:sldMk cId="2628583211" sldId="806"/>
        </pc:sldMkLst>
      </pc:sldChg>
      <pc:sldChg chg="del">
        <pc:chgData name="Pramod Naik" userId="ceb6df04-ef15-4d9b-a141-998a03559d75" providerId="ADAL" clId="{8D8496C7-5C44-4372-99BE-D015FA3DC895}" dt="2025-07-04T17:10:30.409" v="19" actId="47"/>
        <pc:sldMkLst>
          <pc:docMk/>
          <pc:sldMk cId="3689612021" sldId="807"/>
        </pc:sldMkLst>
      </pc:sldChg>
      <pc:sldChg chg="del">
        <pc:chgData name="Pramod Naik" userId="ceb6df04-ef15-4d9b-a141-998a03559d75" providerId="ADAL" clId="{8D8496C7-5C44-4372-99BE-D015FA3DC895}" dt="2025-07-04T17:10:30.424" v="20" actId="47"/>
        <pc:sldMkLst>
          <pc:docMk/>
          <pc:sldMk cId="1807050808" sldId="808"/>
        </pc:sldMkLst>
      </pc:sldChg>
      <pc:sldChg chg="del">
        <pc:chgData name="Pramod Naik" userId="ceb6df04-ef15-4d9b-a141-998a03559d75" providerId="ADAL" clId="{8D8496C7-5C44-4372-99BE-D015FA3DC895}" dt="2025-07-04T17:10:30.457" v="21" actId="47"/>
        <pc:sldMkLst>
          <pc:docMk/>
          <pc:sldMk cId="3984954686" sldId="809"/>
        </pc:sldMkLst>
      </pc:sldChg>
      <pc:sldChg chg="del">
        <pc:chgData name="Pramod Naik" userId="ceb6df04-ef15-4d9b-a141-998a03559d75" providerId="ADAL" clId="{8D8496C7-5C44-4372-99BE-D015FA3DC895}" dt="2025-07-04T17:10:30.497" v="22" actId="47"/>
        <pc:sldMkLst>
          <pc:docMk/>
          <pc:sldMk cId="565596243" sldId="810"/>
        </pc:sldMkLst>
      </pc:sldChg>
      <pc:sldChg chg="del">
        <pc:chgData name="Pramod Naik" userId="ceb6df04-ef15-4d9b-a141-998a03559d75" providerId="ADAL" clId="{8D8496C7-5C44-4372-99BE-D015FA3DC895}" dt="2025-07-04T17:10:30.300" v="16" actId="47"/>
        <pc:sldMkLst>
          <pc:docMk/>
          <pc:sldMk cId="3187916009" sldId="811"/>
        </pc:sldMkLst>
      </pc:sldChg>
      <pc:sldChg chg="del">
        <pc:chgData name="Pramod Naik" userId="ceb6df04-ef15-4d9b-a141-998a03559d75" providerId="ADAL" clId="{8D8496C7-5C44-4372-99BE-D015FA3DC895}" dt="2025-07-04T17:10:30.856" v="23" actId="47"/>
        <pc:sldMkLst>
          <pc:docMk/>
          <pc:sldMk cId="2765334203" sldId="812"/>
        </pc:sldMkLst>
      </pc:sldChg>
      <pc:sldChg chg="del">
        <pc:chgData name="Pramod Naik" userId="ceb6df04-ef15-4d9b-a141-998a03559d75" providerId="ADAL" clId="{8D8496C7-5C44-4372-99BE-D015FA3DC895}" dt="2025-07-04T17:10:31.372" v="24" actId="47"/>
        <pc:sldMkLst>
          <pc:docMk/>
          <pc:sldMk cId="1042934319" sldId="813"/>
        </pc:sldMkLst>
      </pc:sldChg>
      <pc:sldChg chg="del">
        <pc:chgData name="Pramod Naik" userId="ceb6df04-ef15-4d9b-a141-998a03559d75" providerId="ADAL" clId="{8D8496C7-5C44-4372-99BE-D015FA3DC895}" dt="2025-07-04T17:10:31.405" v="25" actId="47"/>
        <pc:sldMkLst>
          <pc:docMk/>
          <pc:sldMk cId="1947210015" sldId="814"/>
        </pc:sldMkLst>
      </pc:sldChg>
      <pc:sldChg chg="del">
        <pc:chgData name="Pramod Naik" userId="ceb6df04-ef15-4d9b-a141-998a03559d75" providerId="ADAL" clId="{8D8496C7-5C44-4372-99BE-D015FA3DC895}" dt="2025-07-04T17:10:31.433" v="26" actId="47"/>
        <pc:sldMkLst>
          <pc:docMk/>
          <pc:sldMk cId="3023744639" sldId="815"/>
        </pc:sldMkLst>
      </pc:sldChg>
      <pc:sldChg chg="del">
        <pc:chgData name="Pramod Naik" userId="ceb6df04-ef15-4d9b-a141-998a03559d75" providerId="ADAL" clId="{8D8496C7-5C44-4372-99BE-D015FA3DC895}" dt="2025-07-04T17:10:31.465" v="27" actId="47"/>
        <pc:sldMkLst>
          <pc:docMk/>
          <pc:sldMk cId="2232840958" sldId="816"/>
        </pc:sldMkLst>
      </pc:sldChg>
      <pc:sldChg chg="del">
        <pc:chgData name="Pramod Naik" userId="ceb6df04-ef15-4d9b-a141-998a03559d75" providerId="ADAL" clId="{8D8496C7-5C44-4372-99BE-D015FA3DC895}" dt="2025-07-04T17:10:31.497" v="28" actId="47"/>
        <pc:sldMkLst>
          <pc:docMk/>
          <pc:sldMk cId="1958908736" sldId="817"/>
        </pc:sldMkLst>
      </pc:sldChg>
      <pc:sldChg chg="del">
        <pc:chgData name="Pramod Naik" userId="ceb6df04-ef15-4d9b-a141-998a03559d75" providerId="ADAL" clId="{8D8496C7-5C44-4372-99BE-D015FA3DC895}" dt="2025-07-04T17:10:31.536" v="29" actId="47"/>
        <pc:sldMkLst>
          <pc:docMk/>
          <pc:sldMk cId="2603702130" sldId="818"/>
        </pc:sldMkLst>
      </pc:sldChg>
      <pc:sldChg chg="del">
        <pc:chgData name="Pramod Naik" userId="ceb6df04-ef15-4d9b-a141-998a03559d75" providerId="ADAL" clId="{8D8496C7-5C44-4372-99BE-D015FA3DC895}" dt="2025-07-04T17:10:31.565" v="30" actId="47"/>
        <pc:sldMkLst>
          <pc:docMk/>
          <pc:sldMk cId="1715032640" sldId="819"/>
        </pc:sldMkLst>
      </pc:sldChg>
      <pc:sldChg chg="del">
        <pc:chgData name="Pramod Naik" userId="ceb6df04-ef15-4d9b-a141-998a03559d75" providerId="ADAL" clId="{8D8496C7-5C44-4372-99BE-D015FA3DC895}" dt="2025-07-04T17:10:31.610" v="31" actId="47"/>
        <pc:sldMkLst>
          <pc:docMk/>
          <pc:sldMk cId="792769975" sldId="820"/>
        </pc:sldMkLst>
      </pc:sldChg>
      <pc:sldChg chg="del">
        <pc:chgData name="Pramod Naik" userId="ceb6df04-ef15-4d9b-a141-998a03559d75" providerId="ADAL" clId="{8D8496C7-5C44-4372-99BE-D015FA3DC895}" dt="2025-07-04T17:10:31.639" v="32" actId="47"/>
        <pc:sldMkLst>
          <pc:docMk/>
          <pc:sldMk cId="4279794649" sldId="821"/>
        </pc:sldMkLst>
      </pc:sldChg>
      <pc:sldChg chg="del">
        <pc:chgData name="Pramod Naik" userId="ceb6df04-ef15-4d9b-a141-998a03559d75" providerId="ADAL" clId="{8D8496C7-5C44-4372-99BE-D015FA3DC895}" dt="2025-07-04T17:10:31.674" v="33" actId="47"/>
        <pc:sldMkLst>
          <pc:docMk/>
          <pc:sldMk cId="72100597" sldId="822"/>
        </pc:sldMkLst>
      </pc:sldChg>
      <pc:sldChg chg="del">
        <pc:chgData name="Pramod Naik" userId="ceb6df04-ef15-4d9b-a141-998a03559d75" providerId="ADAL" clId="{8D8496C7-5C44-4372-99BE-D015FA3DC895}" dt="2025-07-04T17:10:31.702" v="34" actId="47"/>
        <pc:sldMkLst>
          <pc:docMk/>
          <pc:sldMk cId="1699470194" sldId="823"/>
        </pc:sldMkLst>
      </pc:sldChg>
      <pc:sldChg chg="del">
        <pc:chgData name="Pramod Naik" userId="ceb6df04-ef15-4d9b-a141-998a03559d75" providerId="ADAL" clId="{8D8496C7-5C44-4372-99BE-D015FA3DC895}" dt="2025-07-04T17:10:31.740" v="35" actId="47"/>
        <pc:sldMkLst>
          <pc:docMk/>
          <pc:sldMk cId="1862185883" sldId="824"/>
        </pc:sldMkLst>
      </pc:sldChg>
      <pc:sldChg chg="del">
        <pc:chgData name="Pramod Naik" userId="ceb6df04-ef15-4d9b-a141-998a03559d75" providerId="ADAL" clId="{8D8496C7-5C44-4372-99BE-D015FA3DC895}" dt="2025-07-04T17:10:31.766" v="36" actId="47"/>
        <pc:sldMkLst>
          <pc:docMk/>
          <pc:sldMk cId="1333217736" sldId="825"/>
        </pc:sldMkLst>
      </pc:sldChg>
      <pc:sldChg chg="del">
        <pc:chgData name="Pramod Naik" userId="ceb6df04-ef15-4d9b-a141-998a03559d75" providerId="ADAL" clId="{8D8496C7-5C44-4372-99BE-D015FA3DC895}" dt="2025-07-04T17:10:31.907" v="40" actId="47"/>
        <pc:sldMkLst>
          <pc:docMk/>
          <pc:sldMk cId="616466261" sldId="826"/>
        </pc:sldMkLst>
      </pc:sldChg>
      <pc:sldChg chg="del">
        <pc:chgData name="Pramod Naik" userId="ceb6df04-ef15-4d9b-a141-998a03559d75" providerId="ADAL" clId="{8D8496C7-5C44-4372-99BE-D015FA3DC895}" dt="2025-07-04T17:10:32.456" v="41" actId="47"/>
        <pc:sldMkLst>
          <pc:docMk/>
          <pc:sldMk cId="2494359165" sldId="827"/>
        </pc:sldMkLst>
      </pc:sldChg>
      <pc:sldChg chg="del">
        <pc:chgData name="Pramod Naik" userId="ceb6df04-ef15-4d9b-a141-998a03559d75" providerId="ADAL" clId="{8D8496C7-5C44-4372-99BE-D015FA3DC895}" dt="2025-07-04T17:10:32.966" v="42" actId="47"/>
        <pc:sldMkLst>
          <pc:docMk/>
          <pc:sldMk cId="3298173137" sldId="828"/>
        </pc:sldMkLst>
      </pc:sldChg>
      <pc:sldChg chg="del">
        <pc:chgData name="Pramod Naik" userId="ceb6df04-ef15-4d9b-a141-998a03559d75" providerId="ADAL" clId="{8D8496C7-5C44-4372-99BE-D015FA3DC895}" dt="2025-07-04T17:10:32.996" v="43" actId="47"/>
        <pc:sldMkLst>
          <pc:docMk/>
          <pc:sldMk cId="342539356" sldId="829"/>
        </pc:sldMkLst>
      </pc:sldChg>
      <pc:sldChg chg="del">
        <pc:chgData name="Pramod Naik" userId="ceb6df04-ef15-4d9b-a141-998a03559d75" providerId="ADAL" clId="{8D8496C7-5C44-4372-99BE-D015FA3DC895}" dt="2025-07-04T17:10:33.029" v="44" actId="47"/>
        <pc:sldMkLst>
          <pc:docMk/>
          <pc:sldMk cId="2668433924" sldId="830"/>
        </pc:sldMkLst>
      </pc:sldChg>
      <pc:sldChg chg="del">
        <pc:chgData name="Pramod Naik" userId="ceb6df04-ef15-4d9b-a141-998a03559d75" providerId="ADAL" clId="{8D8496C7-5C44-4372-99BE-D015FA3DC895}" dt="2025-07-04T17:10:31.863" v="39" actId="47"/>
        <pc:sldMkLst>
          <pc:docMk/>
          <pc:sldMk cId="495546321" sldId="831"/>
        </pc:sldMkLst>
      </pc:sldChg>
      <pc:sldChg chg="del">
        <pc:chgData name="Pramod Naik" userId="ceb6df04-ef15-4d9b-a141-998a03559d75" providerId="ADAL" clId="{8D8496C7-5C44-4372-99BE-D015FA3DC895}" dt="2025-07-04T17:10:33.067" v="45" actId="47"/>
        <pc:sldMkLst>
          <pc:docMk/>
          <pc:sldMk cId="4179786724" sldId="832"/>
        </pc:sldMkLst>
      </pc:sldChg>
      <pc:sldChg chg="del">
        <pc:chgData name="Pramod Naik" userId="ceb6df04-ef15-4d9b-a141-998a03559d75" providerId="ADAL" clId="{8D8496C7-5C44-4372-99BE-D015FA3DC895}" dt="2025-07-04T17:10:33.098" v="46" actId="47"/>
        <pc:sldMkLst>
          <pc:docMk/>
          <pc:sldMk cId="573588146" sldId="833"/>
        </pc:sldMkLst>
      </pc:sldChg>
      <pc:sldChg chg="del">
        <pc:chgData name="Pramod Naik" userId="ceb6df04-ef15-4d9b-a141-998a03559d75" providerId="ADAL" clId="{8D8496C7-5C44-4372-99BE-D015FA3DC895}" dt="2025-07-04T17:10:33.129" v="47" actId="47"/>
        <pc:sldMkLst>
          <pc:docMk/>
          <pc:sldMk cId="533626814" sldId="834"/>
        </pc:sldMkLst>
      </pc:sldChg>
      <pc:sldChg chg="del">
        <pc:chgData name="Pramod Naik" userId="ceb6df04-ef15-4d9b-a141-998a03559d75" providerId="ADAL" clId="{8D8496C7-5C44-4372-99BE-D015FA3DC895}" dt="2025-07-04T17:10:33.157" v="48" actId="47"/>
        <pc:sldMkLst>
          <pc:docMk/>
          <pc:sldMk cId="2408693022" sldId="835"/>
        </pc:sldMkLst>
      </pc:sldChg>
      <pc:sldChg chg="del">
        <pc:chgData name="Pramod Naik" userId="ceb6df04-ef15-4d9b-a141-998a03559d75" providerId="ADAL" clId="{8D8496C7-5C44-4372-99BE-D015FA3DC895}" dt="2025-07-04T17:10:33.192" v="49" actId="47"/>
        <pc:sldMkLst>
          <pc:docMk/>
          <pc:sldMk cId="3482729430" sldId="836"/>
        </pc:sldMkLst>
      </pc:sldChg>
      <pc:sldChg chg="del">
        <pc:chgData name="Pramod Naik" userId="ceb6df04-ef15-4d9b-a141-998a03559d75" providerId="ADAL" clId="{8D8496C7-5C44-4372-99BE-D015FA3DC895}" dt="2025-07-04T17:10:33.228" v="50" actId="47"/>
        <pc:sldMkLst>
          <pc:docMk/>
          <pc:sldMk cId="1425376494" sldId="837"/>
        </pc:sldMkLst>
      </pc:sldChg>
      <pc:sldChg chg="del">
        <pc:chgData name="Pramod Naik" userId="ceb6df04-ef15-4d9b-a141-998a03559d75" providerId="ADAL" clId="{8D8496C7-5C44-4372-99BE-D015FA3DC895}" dt="2025-07-04T17:10:33.253" v="51" actId="47"/>
        <pc:sldMkLst>
          <pc:docMk/>
          <pc:sldMk cId="152909076" sldId="838"/>
        </pc:sldMkLst>
      </pc:sldChg>
      <pc:sldChg chg="del">
        <pc:chgData name="Pramod Naik" userId="ceb6df04-ef15-4d9b-a141-998a03559d75" providerId="ADAL" clId="{8D8496C7-5C44-4372-99BE-D015FA3DC895}" dt="2025-07-04T17:10:33.287" v="52" actId="47"/>
        <pc:sldMkLst>
          <pc:docMk/>
          <pc:sldMk cId="1544694728" sldId="839"/>
        </pc:sldMkLst>
      </pc:sldChg>
      <pc:sldChg chg="add del">
        <pc:chgData name="Pramod Naik" userId="ceb6df04-ef15-4d9b-a141-998a03559d75" providerId="ADAL" clId="{8D8496C7-5C44-4372-99BE-D015FA3DC895}" dt="2025-07-04T17:10:34.984" v="59" actId="47"/>
        <pc:sldMkLst>
          <pc:docMk/>
          <pc:sldMk cId="2018463319" sldId="840"/>
        </pc:sldMkLst>
      </pc:sldChg>
      <pc:sldChg chg="del">
        <pc:chgData name="Pramod Naik" userId="ceb6df04-ef15-4d9b-a141-998a03559d75" providerId="ADAL" clId="{8D8496C7-5C44-4372-99BE-D015FA3DC895}" dt="2025-07-04T17:10:33.321" v="53" actId="47"/>
        <pc:sldMkLst>
          <pc:docMk/>
          <pc:sldMk cId="94651295" sldId="841"/>
        </pc:sldMkLst>
      </pc:sldChg>
      <pc:sldChg chg="add">
        <pc:chgData name="Pramod Naik" userId="ceb6df04-ef15-4d9b-a141-998a03559d75" providerId="ADAL" clId="{8D8496C7-5C44-4372-99BE-D015FA3DC895}" dt="2025-07-04T17:10:38.604" v="60"/>
        <pc:sldMkLst>
          <pc:docMk/>
          <pc:sldMk cId="4033221829" sldId="841"/>
        </pc:sldMkLst>
      </pc:sldChg>
      <pc:sldChg chg="del">
        <pc:chgData name="Pramod Naik" userId="ceb6df04-ef15-4d9b-a141-998a03559d75" providerId="ADAL" clId="{8D8496C7-5C44-4372-99BE-D015FA3DC895}" dt="2025-07-04T17:10:33.350" v="54" actId="47"/>
        <pc:sldMkLst>
          <pc:docMk/>
          <pc:sldMk cId="852940305" sldId="842"/>
        </pc:sldMkLst>
      </pc:sldChg>
      <pc:sldChg chg="add">
        <pc:chgData name="Pramod Naik" userId="ceb6df04-ef15-4d9b-a141-998a03559d75" providerId="ADAL" clId="{8D8496C7-5C44-4372-99BE-D015FA3DC895}" dt="2025-07-04T17:10:38.756" v="61"/>
        <pc:sldMkLst>
          <pc:docMk/>
          <pc:sldMk cId="2613572271" sldId="842"/>
        </pc:sldMkLst>
      </pc:sldChg>
      <pc:sldChg chg="del">
        <pc:chgData name="Pramod Naik" userId="ceb6df04-ef15-4d9b-a141-998a03559d75" providerId="ADAL" clId="{8D8496C7-5C44-4372-99BE-D015FA3DC895}" dt="2025-07-04T17:10:33.383" v="55" actId="47"/>
        <pc:sldMkLst>
          <pc:docMk/>
          <pc:sldMk cId="2870649011" sldId="843"/>
        </pc:sldMkLst>
      </pc:sldChg>
      <pc:sldChg chg="add">
        <pc:chgData name="Pramod Naik" userId="ceb6df04-ef15-4d9b-a141-998a03559d75" providerId="ADAL" clId="{8D8496C7-5C44-4372-99BE-D015FA3DC895}" dt="2025-07-04T17:10:38.908" v="62"/>
        <pc:sldMkLst>
          <pc:docMk/>
          <pc:sldMk cId="3457226269" sldId="843"/>
        </pc:sldMkLst>
      </pc:sldChg>
      <pc:sldChg chg="del">
        <pc:chgData name="Pramod Naik" userId="ceb6df04-ef15-4d9b-a141-998a03559d75" providerId="ADAL" clId="{8D8496C7-5C44-4372-99BE-D015FA3DC895}" dt="2025-07-04T17:10:33.417" v="56" actId="47"/>
        <pc:sldMkLst>
          <pc:docMk/>
          <pc:sldMk cId="2247688424" sldId="844"/>
        </pc:sldMkLst>
      </pc:sldChg>
      <pc:sldChg chg="add">
        <pc:chgData name="Pramod Naik" userId="ceb6df04-ef15-4d9b-a141-998a03559d75" providerId="ADAL" clId="{8D8496C7-5C44-4372-99BE-D015FA3DC895}" dt="2025-07-04T17:10:39.052" v="63"/>
        <pc:sldMkLst>
          <pc:docMk/>
          <pc:sldMk cId="3467366708" sldId="844"/>
        </pc:sldMkLst>
      </pc:sldChg>
      <pc:sldChg chg="add">
        <pc:chgData name="Pramod Naik" userId="ceb6df04-ef15-4d9b-a141-998a03559d75" providerId="ADAL" clId="{8D8496C7-5C44-4372-99BE-D015FA3DC895}" dt="2025-07-04T17:10:39.205" v="64"/>
        <pc:sldMkLst>
          <pc:docMk/>
          <pc:sldMk cId="2989589413" sldId="845"/>
        </pc:sldMkLst>
      </pc:sldChg>
      <pc:sldChg chg="modSp add mod ord">
        <pc:chgData name="Pramod Naik" userId="ceb6df04-ef15-4d9b-a141-998a03559d75" providerId="ADAL" clId="{8D8496C7-5C44-4372-99BE-D015FA3DC895}" dt="2025-07-04T17:23:52.879" v="79" actId="403"/>
        <pc:sldMkLst>
          <pc:docMk/>
          <pc:sldMk cId="1444396400" sldId="846"/>
        </pc:sldMkLst>
        <pc:spChg chg="mod">
          <ac:chgData name="Pramod Naik" userId="ceb6df04-ef15-4d9b-a141-998a03559d75" providerId="ADAL" clId="{8D8496C7-5C44-4372-99BE-D015FA3DC895}" dt="2025-07-04T17:23:52.879" v="79" actId="403"/>
          <ac:spMkLst>
            <pc:docMk/>
            <pc:sldMk cId="1444396400" sldId="846"/>
            <ac:spMk id="5" creationId="{13DCB72E-766B-31EA-0076-3684652D8089}"/>
          </ac:spMkLst>
        </pc:spChg>
      </pc:sldChg>
      <pc:sldChg chg="add">
        <pc:chgData name="Pramod Naik" userId="ceb6df04-ef15-4d9b-a141-998a03559d75" providerId="ADAL" clId="{8D8496C7-5C44-4372-99BE-D015FA3DC895}" dt="2025-07-04T17:35:16.819" v="165"/>
        <pc:sldMkLst>
          <pc:docMk/>
          <pc:sldMk cId="1788168237" sldId="84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715299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1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448049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92070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9577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422398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24475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3647294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67665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1375475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050FF069-687C-4110-9C8F-B52BF36C2535}" type="datetimeFigureOut">
              <a:rPr lang="en-IN" smtClean="0"/>
              <a:t>04-07-2025</a:t>
            </a:fld>
            <a:endParaRPr lang="en-IN"/>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F012B93-754B-40E2-B673-F3825D75AA44}" type="slidenum">
              <a:rPr lang="en-IN" smtClean="0"/>
              <a:t>‹#›</a:t>
            </a:fld>
            <a:endParaRPr lang="en-IN"/>
          </a:p>
        </p:txBody>
      </p:sp>
    </p:spTree>
    <p:extLst>
      <p:ext uri="{BB962C8B-B14F-4D97-AF65-F5344CB8AC3E}">
        <p14:creationId xmlns:p14="http://schemas.microsoft.com/office/powerpoint/2010/main" val="2012265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050FF069-687C-4110-9C8F-B52BF36C2535}" type="datetimeFigureOut">
              <a:rPr lang="en-IN" smtClean="0"/>
              <a:t>04-07-2025</a:t>
            </a:fld>
            <a:endParaRPr lang="en-IN"/>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F012B93-754B-40E2-B673-F3825D75AA44}" type="slidenum">
              <a:rPr lang="en-IN" smtClean="0"/>
              <a:t>‹#›</a:t>
            </a:fld>
            <a:endParaRPr lang="en-IN"/>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9" name="Group 8">
            <a:extLst>
              <a:ext uri="{FF2B5EF4-FFF2-40B4-BE49-F238E27FC236}">
                <a16:creationId xmlns:a16="http://schemas.microsoft.com/office/drawing/2014/main" id="{3281849D-54CA-C13E-3D84-DB247AB9A268}"/>
              </a:ext>
            </a:extLst>
          </p:cNvPr>
          <p:cNvGrpSpPr/>
          <p:nvPr/>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92799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datacamp.com/blog/supervised-machine-learning" TargetMode="External"/><Relationship Id="rId2" Type="http://schemas.openxmlformats.org/officeDocument/2006/relationships/hyperlink" Target="https://www.datacamp.com/blog/clustering-in-machine-learning-5-essential-clustering-algorithms"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6BFA8-DC09-0939-AAEC-E1F79339EF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E923D-6429-9053-3B97-160F0D73FDCB}"/>
              </a:ext>
            </a:extLst>
          </p:cNvPr>
          <p:cNvSpPr>
            <a:spLocks noGrp="1"/>
          </p:cNvSpPr>
          <p:nvPr>
            <p:ph idx="1"/>
          </p:nvPr>
        </p:nvSpPr>
        <p:spPr>
          <a:xfrm>
            <a:off x="743688" y="1088572"/>
            <a:ext cx="10900568" cy="4354286"/>
          </a:xfrm>
        </p:spPr>
        <p:txBody>
          <a:bodyPr>
            <a:normAutofit/>
          </a:bodyPr>
          <a:lstStyle/>
          <a:p>
            <a:pPr marL="0" indent="0">
              <a:buNone/>
            </a:pPr>
            <a:r>
              <a:rPr lang="en-US" sz="3200" b="1" dirty="0">
                <a:solidFill>
                  <a:srgbClr val="C00000"/>
                </a:solidFill>
              </a:rPr>
              <a:t>Module-3: </a:t>
            </a:r>
            <a:r>
              <a:rPr lang="en-US" sz="3200" b="1" dirty="0">
                <a:solidFill>
                  <a:schemeClr val="accent3">
                    <a:lumMod val="50000"/>
                  </a:schemeClr>
                </a:solidFill>
              </a:rPr>
              <a:t>Unsupervised Learning: </a:t>
            </a:r>
          </a:p>
          <a:p>
            <a:pPr marL="0" indent="0">
              <a:buNone/>
            </a:pPr>
            <a:r>
              <a:rPr lang="en-US" sz="3200" b="1" dirty="0"/>
              <a:t>Clustering: </a:t>
            </a:r>
            <a:r>
              <a:rPr lang="en-US" sz="3200" dirty="0"/>
              <a:t>K-Means clustering, Hierarchical clustering, Evaluation of clustering results. </a:t>
            </a:r>
          </a:p>
          <a:p>
            <a:pPr marL="0" indent="0">
              <a:buNone/>
            </a:pPr>
            <a:r>
              <a:rPr lang="en-US" sz="3200" b="1" dirty="0"/>
              <a:t>Dimensionality Reduction: </a:t>
            </a:r>
            <a:r>
              <a:rPr lang="en-US" sz="3200" dirty="0"/>
              <a:t>Principal Component Analysis (PCA), Linear Discriminant Analysis (LDA) t-Distributed Stochastic Neighbor Embedding (t-SNE).  </a:t>
            </a:r>
          </a:p>
          <a:p>
            <a:pPr marL="0" indent="0">
              <a:buNone/>
            </a:pPr>
            <a:r>
              <a:rPr lang="en-US" sz="3200" b="1" dirty="0"/>
              <a:t>Association Rule Learning: </a:t>
            </a:r>
            <a:r>
              <a:rPr lang="en-US" sz="3200" dirty="0" err="1"/>
              <a:t>Apriori</a:t>
            </a:r>
            <a:r>
              <a:rPr lang="en-US" sz="3200" dirty="0"/>
              <a:t> algorithm, Market Basket Analysis, Evaluation metrics for association rules </a:t>
            </a:r>
            <a:endParaRPr lang="en-IN" sz="3200" dirty="0"/>
          </a:p>
        </p:txBody>
      </p:sp>
    </p:spTree>
    <p:extLst>
      <p:ext uri="{BB962C8B-B14F-4D97-AF65-F5344CB8AC3E}">
        <p14:creationId xmlns:p14="http://schemas.microsoft.com/office/powerpoint/2010/main" val="366450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2A66C-C4A7-C7B7-6FAE-BB60108C07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79E964-629C-67B9-6A1B-3568A2697233}"/>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01846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DE7E9-AEBC-7B84-7F13-B279A1307D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F4C7E6-767F-05EE-D23A-6DF828688D23}"/>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403322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AE3EE-20F9-B8B6-7CCB-D6C9E0FB6A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10EA96-5D62-3E6A-779D-3717C480AF71}"/>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61357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CB578-9E14-2602-8E80-FECBE2A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13252-8515-5192-5692-4098998FE324}"/>
              </a:ext>
            </a:extLst>
          </p:cNvPr>
          <p:cNvSpPr>
            <a:spLocks noGrp="1"/>
          </p:cNvSpPr>
          <p:nvPr>
            <p:ph idx="1"/>
          </p:nvPr>
        </p:nvSpPr>
        <p:spPr>
          <a:xfrm>
            <a:off x="743688" y="1088572"/>
            <a:ext cx="10900568" cy="4354286"/>
          </a:xfrm>
        </p:spPr>
        <p:txBody>
          <a:bodyPr>
            <a:normAutofit/>
          </a:bodyPr>
          <a:lstStyle/>
          <a:p>
            <a:pPr marL="0" indent="0">
              <a:buNone/>
            </a:pPr>
            <a:r>
              <a:rPr lang="en-US" sz="3200" b="1" dirty="0">
                <a:solidFill>
                  <a:srgbClr val="C00000"/>
                </a:solidFill>
              </a:rPr>
              <a:t>Module-3: </a:t>
            </a:r>
            <a:r>
              <a:rPr lang="en-US" sz="3200" b="1" dirty="0">
                <a:solidFill>
                  <a:schemeClr val="accent3">
                    <a:lumMod val="50000"/>
                  </a:schemeClr>
                </a:solidFill>
              </a:rPr>
              <a:t>Unsupervised Learning: </a:t>
            </a:r>
          </a:p>
          <a:p>
            <a:pPr marL="0" indent="0">
              <a:buNone/>
            </a:pPr>
            <a:r>
              <a:rPr lang="en-US" sz="3200" b="1" dirty="0"/>
              <a:t>Clustering: </a:t>
            </a:r>
            <a:r>
              <a:rPr lang="en-US" sz="3200" dirty="0"/>
              <a:t>K-Means clustering, Hierarchical clustering, Evaluation of clustering results. </a:t>
            </a:r>
          </a:p>
          <a:p>
            <a:pPr marL="0" indent="0">
              <a:buNone/>
            </a:pPr>
            <a:r>
              <a:rPr lang="en-US" sz="3200" b="1" dirty="0"/>
              <a:t>Dimensionality Reduction: </a:t>
            </a:r>
            <a:r>
              <a:rPr lang="en-US" sz="3200" dirty="0"/>
              <a:t>Principal Component Analysis (PCA), Linear Discriminant Analysis (LDA) t-Distributed Stochastic Neighbor Embedding (t-SNE).  </a:t>
            </a:r>
          </a:p>
          <a:p>
            <a:pPr marL="0" indent="0">
              <a:buNone/>
            </a:pPr>
            <a:r>
              <a:rPr lang="en-US" sz="3200" b="1" dirty="0"/>
              <a:t>Association Rule Learning: </a:t>
            </a:r>
            <a:r>
              <a:rPr lang="en-US" sz="3200" dirty="0" err="1"/>
              <a:t>Apriori</a:t>
            </a:r>
            <a:r>
              <a:rPr lang="en-US" sz="3200" dirty="0"/>
              <a:t> algorithm, Market Basket Analysis, Evaluation metrics for association rules </a:t>
            </a:r>
            <a:endParaRPr lang="en-IN" sz="3200" dirty="0"/>
          </a:p>
        </p:txBody>
      </p:sp>
    </p:spTree>
    <p:extLst>
      <p:ext uri="{BB962C8B-B14F-4D97-AF65-F5344CB8AC3E}">
        <p14:creationId xmlns:p14="http://schemas.microsoft.com/office/powerpoint/2010/main" val="178816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47CCF-B62C-38C7-A0AB-CB64E2EFE3B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90202-4263-61E2-69AB-2BAC253C2360}"/>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3457226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16CFB-62B5-06D5-8A7A-59B46D7FA2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0FB92-4205-B258-6B8D-4E6E44E8CD15}"/>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3467366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67C17-8287-A5E3-79F6-05B1EF2665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9E398-F654-7B1B-3429-EC020A87BC5A}"/>
              </a:ext>
            </a:extLst>
          </p:cNvPr>
          <p:cNvSpPr>
            <a:spLocks noGrp="1"/>
          </p:cNvSpPr>
          <p:nvPr>
            <p:ph idx="1"/>
          </p:nvPr>
        </p:nvSpPr>
        <p:spPr>
          <a:xfrm>
            <a:off x="702853" y="968829"/>
            <a:ext cx="10900568" cy="4931228"/>
          </a:xfrm>
        </p:spPr>
        <p:txBody>
          <a:bodyPr>
            <a:normAutofit/>
          </a:bodyPr>
          <a:lstStyle/>
          <a:p>
            <a:pPr marL="0" indent="0">
              <a:buNone/>
            </a:pPr>
            <a:endParaRPr lang="en-IN" sz="2400" dirty="0"/>
          </a:p>
        </p:txBody>
      </p:sp>
    </p:spTree>
    <p:extLst>
      <p:ext uri="{BB962C8B-B14F-4D97-AF65-F5344CB8AC3E}">
        <p14:creationId xmlns:p14="http://schemas.microsoft.com/office/powerpoint/2010/main" val="298958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06FC8-0FBC-5281-7AAA-E2FA7D5BE39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3DCB72E-766B-31EA-0076-3684652D8089}"/>
              </a:ext>
            </a:extLst>
          </p:cNvPr>
          <p:cNvSpPr txBox="1"/>
          <p:nvPr/>
        </p:nvSpPr>
        <p:spPr>
          <a:xfrm>
            <a:off x="739302" y="394129"/>
            <a:ext cx="10924162" cy="6340197"/>
          </a:xfrm>
          <a:prstGeom prst="rect">
            <a:avLst/>
          </a:prstGeom>
          <a:noFill/>
        </p:spPr>
        <p:txBody>
          <a:bodyPr wrap="square">
            <a:spAutoFit/>
          </a:bodyPr>
          <a:lstStyle/>
          <a:p>
            <a:r>
              <a:rPr lang="en-US" sz="3200" b="1" dirty="0"/>
              <a:t>Unsupervised Learning:</a:t>
            </a:r>
          </a:p>
          <a:p>
            <a:r>
              <a:rPr lang="en-US" b="0" i="0" dirty="0">
                <a:solidFill>
                  <a:srgbClr val="374151"/>
                </a:solidFill>
                <a:effectLst/>
                <a:latin typeface="Söhne"/>
              </a:rPr>
              <a:t>	</a:t>
            </a:r>
            <a:r>
              <a:rPr lang="en-US" sz="2400" b="0" i="0" dirty="0">
                <a:solidFill>
                  <a:srgbClr val="374151"/>
                </a:solidFill>
                <a:effectLst/>
                <a:latin typeface="Söhne"/>
              </a:rPr>
              <a:t>Unsupervised Machine learning is a type of machine learning where the algorithm is trained on </a:t>
            </a:r>
            <a:r>
              <a:rPr lang="en-US" sz="2400" b="1" i="0" dirty="0">
                <a:solidFill>
                  <a:srgbClr val="374151"/>
                </a:solidFill>
                <a:effectLst/>
                <a:latin typeface="Söhne"/>
              </a:rPr>
              <a:t>unlabeled data</a:t>
            </a:r>
            <a:r>
              <a:rPr lang="en-US" sz="2400" b="0" i="0" dirty="0">
                <a:solidFill>
                  <a:srgbClr val="374151"/>
                </a:solidFill>
                <a:effectLst/>
                <a:latin typeface="Söhne"/>
              </a:rPr>
              <a:t>, and the </a:t>
            </a:r>
            <a:r>
              <a:rPr lang="en-US" sz="2400" b="1" i="0" dirty="0">
                <a:solidFill>
                  <a:srgbClr val="374151"/>
                </a:solidFill>
                <a:effectLst/>
                <a:latin typeface="Söhne"/>
              </a:rPr>
              <a:t>objective is to find patterns, relationships, or structures within the data</a:t>
            </a:r>
            <a:r>
              <a:rPr lang="en-US" sz="2400" b="0" i="0" dirty="0">
                <a:solidFill>
                  <a:srgbClr val="374151"/>
                </a:solidFill>
                <a:effectLst/>
                <a:latin typeface="Söhne"/>
              </a:rPr>
              <a:t> without explicit guidance or labeled outcomes. </a:t>
            </a:r>
            <a:r>
              <a:rPr lang="en-US" sz="2400" b="0" i="0" dirty="0" err="1">
                <a:solidFill>
                  <a:srgbClr val="374151"/>
                </a:solidFill>
                <a:effectLst/>
                <a:latin typeface="Söhne"/>
              </a:rPr>
              <a:t>i.e</a:t>
            </a:r>
            <a:r>
              <a:rPr lang="en-US" sz="2400" b="0" i="0" dirty="0">
                <a:solidFill>
                  <a:srgbClr val="374151"/>
                </a:solidFill>
                <a:effectLst/>
                <a:latin typeface="Söhne"/>
              </a:rPr>
              <a:t> </a:t>
            </a:r>
            <a:r>
              <a:rPr lang="en-US" sz="2400" dirty="0">
                <a:solidFill>
                  <a:srgbClr val="05192D"/>
                </a:solidFill>
                <a:latin typeface="Studio-Feixen-Sans"/>
              </a:rPr>
              <a:t>U</a:t>
            </a:r>
            <a:r>
              <a:rPr lang="en-US" sz="2400" b="0" i="0" dirty="0">
                <a:solidFill>
                  <a:srgbClr val="05192D"/>
                </a:solidFill>
                <a:effectLst/>
                <a:latin typeface="Studio-Feixen-Sans"/>
              </a:rPr>
              <a:t>nsupervised learning is a method we use to </a:t>
            </a:r>
            <a:r>
              <a:rPr lang="en-US" sz="2400" b="1" i="0" dirty="0">
                <a:solidFill>
                  <a:srgbClr val="05192D"/>
                </a:solidFill>
                <a:effectLst/>
                <a:latin typeface="Studio-Feixen-Sans"/>
              </a:rPr>
              <a:t>group</a:t>
            </a:r>
            <a:r>
              <a:rPr lang="en-US" sz="2400" b="0" i="0" dirty="0">
                <a:solidFill>
                  <a:srgbClr val="05192D"/>
                </a:solidFill>
                <a:effectLst/>
                <a:latin typeface="Studio-Feixen-Sans"/>
              </a:rPr>
              <a:t> </a:t>
            </a:r>
            <a:r>
              <a:rPr lang="en-US" sz="2400" b="1" i="0" dirty="0">
                <a:solidFill>
                  <a:srgbClr val="05192D"/>
                </a:solidFill>
                <a:effectLst/>
                <a:latin typeface="Studio-Feixen-Sans"/>
              </a:rPr>
              <a:t>data</a:t>
            </a:r>
            <a:r>
              <a:rPr lang="en-US" sz="2400" b="0" i="0" dirty="0">
                <a:solidFill>
                  <a:srgbClr val="05192D"/>
                </a:solidFill>
                <a:effectLst/>
                <a:latin typeface="Studio-Feixen-Sans"/>
              </a:rPr>
              <a:t> when no </a:t>
            </a:r>
            <a:r>
              <a:rPr lang="en-US" sz="2400" b="1" i="0" dirty="0">
                <a:solidFill>
                  <a:srgbClr val="05192D"/>
                </a:solidFill>
                <a:effectLst/>
                <a:latin typeface="Studio-Feixen-Sans"/>
              </a:rPr>
              <a:t>labels are present</a:t>
            </a:r>
            <a:r>
              <a:rPr lang="en-US" sz="2400" b="0" i="0" dirty="0">
                <a:solidFill>
                  <a:srgbClr val="05192D"/>
                </a:solidFill>
                <a:effectLst/>
                <a:latin typeface="Studio-Feixen-Sans"/>
              </a:rPr>
              <a:t>.</a:t>
            </a:r>
            <a:endParaRPr lang="en-US" sz="2400" b="1" dirty="0"/>
          </a:p>
          <a:p>
            <a:r>
              <a:rPr lang="en-US" sz="2400" dirty="0"/>
              <a:t>	As the </a:t>
            </a:r>
            <a:r>
              <a:rPr lang="en-US" sz="2400" b="1" dirty="0"/>
              <a:t>name suggests</a:t>
            </a:r>
            <a:r>
              <a:rPr lang="en-US" sz="2400" dirty="0"/>
              <a:t>, unsupervised learning is a machine learning technique in which models are </a:t>
            </a:r>
            <a:r>
              <a:rPr lang="en-US" sz="2400" b="1" dirty="0">
                <a:solidFill>
                  <a:srgbClr val="C00000"/>
                </a:solidFill>
              </a:rPr>
              <a:t>not</a:t>
            </a:r>
            <a:r>
              <a:rPr lang="en-US" sz="2400" dirty="0">
                <a:solidFill>
                  <a:srgbClr val="C00000"/>
                </a:solidFill>
              </a:rPr>
              <a:t> </a:t>
            </a:r>
            <a:r>
              <a:rPr lang="en-US" sz="2400" b="1" dirty="0">
                <a:solidFill>
                  <a:srgbClr val="C00000"/>
                </a:solidFill>
              </a:rPr>
              <a:t>supervised using training dataset</a:t>
            </a:r>
            <a:r>
              <a:rPr lang="en-US" sz="2400" dirty="0"/>
              <a:t>. Instead, </a:t>
            </a:r>
            <a:r>
              <a:rPr lang="en-US" sz="2400" b="1" dirty="0"/>
              <a:t>models itself find </a:t>
            </a:r>
            <a:r>
              <a:rPr lang="en-US" sz="2400" dirty="0"/>
              <a:t>the hidden patterns and insights from the given data. It can be compared to </a:t>
            </a:r>
            <a:r>
              <a:rPr lang="en-US" sz="2400" b="1" dirty="0"/>
              <a:t>learning which takes place in the human brain while learning new things</a:t>
            </a:r>
            <a:r>
              <a:rPr lang="en-US" sz="2400" dirty="0"/>
              <a:t>. </a:t>
            </a:r>
          </a:p>
          <a:p>
            <a:r>
              <a:rPr lang="en-US" sz="2400" dirty="0"/>
              <a:t>	It can be defined as: </a:t>
            </a:r>
            <a:r>
              <a:rPr lang="en-US" sz="2400" b="1" dirty="0"/>
              <a:t>“</a:t>
            </a:r>
            <a:r>
              <a:rPr lang="en-US" sz="2400" dirty="0"/>
              <a:t>Unsupervised learning is a type of machine learning in which models are trained using unlabeled dataset and are allowed to act on that data without any supervision.</a:t>
            </a:r>
            <a:r>
              <a:rPr lang="en-US" sz="2400" b="1" dirty="0"/>
              <a:t>”</a:t>
            </a:r>
            <a:r>
              <a:rPr lang="en-US" sz="2400" dirty="0"/>
              <a:t> </a:t>
            </a:r>
          </a:p>
          <a:p>
            <a:r>
              <a:rPr lang="en-US" sz="2400" dirty="0"/>
              <a:t>	Unsupervised learning cannot be directly applied to a regression or classification problem because unlike supervised learning, we have the input data but no corresponding output data.</a:t>
            </a:r>
          </a:p>
          <a:p>
            <a:endParaRPr lang="en-US" b="1" dirty="0"/>
          </a:p>
        </p:txBody>
      </p:sp>
    </p:spTree>
    <p:extLst>
      <p:ext uri="{BB962C8B-B14F-4D97-AF65-F5344CB8AC3E}">
        <p14:creationId xmlns:p14="http://schemas.microsoft.com/office/powerpoint/2010/main" val="1444396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6A6E4-6022-9B36-9160-0CAA23778F36}"/>
              </a:ext>
            </a:extLst>
          </p:cNvPr>
          <p:cNvSpPr txBox="1"/>
          <p:nvPr/>
        </p:nvSpPr>
        <p:spPr>
          <a:xfrm>
            <a:off x="739302" y="394129"/>
            <a:ext cx="10924162" cy="6063198"/>
          </a:xfrm>
          <a:prstGeom prst="rect">
            <a:avLst/>
          </a:prstGeom>
          <a:noFill/>
        </p:spPr>
        <p:txBody>
          <a:bodyPr wrap="square">
            <a:spAutoFit/>
          </a:bodyPr>
          <a:lstStyle/>
          <a:p>
            <a:r>
              <a:rPr lang="en-US" sz="2800" b="1" dirty="0"/>
              <a:t>Example: </a:t>
            </a:r>
            <a:r>
              <a:rPr lang="en-US" sz="2800" b="0" i="0" dirty="0">
                <a:solidFill>
                  <a:srgbClr val="333333"/>
                </a:solidFill>
                <a:effectLst/>
                <a:latin typeface="inter-regular"/>
              </a:rPr>
              <a:t>Suppose the unsupervised learning algorithm is given an input dataset containing </a:t>
            </a:r>
            <a:r>
              <a:rPr lang="en-US" sz="2800" b="1" i="0" dirty="0">
                <a:solidFill>
                  <a:srgbClr val="333333"/>
                </a:solidFill>
                <a:effectLst/>
                <a:latin typeface="inter-regular"/>
              </a:rPr>
              <a:t>images of different types of cats and dogs</a:t>
            </a:r>
            <a:r>
              <a:rPr lang="en-US" sz="2800" b="0" i="0" dirty="0">
                <a:solidFill>
                  <a:srgbClr val="333333"/>
                </a:solidFill>
                <a:effectLst/>
                <a:latin typeface="inter-regular"/>
              </a:rPr>
              <a:t>. The algorithm is never trained upon the given dataset, which means it does not have any idea about the features of the dataset. The task of the unsupervised learning algorithm is to identify the image features on their own. Unsupervised learning algorithm will perform this task </a:t>
            </a:r>
            <a:r>
              <a:rPr lang="en-US" sz="2800" b="1" i="0" dirty="0">
                <a:solidFill>
                  <a:srgbClr val="333333"/>
                </a:solidFill>
                <a:effectLst/>
                <a:latin typeface="inter-regular"/>
              </a:rPr>
              <a:t>by clustering the image dataset into the groups according to similarities between images</a:t>
            </a:r>
            <a:r>
              <a:rPr lang="en-US" sz="2800" b="0" i="0" dirty="0">
                <a:solidFill>
                  <a:srgbClr val="333333"/>
                </a:solidFill>
                <a:effectLst/>
                <a:latin typeface="inter-regular"/>
              </a:rPr>
              <a:t>.</a:t>
            </a:r>
          </a:p>
          <a:p>
            <a:pPr algn="just">
              <a:lnSpc>
                <a:spcPct val="150000"/>
              </a:lnSpc>
            </a:pPr>
            <a:endParaRPr lang="en-US" sz="1600" dirty="0">
              <a:solidFill>
                <a:srgbClr val="000000"/>
              </a:solidFill>
              <a:latin typeface="inter-regular"/>
            </a:endParaRPr>
          </a:p>
          <a:p>
            <a:pPr algn="just"/>
            <a:r>
              <a:rPr lang="en-US" sz="2800" b="1" dirty="0">
                <a:solidFill>
                  <a:srgbClr val="C00000"/>
                </a:solidFill>
                <a:latin typeface="Söhne"/>
              </a:rPr>
              <a:t>Note: </a:t>
            </a:r>
            <a:r>
              <a:rPr lang="en-US" sz="2800" dirty="0">
                <a:solidFill>
                  <a:srgbClr val="000000"/>
                </a:solidFill>
                <a:latin typeface="inter-regular"/>
              </a:rPr>
              <a:t>Unsupervised machine learning (ML) works differently from supervised ML because it doesn't rely on labeled data to learn patterns or make predictions. Instead, unsupervised ML algorithms focus on finding hidden structure or patterns within the data without explicit guidance from predefined labels.</a:t>
            </a:r>
          </a:p>
        </p:txBody>
      </p:sp>
    </p:spTree>
    <p:extLst>
      <p:ext uri="{BB962C8B-B14F-4D97-AF65-F5344CB8AC3E}">
        <p14:creationId xmlns:p14="http://schemas.microsoft.com/office/powerpoint/2010/main" val="510186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707A5-2E68-CA04-71D6-68FEE8265E5B}"/>
              </a:ext>
            </a:extLst>
          </p:cNvPr>
          <p:cNvSpPr txBox="1"/>
          <p:nvPr/>
        </p:nvSpPr>
        <p:spPr>
          <a:xfrm>
            <a:off x="671393" y="531404"/>
            <a:ext cx="11167266" cy="5909310"/>
          </a:xfrm>
          <a:prstGeom prst="rect">
            <a:avLst/>
          </a:prstGeom>
          <a:noFill/>
        </p:spPr>
        <p:txBody>
          <a:bodyPr wrap="square">
            <a:spAutoFit/>
          </a:bodyPr>
          <a:lstStyle/>
          <a:p>
            <a:pPr algn="just">
              <a:lnSpc>
                <a:spcPct val="150000"/>
              </a:lnSpc>
            </a:pPr>
            <a:r>
              <a:rPr lang="en-US" sz="2800" b="1" i="0" dirty="0">
                <a:solidFill>
                  <a:srgbClr val="000000"/>
                </a:solidFill>
                <a:effectLst/>
                <a:latin typeface="inter-regular"/>
              </a:rPr>
              <a:t>Why </a:t>
            </a:r>
            <a:r>
              <a:rPr lang="en-US" sz="2800" b="1" i="0" dirty="0">
                <a:solidFill>
                  <a:srgbClr val="610B38"/>
                </a:solidFill>
                <a:effectLst/>
                <a:latin typeface="erdana"/>
              </a:rPr>
              <a:t>use Unsupervised Learning?</a:t>
            </a:r>
            <a:endParaRPr lang="en-US" sz="2800" b="1" i="0" dirty="0">
              <a:solidFill>
                <a:srgbClr val="000000"/>
              </a:solidFill>
              <a:effectLst/>
              <a:latin typeface="inter-regular"/>
            </a:endParaRPr>
          </a:p>
          <a:p>
            <a:pPr marL="342900" indent="-342900" algn="just">
              <a:buAutoNum type="arabicPeriod"/>
            </a:pPr>
            <a:r>
              <a:rPr lang="en-US" sz="2800" b="0" i="0" dirty="0">
                <a:solidFill>
                  <a:srgbClr val="000000"/>
                </a:solidFill>
                <a:effectLst/>
                <a:latin typeface="inter-regular"/>
              </a:rPr>
              <a:t>Unsupervised learning is helpful for finding useful insights from the data.</a:t>
            </a:r>
          </a:p>
          <a:p>
            <a:pPr marL="342900" indent="-342900" algn="just">
              <a:buFontTx/>
              <a:buAutoNum type="arabicPeriod"/>
            </a:pPr>
            <a:r>
              <a:rPr lang="en-US" sz="2800" b="0" i="0" dirty="0">
                <a:solidFill>
                  <a:srgbClr val="000000"/>
                </a:solidFill>
                <a:effectLst/>
                <a:latin typeface="inter-regular"/>
              </a:rPr>
              <a:t>Unsupervised learning is much similar as a </a:t>
            </a:r>
            <a:r>
              <a:rPr lang="en-US" sz="2800" b="1" i="0" dirty="0">
                <a:solidFill>
                  <a:srgbClr val="000000"/>
                </a:solidFill>
                <a:effectLst/>
                <a:latin typeface="inter-regular"/>
              </a:rPr>
              <a:t>human learns to think by their own experiences</a:t>
            </a:r>
            <a:r>
              <a:rPr lang="en-US" sz="2800" b="0" i="0" dirty="0">
                <a:solidFill>
                  <a:srgbClr val="000000"/>
                </a:solidFill>
                <a:effectLst/>
                <a:latin typeface="inter-regular"/>
              </a:rPr>
              <a:t>, which makes it closer to the real AI.</a:t>
            </a:r>
          </a:p>
          <a:p>
            <a:pPr marL="342900" indent="-342900" algn="just">
              <a:buFontTx/>
              <a:buAutoNum type="arabicPeriod"/>
            </a:pPr>
            <a:r>
              <a:rPr lang="en-US" sz="2800" b="0" i="0" dirty="0">
                <a:solidFill>
                  <a:srgbClr val="000000"/>
                </a:solidFill>
                <a:effectLst/>
                <a:latin typeface="inter-regular"/>
              </a:rPr>
              <a:t>Unsupervised learning works on unlabeled and uncategorized data which make unsupervised learning more important.</a:t>
            </a:r>
          </a:p>
          <a:p>
            <a:pPr marL="342900" indent="-342900" algn="just">
              <a:buFontTx/>
              <a:buAutoNum type="arabicPeriod"/>
            </a:pPr>
            <a:r>
              <a:rPr lang="en-US" sz="2800" b="0" i="0" dirty="0">
                <a:solidFill>
                  <a:srgbClr val="000000"/>
                </a:solidFill>
                <a:effectLst/>
                <a:latin typeface="inter-regular"/>
              </a:rPr>
              <a:t>In real-world, we do not always have input data with the corresponding output so to solve such cases, we need unsupervised learning.</a:t>
            </a:r>
          </a:p>
          <a:p>
            <a:pPr marL="342900" indent="-342900" algn="just">
              <a:buFontTx/>
              <a:buAutoNum type="arabicPeriod"/>
            </a:pPr>
            <a:r>
              <a:rPr lang="en-US" sz="2800" b="1" i="0" dirty="0">
                <a:solidFill>
                  <a:srgbClr val="C00000"/>
                </a:solidFill>
                <a:effectLst/>
                <a:latin typeface="Söhne"/>
              </a:rPr>
              <a:t>Semi-supervised Learning:</a:t>
            </a:r>
            <a:r>
              <a:rPr lang="en-US" sz="2800" b="0" i="0" dirty="0">
                <a:solidFill>
                  <a:srgbClr val="C00000"/>
                </a:solidFill>
                <a:effectLst/>
                <a:latin typeface="Söhne"/>
              </a:rPr>
              <a:t> </a:t>
            </a:r>
            <a:r>
              <a:rPr lang="en-US" sz="2800" b="0" i="0" dirty="0">
                <a:solidFill>
                  <a:srgbClr val="0D0D0D"/>
                </a:solidFill>
                <a:effectLst/>
                <a:latin typeface="Söhne"/>
              </a:rPr>
              <a:t>Unsupervised ML techniques can also be combined with supervised ML in semi-supervised learning approaches. In this paradigm, a small amount of labeled data is augmented with a larger amount of unlabeled data to improve the performance of supervised models.</a:t>
            </a:r>
            <a:endParaRPr lang="en-US" sz="2800" b="0" i="0" dirty="0">
              <a:solidFill>
                <a:srgbClr val="000000"/>
              </a:solidFill>
              <a:effectLst/>
              <a:latin typeface="inter-regular"/>
            </a:endParaRPr>
          </a:p>
        </p:txBody>
      </p:sp>
    </p:spTree>
    <p:extLst>
      <p:ext uri="{BB962C8B-B14F-4D97-AF65-F5344CB8AC3E}">
        <p14:creationId xmlns:p14="http://schemas.microsoft.com/office/powerpoint/2010/main" val="1426868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38A2C3-D257-4E20-3003-95675D9C8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94" y="904038"/>
            <a:ext cx="11081211" cy="5049924"/>
          </a:xfrm>
          <a:prstGeom prst="rect">
            <a:avLst/>
          </a:prstGeom>
        </p:spPr>
      </p:pic>
    </p:spTree>
    <p:extLst>
      <p:ext uri="{BB962C8B-B14F-4D97-AF65-F5344CB8AC3E}">
        <p14:creationId xmlns:p14="http://schemas.microsoft.com/office/powerpoint/2010/main" val="25219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FFEAD-848B-E0E6-B115-9B8C6CBB5E7E}"/>
              </a:ext>
            </a:extLst>
          </p:cNvPr>
          <p:cNvSpPr txBox="1"/>
          <p:nvPr/>
        </p:nvSpPr>
        <p:spPr>
          <a:xfrm>
            <a:off x="587982" y="341199"/>
            <a:ext cx="11299218" cy="6370975"/>
          </a:xfrm>
          <a:prstGeom prst="rect">
            <a:avLst/>
          </a:prstGeom>
          <a:noFill/>
        </p:spPr>
        <p:txBody>
          <a:bodyPr wrap="square">
            <a:spAutoFit/>
          </a:bodyPr>
          <a:lstStyle/>
          <a:p>
            <a:r>
              <a:rPr lang="en-US" sz="2400" dirty="0"/>
              <a:t>	</a:t>
            </a:r>
            <a:r>
              <a:rPr lang="en-US" sz="2800" dirty="0"/>
              <a:t>Here, we have taken an </a:t>
            </a:r>
            <a:r>
              <a:rPr lang="en-US" sz="2800" b="1" dirty="0">
                <a:solidFill>
                  <a:srgbClr val="C00000"/>
                </a:solidFill>
              </a:rPr>
              <a:t>unlabeled input data</a:t>
            </a:r>
            <a:r>
              <a:rPr lang="en-US" sz="2800" dirty="0"/>
              <a:t>, which means it is not categorized, and corresponding outputs are also not given. Now, this unlabeled input data is </a:t>
            </a:r>
            <a:r>
              <a:rPr lang="en-US" sz="2800" b="1" dirty="0">
                <a:solidFill>
                  <a:srgbClr val="C00000"/>
                </a:solidFill>
              </a:rPr>
              <a:t>fed to the machine learning</a:t>
            </a:r>
            <a:r>
              <a:rPr lang="en-US" sz="2800" b="1" dirty="0"/>
              <a:t> </a:t>
            </a:r>
            <a:r>
              <a:rPr lang="en-US" sz="2800" b="1" dirty="0">
                <a:solidFill>
                  <a:srgbClr val="C00000"/>
                </a:solidFill>
              </a:rPr>
              <a:t>model</a:t>
            </a:r>
            <a:r>
              <a:rPr lang="en-US" sz="2800" dirty="0"/>
              <a:t> in order to train it. Firstly, it will interpret the raw data to find the hidden patterns from the data and then will apply suitable algorithms such as </a:t>
            </a:r>
            <a:r>
              <a:rPr lang="en-US" sz="2800" b="1" dirty="0">
                <a:solidFill>
                  <a:srgbClr val="C00000"/>
                </a:solidFill>
              </a:rPr>
              <a:t>k-means clustering</a:t>
            </a:r>
            <a:r>
              <a:rPr lang="en-US" sz="2800" dirty="0"/>
              <a:t>, Decision tree, etc. Once it applies the suitable algorithm, the algorithm divides the data objects into groups according to the similarities and dissimilarities between the objects. </a:t>
            </a:r>
          </a:p>
          <a:p>
            <a:endParaRPr lang="en-US" sz="2400" dirty="0"/>
          </a:p>
          <a:p>
            <a:r>
              <a:rPr lang="en-US" sz="2800" b="1" dirty="0"/>
              <a:t>Working of Unsupervised learning models:</a:t>
            </a:r>
          </a:p>
          <a:p>
            <a:pPr marL="457200" indent="-457200">
              <a:buFont typeface="+mj-lt"/>
              <a:buAutoNum type="arabicPeriod"/>
            </a:pPr>
            <a:r>
              <a:rPr lang="en-US" sz="2800" dirty="0"/>
              <a:t>We feed the model data with no categories or outputs for training</a:t>
            </a:r>
          </a:p>
          <a:p>
            <a:pPr marL="457200" indent="-457200">
              <a:buFont typeface="+mj-lt"/>
              <a:buAutoNum type="arabicPeriod"/>
            </a:pPr>
            <a:r>
              <a:rPr lang="en-US" sz="2800" dirty="0"/>
              <a:t>Model interprets raw data to identify </a:t>
            </a:r>
            <a:r>
              <a:rPr lang="en-US" sz="2800" b="1" dirty="0">
                <a:solidFill>
                  <a:srgbClr val="C00000"/>
                </a:solidFill>
              </a:rPr>
              <a:t>hidden patterns</a:t>
            </a:r>
          </a:p>
          <a:p>
            <a:pPr marL="457200" indent="-457200">
              <a:buFont typeface="+mj-lt"/>
              <a:buAutoNum type="arabicPeriod"/>
            </a:pPr>
            <a:r>
              <a:rPr lang="en-US" sz="2800" dirty="0"/>
              <a:t>Depending on data, we use suitable algorithms</a:t>
            </a:r>
          </a:p>
          <a:p>
            <a:pPr marL="457200" indent="-457200">
              <a:buFont typeface="+mj-lt"/>
              <a:buAutoNum type="arabicPeriod"/>
            </a:pPr>
            <a:r>
              <a:rPr lang="en-US" sz="2800" dirty="0"/>
              <a:t>Algorithm groups data</a:t>
            </a:r>
          </a:p>
          <a:p>
            <a:endParaRPr lang="en-US" sz="2400" dirty="0"/>
          </a:p>
        </p:txBody>
      </p:sp>
    </p:spTree>
    <p:extLst>
      <p:ext uri="{BB962C8B-B14F-4D97-AF65-F5344CB8AC3E}">
        <p14:creationId xmlns:p14="http://schemas.microsoft.com/office/powerpoint/2010/main" val="158803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465986-B2E3-9BAB-F08C-A9E187811D28}"/>
              </a:ext>
            </a:extLst>
          </p:cNvPr>
          <p:cNvSpPr txBox="1"/>
          <p:nvPr/>
        </p:nvSpPr>
        <p:spPr>
          <a:xfrm>
            <a:off x="684213" y="616453"/>
            <a:ext cx="11145466" cy="5755422"/>
          </a:xfrm>
          <a:prstGeom prst="rect">
            <a:avLst/>
          </a:prstGeom>
          <a:noFill/>
        </p:spPr>
        <p:txBody>
          <a:bodyPr wrap="square">
            <a:spAutoFit/>
          </a:bodyPr>
          <a:lstStyle/>
          <a:p>
            <a:r>
              <a:rPr lang="en-US" sz="2400" b="1" dirty="0"/>
              <a:t>Disadvantages of Unsupervised Learning:</a:t>
            </a:r>
          </a:p>
          <a:p>
            <a:r>
              <a:rPr lang="en-US" sz="2200" dirty="0"/>
              <a:t>1. Unsupervised learning is fundamentally </a:t>
            </a:r>
            <a:r>
              <a:rPr lang="en-US" sz="2200" b="1" dirty="0">
                <a:solidFill>
                  <a:srgbClr val="C00000"/>
                </a:solidFill>
              </a:rPr>
              <a:t>more difficult </a:t>
            </a:r>
            <a:r>
              <a:rPr lang="en-US" sz="2200" dirty="0"/>
              <a:t>than supervised learning since </a:t>
            </a:r>
            <a:r>
              <a:rPr lang="en-US" sz="2200" b="1" dirty="0">
                <a:solidFill>
                  <a:srgbClr val="C00000"/>
                </a:solidFill>
              </a:rPr>
              <a:t>it lacks comparable results.</a:t>
            </a:r>
          </a:p>
          <a:p>
            <a:r>
              <a:rPr lang="en-US" sz="2200" dirty="0"/>
              <a:t>2. The outcome of an unsupervised learning approach may be </a:t>
            </a:r>
            <a:r>
              <a:rPr lang="en-US" sz="2200" b="1" dirty="0">
                <a:solidFill>
                  <a:srgbClr val="C00000"/>
                </a:solidFill>
              </a:rPr>
              <a:t>less accurate </a:t>
            </a:r>
            <a:r>
              <a:rPr lang="en-US" sz="2200" dirty="0"/>
              <a:t>since the input data does not have labels and algorithms do not know the precise output in advance.</a:t>
            </a:r>
          </a:p>
          <a:p>
            <a:r>
              <a:rPr lang="en-US" sz="2200" dirty="0"/>
              <a:t>3. We </a:t>
            </a:r>
            <a:r>
              <a:rPr lang="en-US" sz="2200" b="1" dirty="0"/>
              <a:t>need humans to validate the results </a:t>
            </a:r>
            <a:r>
              <a:rPr lang="en-US" sz="2200" dirty="0"/>
              <a:t>of unsupervised learning models which convolutes the process.</a:t>
            </a:r>
          </a:p>
          <a:p>
            <a:r>
              <a:rPr lang="en-US" sz="2200" dirty="0"/>
              <a:t>4. The operations involved </a:t>
            </a:r>
            <a:r>
              <a:rPr lang="en-US" sz="2200" b="1" dirty="0"/>
              <a:t>require a high level of </a:t>
            </a:r>
            <a:r>
              <a:rPr lang="en-US" sz="2200" b="1" dirty="0">
                <a:solidFill>
                  <a:srgbClr val="C00000"/>
                </a:solidFill>
              </a:rPr>
              <a:t>computational power </a:t>
            </a:r>
            <a:r>
              <a:rPr lang="en-US" sz="2200" b="1" dirty="0"/>
              <a:t>and also take up a </a:t>
            </a:r>
            <a:r>
              <a:rPr lang="en-US" sz="2200" b="1" dirty="0">
                <a:solidFill>
                  <a:srgbClr val="C00000"/>
                </a:solidFill>
              </a:rPr>
              <a:t>lot of time</a:t>
            </a:r>
            <a:r>
              <a:rPr lang="en-US" sz="2200" dirty="0">
                <a:solidFill>
                  <a:srgbClr val="C00000"/>
                </a:solidFill>
              </a:rPr>
              <a:t>.</a:t>
            </a:r>
          </a:p>
          <a:p>
            <a:endParaRPr lang="en-US" sz="2000" b="1" dirty="0"/>
          </a:p>
          <a:p>
            <a:r>
              <a:rPr lang="en-US" sz="2400" b="1" dirty="0"/>
              <a:t>Alternative to Unsupervised Learning:</a:t>
            </a:r>
          </a:p>
          <a:p>
            <a:r>
              <a:rPr lang="en-US" sz="2000" b="1" dirty="0"/>
              <a:t>	</a:t>
            </a:r>
            <a:r>
              <a:rPr lang="en-US" sz="2400" b="1" dirty="0">
                <a:solidFill>
                  <a:srgbClr val="0070C0"/>
                </a:solidFill>
              </a:rPr>
              <a:t>Semi-supervised learning </a:t>
            </a:r>
            <a:r>
              <a:rPr lang="en-US" sz="2000" dirty="0"/>
              <a:t>may be a viable alternative to unsupervised learning. It is a combination or even a min-and-match of both unsupervised and supervised learning methods. The primary benefit of this sort of training would be that it lowers errors.</a:t>
            </a:r>
          </a:p>
          <a:p>
            <a:endParaRPr lang="en-US" sz="2000" dirty="0"/>
          </a:p>
          <a:p>
            <a:r>
              <a:rPr lang="en-US" sz="2000" b="1" dirty="0"/>
              <a:t>For example, </a:t>
            </a:r>
            <a:r>
              <a:rPr lang="en-US" sz="2000" dirty="0"/>
              <a:t>it will only cluster the unlabeled data that fits the clustering criteria, and it will categorize the output automatically once it has labels. This uses less computer power and takes less time.</a:t>
            </a:r>
          </a:p>
        </p:txBody>
      </p:sp>
    </p:spTree>
    <p:extLst>
      <p:ext uri="{BB962C8B-B14F-4D97-AF65-F5344CB8AC3E}">
        <p14:creationId xmlns:p14="http://schemas.microsoft.com/office/powerpoint/2010/main" val="1988997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DB2D3E-89B3-D776-D9E0-C493FB829472}"/>
              </a:ext>
            </a:extLst>
          </p:cNvPr>
          <p:cNvSpPr txBox="1"/>
          <p:nvPr/>
        </p:nvSpPr>
        <p:spPr>
          <a:xfrm>
            <a:off x="926558" y="2613392"/>
            <a:ext cx="6094378" cy="1938992"/>
          </a:xfrm>
          <a:prstGeom prst="rect">
            <a:avLst/>
          </a:prstGeom>
          <a:noFill/>
        </p:spPr>
        <p:txBody>
          <a:bodyPr wrap="square">
            <a:spAutoFit/>
          </a:bodyPr>
          <a:lstStyle/>
          <a:p>
            <a:r>
              <a:rPr lang="en-US" sz="2400" b="1" dirty="0"/>
              <a:t>Types of Unsupervised Learning:</a:t>
            </a:r>
          </a:p>
          <a:p>
            <a:pPr algn="l"/>
            <a:r>
              <a:rPr lang="en-US" sz="2400" b="0" i="0" dirty="0">
                <a:solidFill>
                  <a:srgbClr val="05192D"/>
                </a:solidFill>
                <a:effectLst/>
                <a:latin typeface="Studio-Feixen-Sans"/>
              </a:rPr>
              <a:t>1. Clustering</a:t>
            </a:r>
          </a:p>
          <a:p>
            <a:pPr algn="l"/>
            <a:r>
              <a:rPr lang="en-US" sz="2400" b="0" i="0" dirty="0">
                <a:solidFill>
                  <a:srgbClr val="05192D"/>
                </a:solidFill>
                <a:effectLst/>
                <a:latin typeface="Studio-Feixen-Sans"/>
              </a:rPr>
              <a:t>2. Association rules</a:t>
            </a:r>
          </a:p>
          <a:p>
            <a:pPr algn="l"/>
            <a:r>
              <a:rPr lang="en-US" sz="2400" b="0" i="0" dirty="0">
                <a:solidFill>
                  <a:srgbClr val="05192D"/>
                </a:solidFill>
                <a:effectLst/>
                <a:latin typeface="Studio-Feixen-Sans"/>
              </a:rPr>
              <a:t>3. Dimensionality reduction.  </a:t>
            </a:r>
          </a:p>
          <a:p>
            <a:endParaRPr lang="en-US" sz="2400" b="1" dirty="0"/>
          </a:p>
        </p:txBody>
      </p:sp>
      <p:pic>
        <p:nvPicPr>
          <p:cNvPr id="25602" name="Picture 2" descr="Unsupervised Machine learning - Javatpoint">
            <a:extLst>
              <a:ext uri="{FF2B5EF4-FFF2-40B4-BE49-F238E27FC236}">
                <a16:creationId xmlns:a16="http://schemas.microsoft.com/office/drawing/2014/main" id="{5CC8B27E-F62B-559D-3A52-3EBBF4759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4570" y="910471"/>
            <a:ext cx="5851187" cy="438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3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24384F-3F77-9504-3D30-F05F39AA2358}"/>
              </a:ext>
            </a:extLst>
          </p:cNvPr>
          <p:cNvSpPr txBox="1"/>
          <p:nvPr/>
        </p:nvSpPr>
        <p:spPr>
          <a:xfrm>
            <a:off x="517997" y="554875"/>
            <a:ext cx="11223287" cy="3447098"/>
          </a:xfrm>
          <a:prstGeom prst="rect">
            <a:avLst/>
          </a:prstGeom>
          <a:noFill/>
        </p:spPr>
        <p:txBody>
          <a:bodyPr wrap="square">
            <a:spAutoFit/>
          </a:bodyPr>
          <a:lstStyle/>
          <a:p>
            <a:r>
              <a:rPr lang="en-US" sz="2400" b="1" dirty="0"/>
              <a:t>Clustering:</a:t>
            </a:r>
          </a:p>
          <a:p>
            <a:r>
              <a:rPr lang="en-US" sz="2200" b="1" i="0" u="none" strike="noStrike" dirty="0">
                <a:solidFill>
                  <a:srgbClr val="0075AD"/>
                </a:solidFill>
                <a:effectLst/>
                <a:latin typeface="Studio-Feixen-Sans"/>
                <a:hlinkClick r:id="rId2"/>
              </a:rPr>
              <a:t>Clustering methods</a:t>
            </a:r>
            <a:r>
              <a:rPr lang="en-US" sz="2200" b="0" i="0" dirty="0">
                <a:solidFill>
                  <a:srgbClr val="05192D"/>
                </a:solidFill>
                <a:effectLst/>
                <a:latin typeface="Studio-Feixen-Sans"/>
              </a:rPr>
              <a:t> involve </a:t>
            </a:r>
            <a:r>
              <a:rPr lang="en-US" sz="2200" b="1" i="0" dirty="0">
                <a:solidFill>
                  <a:srgbClr val="C00000"/>
                </a:solidFill>
                <a:effectLst/>
                <a:latin typeface="Studio-Feixen-Sans"/>
              </a:rPr>
              <a:t>grouping</a:t>
            </a:r>
            <a:r>
              <a:rPr lang="en-US" sz="2200" b="1" i="0" dirty="0">
                <a:solidFill>
                  <a:srgbClr val="0070C0"/>
                </a:solidFill>
                <a:effectLst/>
                <a:latin typeface="Studio-Feixen-Sans"/>
              </a:rPr>
              <a:t> untagged data </a:t>
            </a:r>
            <a:r>
              <a:rPr lang="en-US" sz="2200" b="1" i="0" dirty="0">
                <a:solidFill>
                  <a:srgbClr val="05192D"/>
                </a:solidFill>
                <a:effectLst/>
                <a:latin typeface="Studio-Feixen-Sans"/>
              </a:rPr>
              <a:t>based on </a:t>
            </a:r>
            <a:r>
              <a:rPr lang="en-US" sz="2200" b="0" i="0" dirty="0">
                <a:solidFill>
                  <a:srgbClr val="05192D"/>
                </a:solidFill>
                <a:effectLst/>
                <a:latin typeface="Studio-Feixen-Sans"/>
              </a:rPr>
              <a:t>their </a:t>
            </a:r>
            <a:r>
              <a:rPr lang="en-US" sz="2200" b="1" i="0" dirty="0">
                <a:solidFill>
                  <a:schemeClr val="tx2">
                    <a:lumMod val="75000"/>
                    <a:lumOff val="25000"/>
                  </a:schemeClr>
                </a:solidFill>
                <a:effectLst/>
                <a:latin typeface="Studio-Feixen-Sans"/>
              </a:rPr>
              <a:t>similarities</a:t>
            </a:r>
            <a:r>
              <a:rPr lang="en-US" sz="2200" b="0" i="0" dirty="0">
                <a:solidFill>
                  <a:srgbClr val="05192D"/>
                </a:solidFill>
                <a:effectLst/>
                <a:latin typeface="Studio-Feixen-Sans"/>
              </a:rPr>
              <a:t> and </a:t>
            </a:r>
            <a:r>
              <a:rPr lang="en-US" sz="2200" b="1" i="0" dirty="0">
                <a:solidFill>
                  <a:schemeClr val="tx2">
                    <a:lumMod val="75000"/>
                    <a:lumOff val="25000"/>
                  </a:schemeClr>
                </a:solidFill>
                <a:effectLst/>
                <a:latin typeface="Studio-Feixen-Sans"/>
              </a:rPr>
              <a:t>differences</a:t>
            </a:r>
            <a:r>
              <a:rPr lang="en-US" sz="2200" b="0" i="0" dirty="0">
                <a:solidFill>
                  <a:srgbClr val="05192D"/>
                </a:solidFill>
                <a:effectLst/>
                <a:latin typeface="Studio-Feixen-Sans"/>
              </a:rPr>
              <a:t>. When two instances appear in different groups, we can infer they have </a:t>
            </a:r>
            <a:r>
              <a:rPr lang="en-US" sz="2200" b="1" i="0" dirty="0">
                <a:solidFill>
                  <a:srgbClr val="05192D"/>
                </a:solidFill>
                <a:effectLst/>
                <a:latin typeface="Studio-Feixen-Sans"/>
              </a:rPr>
              <a:t>dissimilar properties</a:t>
            </a:r>
            <a:r>
              <a:rPr lang="en-US" sz="2200" b="0" i="0" dirty="0">
                <a:solidFill>
                  <a:srgbClr val="05192D"/>
                </a:solidFill>
                <a:effectLst/>
                <a:latin typeface="Studio-Feixen-Sans"/>
              </a:rPr>
              <a:t>.</a:t>
            </a:r>
          </a:p>
          <a:p>
            <a:r>
              <a:rPr lang="en-US" sz="2200" b="1" dirty="0"/>
              <a:t>	Clustering</a:t>
            </a:r>
            <a:r>
              <a:rPr lang="en-US" sz="2200" b="0" i="0" dirty="0">
                <a:solidFill>
                  <a:srgbClr val="05192D"/>
                </a:solidFill>
                <a:effectLst/>
                <a:latin typeface="Studio-Feixen-Sans"/>
              </a:rPr>
              <a:t> is a type of unsupervised learning, meaning that we do not need labeled data for clustering algorithms; this is one of the biggest advantages of clustering over other </a:t>
            </a:r>
            <a:r>
              <a:rPr lang="en-US" sz="2200" b="1" i="0" u="none" strike="noStrike" dirty="0">
                <a:solidFill>
                  <a:srgbClr val="0075AD"/>
                </a:solidFill>
                <a:effectLst/>
                <a:latin typeface="Studio-Feixen-Sans"/>
                <a:hlinkClick r:id="rId3"/>
              </a:rPr>
              <a:t>supervised learning</a:t>
            </a:r>
            <a:r>
              <a:rPr lang="en-US" sz="2200" b="0" i="0" dirty="0">
                <a:solidFill>
                  <a:srgbClr val="05192D"/>
                </a:solidFill>
                <a:effectLst/>
                <a:latin typeface="Studio-Feixen-Sans"/>
              </a:rPr>
              <a:t> like Classification.</a:t>
            </a:r>
            <a:endParaRPr lang="en-US" sz="2200" dirty="0">
              <a:solidFill>
                <a:srgbClr val="05192D"/>
              </a:solidFill>
              <a:latin typeface="Studio-Feixen-Sans"/>
            </a:endParaRPr>
          </a:p>
          <a:p>
            <a:r>
              <a:rPr lang="en-US" sz="2200" b="0" i="0" dirty="0">
                <a:solidFill>
                  <a:srgbClr val="05192D"/>
                </a:solidFill>
                <a:effectLst/>
                <a:latin typeface="Studio-Feixen-Sans"/>
              </a:rPr>
              <a:t>	Clustering is the process of </a:t>
            </a:r>
            <a:r>
              <a:rPr lang="en-US" sz="2200" b="1" i="0" dirty="0">
                <a:solidFill>
                  <a:srgbClr val="05192D"/>
                </a:solidFill>
                <a:effectLst/>
                <a:latin typeface="Studio-Feixen-Sans"/>
              </a:rPr>
              <a:t>arranging</a:t>
            </a:r>
            <a:r>
              <a:rPr lang="en-US" sz="2200" b="0" i="0" dirty="0">
                <a:solidFill>
                  <a:srgbClr val="05192D"/>
                </a:solidFill>
                <a:effectLst/>
                <a:latin typeface="Studio-Feixen-Sans"/>
              </a:rPr>
              <a:t> a group of objects in such a manner that the objects in the same group (which is referred to as a cluster) are more </a:t>
            </a:r>
            <a:r>
              <a:rPr lang="en-US" sz="2200" b="1" i="0" dirty="0">
                <a:solidFill>
                  <a:schemeClr val="tx2">
                    <a:lumMod val="75000"/>
                    <a:lumOff val="25000"/>
                  </a:schemeClr>
                </a:solidFill>
                <a:effectLst/>
                <a:latin typeface="Studio-Feixen-Sans"/>
              </a:rPr>
              <a:t>similar</a:t>
            </a:r>
            <a:r>
              <a:rPr lang="en-US" sz="2200" b="0" i="0" dirty="0">
                <a:solidFill>
                  <a:srgbClr val="05192D"/>
                </a:solidFill>
                <a:effectLst/>
                <a:latin typeface="Studio-Feixen-Sans"/>
              </a:rPr>
              <a:t> </a:t>
            </a:r>
            <a:r>
              <a:rPr lang="en-US" sz="2200" b="1" i="0" dirty="0">
                <a:solidFill>
                  <a:schemeClr val="tx2">
                    <a:lumMod val="75000"/>
                    <a:lumOff val="25000"/>
                  </a:schemeClr>
                </a:solidFill>
                <a:effectLst/>
                <a:latin typeface="Studio-Feixen-Sans"/>
              </a:rPr>
              <a:t>to</a:t>
            </a:r>
            <a:r>
              <a:rPr lang="en-US" sz="2200" b="0" i="0" dirty="0">
                <a:solidFill>
                  <a:srgbClr val="05192D"/>
                </a:solidFill>
                <a:effectLst/>
                <a:latin typeface="Studio-Feixen-Sans"/>
              </a:rPr>
              <a:t> </a:t>
            </a:r>
            <a:r>
              <a:rPr lang="en-US" sz="2200" b="1" i="0" dirty="0">
                <a:solidFill>
                  <a:schemeClr val="tx2">
                    <a:lumMod val="75000"/>
                    <a:lumOff val="25000"/>
                  </a:schemeClr>
                </a:solidFill>
                <a:effectLst/>
                <a:latin typeface="Studio-Feixen-Sans"/>
              </a:rPr>
              <a:t>each</a:t>
            </a:r>
            <a:r>
              <a:rPr lang="en-US" sz="2200" b="0" i="0" dirty="0">
                <a:solidFill>
                  <a:srgbClr val="05192D"/>
                </a:solidFill>
                <a:effectLst/>
                <a:latin typeface="Studio-Feixen-Sans"/>
              </a:rPr>
              <a:t> </a:t>
            </a:r>
            <a:r>
              <a:rPr lang="en-US" sz="2200" b="1" i="0" dirty="0">
                <a:solidFill>
                  <a:schemeClr val="tx2">
                    <a:lumMod val="75000"/>
                    <a:lumOff val="25000"/>
                  </a:schemeClr>
                </a:solidFill>
                <a:effectLst/>
                <a:latin typeface="Studio-Feixen-Sans"/>
              </a:rPr>
              <a:t>other</a:t>
            </a:r>
            <a:r>
              <a:rPr lang="en-US" sz="2200" b="0" i="0" dirty="0">
                <a:solidFill>
                  <a:srgbClr val="05192D"/>
                </a:solidFill>
                <a:effectLst/>
                <a:latin typeface="Studio-Feixen-Sans"/>
              </a:rPr>
              <a:t> than to the objects in any </a:t>
            </a:r>
            <a:r>
              <a:rPr lang="en-US" sz="2200" b="1" i="0" dirty="0">
                <a:solidFill>
                  <a:srgbClr val="05192D"/>
                </a:solidFill>
                <a:effectLst/>
                <a:latin typeface="Studio-Feixen-Sans"/>
              </a:rPr>
              <a:t>other group</a:t>
            </a:r>
            <a:r>
              <a:rPr lang="en-US" sz="2200" b="0" i="0" dirty="0">
                <a:solidFill>
                  <a:srgbClr val="05192D"/>
                </a:solidFill>
                <a:effectLst/>
                <a:latin typeface="Studio-Feixen-Sans"/>
              </a:rPr>
              <a:t>. </a:t>
            </a:r>
            <a:endParaRPr lang="en-US" sz="2200" dirty="0"/>
          </a:p>
          <a:p>
            <a:endParaRPr lang="en-US" dirty="0"/>
          </a:p>
        </p:txBody>
      </p:sp>
      <p:grpSp>
        <p:nvGrpSpPr>
          <p:cNvPr id="8" name="Group 7">
            <a:extLst>
              <a:ext uri="{FF2B5EF4-FFF2-40B4-BE49-F238E27FC236}">
                <a16:creationId xmlns:a16="http://schemas.microsoft.com/office/drawing/2014/main" id="{2EAE9C6E-EDFF-4BE2-A08E-1C978537B749}"/>
              </a:ext>
            </a:extLst>
          </p:cNvPr>
          <p:cNvGrpSpPr/>
          <p:nvPr/>
        </p:nvGrpSpPr>
        <p:grpSpPr>
          <a:xfrm>
            <a:off x="517997" y="4001973"/>
            <a:ext cx="10931464" cy="1985170"/>
            <a:chOff x="313711" y="3709081"/>
            <a:chExt cx="10931464" cy="1985170"/>
          </a:xfrm>
        </p:grpSpPr>
        <p:pic>
          <p:nvPicPr>
            <p:cNvPr id="23556" name="Picture 4" descr="Introduction to Unsupervised Learning: Overview and applications">
              <a:extLst>
                <a:ext uri="{FF2B5EF4-FFF2-40B4-BE49-F238E27FC236}">
                  <a16:creationId xmlns:a16="http://schemas.microsoft.com/office/drawing/2014/main" id="{ED901057-A993-C011-2A11-593CE9D4C7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241" b="11501"/>
            <a:stretch>
              <a:fillRect/>
            </a:stretch>
          </p:blipFill>
          <p:spPr bwMode="auto">
            <a:xfrm>
              <a:off x="313711" y="3709081"/>
              <a:ext cx="6340004" cy="19851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D5B2E4D-DA19-D405-7FD2-88FDCF85F9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3294" y="3820969"/>
              <a:ext cx="3861881" cy="1631192"/>
            </a:xfrm>
            <a:prstGeom prst="rect">
              <a:avLst/>
            </a:prstGeom>
          </p:spPr>
        </p:pic>
        <p:sp>
          <p:nvSpPr>
            <p:cNvPr id="7" name="TextBox 6">
              <a:extLst>
                <a:ext uri="{FF2B5EF4-FFF2-40B4-BE49-F238E27FC236}">
                  <a16:creationId xmlns:a16="http://schemas.microsoft.com/office/drawing/2014/main" id="{77F4F15F-7B17-2ADA-85D2-4689AE03D333}"/>
                </a:ext>
              </a:extLst>
            </p:cNvPr>
            <p:cNvSpPr txBox="1"/>
            <p:nvPr/>
          </p:nvSpPr>
          <p:spPr>
            <a:xfrm>
              <a:off x="6468894" y="4451899"/>
              <a:ext cx="914400" cy="369332"/>
            </a:xfrm>
            <a:prstGeom prst="rect">
              <a:avLst/>
            </a:prstGeom>
            <a:noFill/>
          </p:spPr>
          <p:txBody>
            <a:bodyPr wrap="square" rtlCol="0">
              <a:spAutoFit/>
            </a:bodyPr>
            <a:lstStyle/>
            <a:p>
              <a:r>
                <a:rPr lang="en-US" b="1" dirty="0"/>
                <a:t>OR</a:t>
              </a:r>
            </a:p>
          </p:txBody>
        </p:sp>
      </p:grpSp>
    </p:spTree>
    <p:extLst>
      <p:ext uri="{BB962C8B-B14F-4D97-AF65-F5344CB8AC3E}">
        <p14:creationId xmlns:p14="http://schemas.microsoft.com/office/powerpoint/2010/main" val="564671573"/>
      </p:ext>
    </p:extLst>
  </p:cSld>
  <p:clrMapOvr>
    <a:masterClrMapping/>
  </p:clrMapOvr>
</p:sld>
</file>

<file path=ppt/theme/theme1.xml><?xml version="1.0" encoding="utf-8"?>
<a:theme xmlns:a="http://schemas.openxmlformats.org/drawingml/2006/main" name="Theme1">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DD60039B-BC77-41DF-ACC8-C701D8198EB2}" vid="{DC443EE9-F046-42A5-BD1D-7585E7C79329}"/>
    </a:ext>
  </a:extLst>
</a:theme>
</file>

<file path=docProps/app.xml><?xml version="1.0" encoding="utf-8"?>
<Properties xmlns="http://schemas.openxmlformats.org/officeDocument/2006/extended-properties" xmlns:vt="http://schemas.openxmlformats.org/officeDocument/2006/docPropsVTypes">
  <Template>Theme1</Template>
  <TotalTime>315</TotalTime>
  <Words>1007</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erdana</vt:lpstr>
      <vt:lpstr>Gill Sans Nova</vt:lpstr>
      <vt:lpstr>inter-regular</vt:lpstr>
      <vt:lpstr>Söhne</vt:lpstr>
      <vt:lpstr>Studio-Feixen-Sans</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257</cp:revision>
  <dcterms:created xsi:type="dcterms:W3CDTF">2025-05-11T14:44:44Z</dcterms:created>
  <dcterms:modified xsi:type="dcterms:W3CDTF">2025-07-04T17:35:27Z</dcterms:modified>
</cp:coreProperties>
</file>