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4"/>
  </p:notesMasterIdLst>
  <p:sldIdLst>
    <p:sldId id="257" r:id="rId2"/>
    <p:sldId id="718" r:id="rId3"/>
    <p:sldId id="447" r:id="rId4"/>
    <p:sldId id="719" r:id="rId5"/>
    <p:sldId id="720" r:id="rId6"/>
    <p:sldId id="431" r:id="rId7"/>
    <p:sldId id="460" r:id="rId8"/>
    <p:sldId id="589" r:id="rId9"/>
    <p:sldId id="559" r:id="rId10"/>
    <p:sldId id="535" r:id="rId11"/>
    <p:sldId id="538" r:id="rId12"/>
    <p:sldId id="7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D8935-FF6D-4D3F-83C1-E9B12FA06529}" v="99" dt="2025-09-07T08:25:16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AFCD8935-FF6D-4D3F-83C1-E9B12FA06529}"/>
    <pc:docChg chg="undo custSel addSld delSld modSld sldOrd">
      <pc:chgData name="Pramod Naik" userId="ceb6df04-ef15-4d9b-a141-998a03559d75" providerId="ADAL" clId="{AFCD8935-FF6D-4D3F-83C1-E9B12FA06529}" dt="2025-09-07T08:25:44.222" v="323" actId="27636"/>
      <pc:docMkLst>
        <pc:docMk/>
      </pc:docMkLst>
      <pc:sldChg chg="addSp delSp modSp add mod ord">
        <pc:chgData name="Pramod Naik" userId="ceb6df04-ef15-4d9b-a141-998a03559d75" providerId="ADAL" clId="{AFCD8935-FF6D-4D3F-83C1-E9B12FA06529}" dt="2025-09-07T06:47:01.931" v="119" actId="1076"/>
        <pc:sldMkLst>
          <pc:docMk/>
          <pc:sldMk cId="4251617415" sldId="257"/>
        </pc:sldMkLst>
        <pc:spChg chg="mod">
          <ac:chgData name="Pramod Naik" userId="ceb6df04-ef15-4d9b-a141-998a03559d75" providerId="ADAL" clId="{AFCD8935-FF6D-4D3F-83C1-E9B12FA06529}" dt="2025-09-07T06:46:30.997" v="115" actId="1076"/>
          <ac:spMkLst>
            <pc:docMk/>
            <pc:sldMk cId="4251617415" sldId="257"/>
            <ac:spMk id="7" creationId="{B5D72DB0-B6E1-E406-460E-F68A1D77F3CF}"/>
          </ac:spMkLst>
        </pc:spChg>
        <pc:spChg chg="mod">
          <ac:chgData name="Pramod Naik" userId="ceb6df04-ef15-4d9b-a141-998a03559d75" providerId="ADAL" clId="{AFCD8935-FF6D-4D3F-83C1-E9B12FA06529}" dt="2025-09-07T06:46:44.550" v="118" actId="1076"/>
          <ac:spMkLst>
            <pc:docMk/>
            <pc:sldMk cId="4251617415" sldId="257"/>
            <ac:spMk id="3166" creationId="{B37B7D3C-E578-6073-826E-7DB6C6D5DD0A}"/>
          </ac:spMkLst>
        </pc:spChg>
        <pc:grpChg chg="add mod">
          <ac:chgData name="Pramod Naik" userId="ceb6df04-ef15-4d9b-a141-998a03559d75" providerId="ADAL" clId="{AFCD8935-FF6D-4D3F-83C1-E9B12FA06529}" dt="2025-09-07T06:46:30.997" v="115" actId="1076"/>
          <ac:grpSpMkLst>
            <pc:docMk/>
            <pc:sldMk cId="4251617415" sldId="257"/>
            <ac:grpSpMk id="8" creationId="{7E8E0F83-DB1E-8A03-E97B-9833E5CF996C}"/>
          </ac:grpSpMkLst>
        </pc:grpChg>
        <pc:picChg chg="add del mod">
          <ac:chgData name="Pramod Naik" userId="ceb6df04-ef15-4d9b-a141-998a03559d75" providerId="ADAL" clId="{AFCD8935-FF6D-4D3F-83C1-E9B12FA06529}" dt="2025-09-07T06:42:41.868" v="74" actId="478"/>
          <ac:picMkLst>
            <pc:docMk/>
            <pc:sldMk cId="4251617415" sldId="257"/>
            <ac:picMk id="2" creationId="{1E764EF2-2A02-23A2-DDDC-137CBE6849B2}"/>
          </ac:picMkLst>
        </pc:picChg>
        <pc:picChg chg="mod">
          <ac:chgData name="Pramod Naik" userId="ceb6df04-ef15-4d9b-a141-998a03559d75" providerId="ADAL" clId="{AFCD8935-FF6D-4D3F-83C1-E9B12FA06529}" dt="2025-09-07T06:46:39.396" v="117" actId="1076"/>
          <ac:picMkLst>
            <pc:docMk/>
            <pc:sldMk cId="4251617415" sldId="257"/>
            <ac:picMk id="3" creationId="{3CE2C5A9-DC03-0154-B456-D33AE147FA09}"/>
          </ac:picMkLst>
        </pc:picChg>
        <pc:picChg chg="mod">
          <ac:chgData name="Pramod Naik" userId="ceb6df04-ef15-4d9b-a141-998a03559d75" providerId="ADAL" clId="{AFCD8935-FF6D-4D3F-83C1-E9B12FA06529}" dt="2025-09-07T06:41:35.274" v="66" actId="1076"/>
          <ac:picMkLst>
            <pc:docMk/>
            <pc:sldMk cId="4251617415" sldId="257"/>
            <ac:picMk id="4" creationId="{BDF2ECCC-7647-B60F-BAA6-40EFB604CE53}"/>
          </ac:picMkLst>
        </pc:picChg>
        <pc:picChg chg="add del mod">
          <ac:chgData name="Pramod Naik" userId="ceb6df04-ef15-4d9b-a141-998a03559d75" providerId="ADAL" clId="{AFCD8935-FF6D-4D3F-83C1-E9B12FA06529}" dt="2025-09-07T06:43:03.371" v="77" actId="478"/>
          <ac:picMkLst>
            <pc:docMk/>
            <pc:sldMk cId="4251617415" sldId="257"/>
            <ac:picMk id="5" creationId="{20D21194-2CA6-7DDF-F65C-7AC6CB6339C4}"/>
          </ac:picMkLst>
        </pc:picChg>
        <pc:picChg chg="add del mod">
          <ac:chgData name="Pramod Naik" userId="ceb6df04-ef15-4d9b-a141-998a03559d75" providerId="ADAL" clId="{AFCD8935-FF6D-4D3F-83C1-E9B12FA06529}" dt="2025-09-07T06:45:21.936" v="100" actId="478"/>
          <ac:picMkLst>
            <pc:docMk/>
            <pc:sldMk cId="4251617415" sldId="257"/>
            <ac:picMk id="6" creationId="{CDAE7B1D-9BC7-FB61-A058-69033FA0DDDF}"/>
          </ac:picMkLst>
        </pc:picChg>
        <pc:picChg chg="add del mod">
          <ac:chgData name="Pramod Naik" userId="ceb6df04-ef15-4d9b-a141-998a03559d75" providerId="ADAL" clId="{AFCD8935-FF6D-4D3F-83C1-E9B12FA06529}" dt="2025-09-07T06:42:27.579" v="71" actId="478"/>
          <ac:picMkLst>
            <pc:docMk/>
            <pc:sldMk cId="4251617415" sldId="257"/>
            <ac:picMk id="1026" creationId="{4E4FAD11-1DF6-47CD-F2F9-D9C09087F638}"/>
          </ac:picMkLst>
        </pc:picChg>
        <pc:picChg chg="mod">
          <ac:chgData name="Pramod Naik" userId="ceb6df04-ef15-4d9b-a141-998a03559d75" providerId="ADAL" clId="{AFCD8935-FF6D-4D3F-83C1-E9B12FA06529}" dt="2025-09-07T06:46:30.997" v="115" actId="1076"/>
          <ac:picMkLst>
            <pc:docMk/>
            <pc:sldMk cId="4251617415" sldId="257"/>
            <ac:picMk id="1028" creationId="{03DE085D-56AE-FC98-521F-72EFE9BDB38E}"/>
          </ac:picMkLst>
        </pc:picChg>
        <pc:picChg chg="mod">
          <ac:chgData name="Pramod Naik" userId="ceb6df04-ef15-4d9b-a141-998a03559d75" providerId="ADAL" clId="{AFCD8935-FF6D-4D3F-83C1-E9B12FA06529}" dt="2025-09-07T06:47:01.931" v="119" actId="1076"/>
          <ac:picMkLst>
            <pc:docMk/>
            <pc:sldMk cId="4251617415" sldId="257"/>
            <ac:picMk id="1030" creationId="{0ACCF86E-E298-8310-C844-B4C43188F798}"/>
          </ac:picMkLst>
        </pc:picChg>
        <pc:picChg chg="add del mod">
          <ac:chgData name="Pramod Naik" userId="ceb6df04-ef15-4d9b-a141-998a03559d75" providerId="ADAL" clId="{AFCD8935-FF6D-4D3F-83C1-E9B12FA06529}" dt="2025-09-07T06:43:31" v="80" actId="21"/>
          <ac:picMkLst>
            <pc:docMk/>
            <pc:sldMk cId="4251617415" sldId="257"/>
            <ac:picMk id="1032" creationId="{0F5FA9CF-4197-A259-078A-587EB93E5D25}"/>
          </ac:picMkLst>
        </pc:picChg>
        <pc:picChg chg="add del mod">
          <ac:chgData name="Pramod Naik" userId="ceb6df04-ef15-4d9b-a141-998a03559d75" providerId="ADAL" clId="{AFCD8935-FF6D-4D3F-83C1-E9B12FA06529}" dt="2025-09-07T06:46:17.217" v="112" actId="478"/>
          <ac:picMkLst>
            <pc:docMk/>
            <pc:sldMk cId="4251617415" sldId="257"/>
            <ac:picMk id="1034" creationId="{3A19C403-5FFC-59A1-0897-1C88910CBDE2}"/>
          </ac:picMkLst>
        </pc:picChg>
        <pc:picChg chg="add">
          <ac:chgData name="Pramod Naik" userId="ceb6df04-ef15-4d9b-a141-998a03559d75" providerId="ADAL" clId="{AFCD8935-FF6D-4D3F-83C1-E9B12FA06529}" dt="2025-09-07T06:45:49.430" v="103"/>
          <ac:picMkLst>
            <pc:docMk/>
            <pc:sldMk cId="4251617415" sldId="257"/>
            <ac:picMk id="1036" creationId="{3B4D124D-3ADF-58D0-3572-C207AF7DBE29}"/>
          </ac:picMkLst>
        </pc:picChg>
      </pc:sldChg>
      <pc:sldChg chg="del">
        <pc:chgData name="Pramod Naik" userId="ceb6df04-ef15-4d9b-a141-998a03559d75" providerId="ADAL" clId="{AFCD8935-FF6D-4D3F-83C1-E9B12FA06529}" dt="2025-09-07T06:39:49.333" v="0" actId="47"/>
        <pc:sldMkLst>
          <pc:docMk/>
          <pc:sldMk cId="3536530834" sldId="281"/>
        </pc:sldMkLst>
      </pc:sldChg>
      <pc:sldChg chg="del">
        <pc:chgData name="Pramod Naik" userId="ceb6df04-ef15-4d9b-a141-998a03559d75" providerId="ADAL" clId="{AFCD8935-FF6D-4D3F-83C1-E9B12FA06529}" dt="2025-09-07T06:39:59.752" v="9" actId="47"/>
        <pc:sldMkLst>
          <pc:docMk/>
          <pc:sldMk cId="3483828231" sldId="319"/>
        </pc:sldMkLst>
      </pc:sldChg>
      <pc:sldChg chg="del">
        <pc:chgData name="Pramod Naik" userId="ceb6df04-ef15-4d9b-a141-998a03559d75" providerId="ADAL" clId="{AFCD8935-FF6D-4D3F-83C1-E9B12FA06529}" dt="2025-09-07T06:40:01.588" v="14" actId="47"/>
        <pc:sldMkLst>
          <pc:docMk/>
          <pc:sldMk cId="628554678" sldId="320"/>
        </pc:sldMkLst>
      </pc:sldChg>
      <pc:sldChg chg="del">
        <pc:chgData name="Pramod Naik" userId="ceb6df04-ef15-4d9b-a141-998a03559d75" providerId="ADAL" clId="{AFCD8935-FF6D-4D3F-83C1-E9B12FA06529}" dt="2025-09-07T06:40:01.547" v="13" actId="47"/>
        <pc:sldMkLst>
          <pc:docMk/>
          <pc:sldMk cId="66431523" sldId="324"/>
        </pc:sldMkLst>
      </pc:sldChg>
      <pc:sldChg chg="del">
        <pc:chgData name="Pramod Naik" userId="ceb6df04-ef15-4d9b-a141-998a03559d75" providerId="ADAL" clId="{AFCD8935-FF6D-4D3F-83C1-E9B12FA06529}" dt="2025-09-07T06:40:00.166" v="10" actId="47"/>
        <pc:sldMkLst>
          <pc:docMk/>
          <pc:sldMk cId="3235625713" sldId="325"/>
        </pc:sldMkLst>
      </pc:sldChg>
      <pc:sldChg chg="del">
        <pc:chgData name="Pramod Naik" userId="ceb6df04-ef15-4d9b-a141-998a03559d75" providerId="ADAL" clId="{AFCD8935-FF6D-4D3F-83C1-E9B12FA06529}" dt="2025-09-07T06:40:01.035" v="12" actId="47"/>
        <pc:sldMkLst>
          <pc:docMk/>
          <pc:sldMk cId="4165281687" sldId="328"/>
        </pc:sldMkLst>
      </pc:sldChg>
      <pc:sldChg chg="del">
        <pc:chgData name="Pramod Naik" userId="ceb6df04-ef15-4d9b-a141-998a03559d75" providerId="ADAL" clId="{AFCD8935-FF6D-4D3F-83C1-E9B12FA06529}" dt="2025-09-07T06:40:00.599" v="11" actId="47"/>
        <pc:sldMkLst>
          <pc:docMk/>
          <pc:sldMk cId="2682781936" sldId="329"/>
        </pc:sldMkLst>
      </pc:sldChg>
      <pc:sldChg chg="add ord">
        <pc:chgData name="Pramod Naik" userId="ceb6df04-ef15-4d9b-a141-998a03559d75" providerId="ADAL" clId="{AFCD8935-FF6D-4D3F-83C1-E9B12FA06529}" dt="2025-09-07T07:43:27.785" v="233"/>
        <pc:sldMkLst>
          <pc:docMk/>
          <pc:sldMk cId="2331643033" sldId="431"/>
        </pc:sldMkLst>
      </pc:sldChg>
      <pc:sldChg chg="modSp add del mod">
        <pc:chgData name="Pramod Naik" userId="ceb6df04-ef15-4d9b-a141-998a03559d75" providerId="ADAL" clId="{AFCD8935-FF6D-4D3F-83C1-E9B12FA06529}" dt="2025-09-07T06:48:20.571" v="132" actId="1076"/>
        <pc:sldMkLst>
          <pc:docMk/>
          <pc:sldMk cId="3180435471" sldId="447"/>
        </pc:sldMkLst>
        <pc:spChg chg="mod">
          <ac:chgData name="Pramod Naik" userId="ceb6df04-ef15-4d9b-a141-998a03559d75" providerId="ADAL" clId="{AFCD8935-FF6D-4D3F-83C1-E9B12FA06529}" dt="2025-09-07T06:48:20.571" v="132" actId="1076"/>
          <ac:spMkLst>
            <pc:docMk/>
            <pc:sldMk cId="3180435471" sldId="447"/>
            <ac:spMk id="3" creationId="{C5D08CE8-A4E1-A243-AB9C-3402F49BDB50}"/>
          </ac:spMkLst>
        </pc:spChg>
      </pc:sldChg>
      <pc:sldChg chg="addSp delSp modSp add del mod ord">
        <pc:chgData name="Pramod Naik" userId="ceb6df04-ef15-4d9b-a141-998a03559d75" providerId="ADAL" clId="{AFCD8935-FF6D-4D3F-83C1-E9B12FA06529}" dt="2025-09-07T07:47:54.934" v="262" actId="22"/>
        <pc:sldMkLst>
          <pc:docMk/>
          <pc:sldMk cId="2132517769" sldId="460"/>
        </pc:sldMkLst>
        <pc:spChg chg="add">
          <ac:chgData name="Pramod Naik" userId="ceb6df04-ef15-4d9b-a141-998a03559d75" providerId="ADAL" clId="{AFCD8935-FF6D-4D3F-83C1-E9B12FA06529}" dt="2025-09-07T07:44:59.431" v="241"/>
          <ac:spMkLst>
            <pc:docMk/>
            <pc:sldMk cId="2132517769" sldId="460"/>
            <ac:spMk id="2" creationId="{B5F350E0-F4FA-ACF4-C209-69A943086EF8}"/>
          </ac:spMkLst>
        </pc:spChg>
        <pc:spChg chg="mod">
          <ac:chgData name="Pramod Naik" userId="ceb6df04-ef15-4d9b-a141-998a03559d75" providerId="ADAL" clId="{AFCD8935-FF6D-4D3F-83C1-E9B12FA06529}" dt="2025-09-07T07:45:26.654" v="256" actId="207"/>
          <ac:spMkLst>
            <pc:docMk/>
            <pc:sldMk cId="2132517769" sldId="460"/>
            <ac:spMk id="3" creationId="{E170A9C9-C9F2-6F9C-B367-6367A5C46667}"/>
          </ac:spMkLst>
        </pc:spChg>
        <pc:picChg chg="add del">
          <ac:chgData name="Pramod Naik" userId="ceb6df04-ef15-4d9b-a141-998a03559d75" providerId="ADAL" clId="{AFCD8935-FF6D-4D3F-83C1-E9B12FA06529}" dt="2025-09-07T07:47:54.934" v="262" actId="22"/>
          <ac:picMkLst>
            <pc:docMk/>
            <pc:sldMk cId="2132517769" sldId="460"/>
            <ac:picMk id="5" creationId="{D8786635-DDA8-D51D-B142-B78BE8C1F6F3}"/>
          </ac:picMkLst>
        </pc:picChg>
      </pc:sldChg>
      <pc:sldChg chg="add del">
        <pc:chgData name="Pramod Naik" userId="ceb6df04-ef15-4d9b-a141-998a03559d75" providerId="ADAL" clId="{AFCD8935-FF6D-4D3F-83C1-E9B12FA06529}" dt="2025-09-07T08:25:02.463" v="307" actId="47"/>
        <pc:sldMkLst>
          <pc:docMk/>
          <pc:sldMk cId="2138822480" sldId="461"/>
        </pc:sldMkLst>
      </pc:sldChg>
      <pc:sldChg chg="del">
        <pc:chgData name="Pramod Naik" userId="ceb6df04-ef15-4d9b-a141-998a03559d75" providerId="ADAL" clId="{AFCD8935-FF6D-4D3F-83C1-E9B12FA06529}" dt="2025-09-07T06:39:58.878" v="7" actId="47"/>
        <pc:sldMkLst>
          <pc:docMk/>
          <pc:sldMk cId="4081877237" sldId="473"/>
        </pc:sldMkLst>
      </pc:sldChg>
      <pc:sldChg chg="del">
        <pc:chgData name="Pramod Naik" userId="ceb6df04-ef15-4d9b-a141-998a03559d75" providerId="ADAL" clId="{AFCD8935-FF6D-4D3F-83C1-E9B12FA06529}" dt="2025-09-07T06:39:55.657" v="4" actId="47"/>
        <pc:sldMkLst>
          <pc:docMk/>
          <pc:sldMk cId="1600845283" sldId="526"/>
        </pc:sldMkLst>
      </pc:sldChg>
      <pc:sldChg chg="del">
        <pc:chgData name="Pramod Naik" userId="ceb6df04-ef15-4d9b-a141-998a03559d75" providerId="ADAL" clId="{AFCD8935-FF6D-4D3F-83C1-E9B12FA06529}" dt="2025-09-07T06:40:01.847" v="18" actId="47"/>
        <pc:sldMkLst>
          <pc:docMk/>
          <pc:sldMk cId="304863055" sldId="527"/>
        </pc:sldMkLst>
      </pc:sldChg>
      <pc:sldChg chg="del">
        <pc:chgData name="Pramod Naik" userId="ceb6df04-ef15-4d9b-a141-998a03559d75" providerId="ADAL" clId="{AFCD8935-FF6D-4D3F-83C1-E9B12FA06529}" dt="2025-09-07T06:39:54.640" v="2" actId="47"/>
        <pc:sldMkLst>
          <pc:docMk/>
          <pc:sldMk cId="2870199498" sldId="528"/>
        </pc:sldMkLst>
      </pc:sldChg>
      <pc:sldChg chg="del">
        <pc:chgData name="Pramod Naik" userId="ceb6df04-ef15-4d9b-a141-998a03559d75" providerId="ADAL" clId="{AFCD8935-FF6D-4D3F-83C1-E9B12FA06529}" dt="2025-09-07T06:39:53.975" v="1" actId="47"/>
        <pc:sldMkLst>
          <pc:docMk/>
          <pc:sldMk cId="2228304021" sldId="529"/>
        </pc:sldMkLst>
      </pc:sldChg>
      <pc:sldChg chg="del">
        <pc:chgData name="Pramod Naik" userId="ceb6df04-ef15-4d9b-a141-998a03559d75" providerId="ADAL" clId="{AFCD8935-FF6D-4D3F-83C1-E9B12FA06529}" dt="2025-09-07T06:39:55.140" v="3" actId="47"/>
        <pc:sldMkLst>
          <pc:docMk/>
          <pc:sldMk cId="319531301" sldId="530"/>
        </pc:sldMkLst>
      </pc:sldChg>
      <pc:sldChg chg="del">
        <pc:chgData name="Pramod Naik" userId="ceb6df04-ef15-4d9b-a141-998a03559d75" providerId="ADAL" clId="{AFCD8935-FF6D-4D3F-83C1-E9B12FA06529}" dt="2025-09-07T06:40:01.941" v="22" actId="47"/>
        <pc:sldMkLst>
          <pc:docMk/>
          <pc:sldMk cId="3592588678" sldId="531"/>
        </pc:sldMkLst>
      </pc:sldChg>
      <pc:sldChg chg="del">
        <pc:chgData name="Pramod Naik" userId="ceb6df04-ef15-4d9b-a141-998a03559d75" providerId="ADAL" clId="{AFCD8935-FF6D-4D3F-83C1-E9B12FA06529}" dt="2025-09-07T06:40:01.975" v="23" actId="47"/>
        <pc:sldMkLst>
          <pc:docMk/>
          <pc:sldMk cId="2140947181" sldId="532"/>
        </pc:sldMkLst>
      </pc:sldChg>
      <pc:sldChg chg="del">
        <pc:chgData name="Pramod Naik" userId="ceb6df04-ef15-4d9b-a141-998a03559d75" providerId="ADAL" clId="{AFCD8935-FF6D-4D3F-83C1-E9B12FA06529}" dt="2025-09-07T06:40:02.008" v="24" actId="47"/>
        <pc:sldMkLst>
          <pc:docMk/>
          <pc:sldMk cId="2957489622" sldId="533"/>
        </pc:sldMkLst>
      </pc:sldChg>
      <pc:sldChg chg="del">
        <pc:chgData name="Pramod Naik" userId="ceb6df04-ef15-4d9b-a141-998a03559d75" providerId="ADAL" clId="{AFCD8935-FF6D-4D3F-83C1-E9B12FA06529}" dt="2025-09-07T06:40:02.038" v="25" actId="47"/>
        <pc:sldMkLst>
          <pc:docMk/>
          <pc:sldMk cId="3785222868" sldId="534"/>
        </pc:sldMkLst>
      </pc:sldChg>
      <pc:sldChg chg="delSp modSp add del mod ord setBg delDesignElem">
        <pc:chgData name="Pramod Naik" userId="ceb6df04-ef15-4d9b-a141-998a03559d75" providerId="ADAL" clId="{AFCD8935-FF6D-4D3F-83C1-E9B12FA06529}" dt="2025-09-07T08:25:44.222" v="323" actId="27636"/>
        <pc:sldMkLst>
          <pc:docMk/>
          <pc:sldMk cId="770000874" sldId="535"/>
        </pc:sldMkLst>
        <pc:spChg chg="mod">
          <ac:chgData name="Pramod Naik" userId="ceb6df04-ef15-4d9b-a141-998a03559d75" providerId="ADAL" clId="{AFCD8935-FF6D-4D3F-83C1-E9B12FA06529}" dt="2025-09-07T08:25:44.222" v="323" actId="27636"/>
          <ac:spMkLst>
            <pc:docMk/>
            <pc:sldMk cId="770000874" sldId="535"/>
            <ac:spMk id="5126" creationId="{AA51F4ED-CD42-19CF-7258-90B7CFE89B55}"/>
          </ac:spMkLst>
        </pc:spChg>
        <pc:spChg chg="del">
          <ac:chgData name="Pramod Naik" userId="ceb6df04-ef15-4d9b-a141-998a03559d75" providerId="ADAL" clId="{AFCD8935-FF6D-4D3F-83C1-E9B12FA06529}" dt="2025-09-07T07:48:04.009" v="264"/>
          <ac:spMkLst>
            <pc:docMk/>
            <pc:sldMk cId="770000874" sldId="535"/>
            <ac:spMk id="5129" creationId="{4F8E18AC-903E-4B46-8CC0-FE20E612CE37}"/>
          </ac:spMkLst>
        </pc:spChg>
        <pc:spChg chg="del">
          <ac:chgData name="Pramod Naik" userId="ceb6df04-ef15-4d9b-a141-998a03559d75" providerId="ADAL" clId="{AFCD8935-FF6D-4D3F-83C1-E9B12FA06529}" dt="2025-09-07T07:48:04.009" v="264"/>
          <ac:spMkLst>
            <pc:docMk/>
            <pc:sldMk cId="770000874" sldId="535"/>
            <ac:spMk id="5131" creationId="{3DEE38FB-0763-470C-8A5E-44456B5130D7}"/>
          </ac:spMkLst>
        </pc:spChg>
        <pc:spChg chg="del">
          <ac:chgData name="Pramod Naik" userId="ceb6df04-ef15-4d9b-a141-998a03559d75" providerId="ADAL" clId="{AFCD8935-FF6D-4D3F-83C1-E9B12FA06529}" dt="2025-09-07T07:48:04.009" v="264"/>
          <ac:spMkLst>
            <pc:docMk/>
            <pc:sldMk cId="770000874" sldId="535"/>
            <ac:spMk id="5133" creationId="{F1D6E6C0-11C7-4A38-BD12-80741960B53C}"/>
          </ac:spMkLst>
        </pc:spChg>
        <pc:grpChg chg="del">
          <ac:chgData name="Pramod Naik" userId="ceb6df04-ef15-4d9b-a141-998a03559d75" providerId="ADAL" clId="{AFCD8935-FF6D-4D3F-83C1-E9B12FA06529}" dt="2025-09-07T07:48:04.009" v="264"/>
          <ac:grpSpMkLst>
            <pc:docMk/>
            <pc:sldMk cId="770000874" sldId="535"/>
            <ac:grpSpMk id="5135" creationId="{2B16E781-E64A-4007-B0F1-5A50135A4276}"/>
          </ac:grpSpMkLst>
        </pc:grpChg>
      </pc:sldChg>
      <pc:sldChg chg="del">
        <pc:chgData name="Pramod Naik" userId="ceb6df04-ef15-4d9b-a141-998a03559d75" providerId="ADAL" clId="{AFCD8935-FF6D-4D3F-83C1-E9B12FA06529}" dt="2025-09-07T06:40:02.439" v="35" actId="47"/>
        <pc:sldMkLst>
          <pc:docMk/>
          <pc:sldMk cId="2843413730" sldId="536"/>
        </pc:sldMkLst>
      </pc:sldChg>
      <pc:sldChg chg="del">
        <pc:chgData name="Pramod Naik" userId="ceb6df04-ef15-4d9b-a141-998a03559d75" providerId="ADAL" clId="{AFCD8935-FF6D-4D3F-83C1-E9B12FA06529}" dt="2025-09-07T06:40:02.177" v="29" actId="47"/>
        <pc:sldMkLst>
          <pc:docMk/>
          <pc:sldMk cId="3479327784" sldId="537"/>
        </pc:sldMkLst>
      </pc:sldChg>
      <pc:sldChg chg="delSp modSp add del mod ord setBg delDesignElem">
        <pc:chgData name="Pramod Naik" userId="ceb6df04-ef15-4d9b-a141-998a03559d75" providerId="ADAL" clId="{AFCD8935-FF6D-4D3F-83C1-E9B12FA06529}" dt="2025-09-07T08:15:00.780" v="300" actId="14100"/>
        <pc:sldMkLst>
          <pc:docMk/>
          <pc:sldMk cId="658136399" sldId="538"/>
        </pc:sldMkLst>
        <pc:spChg chg="mod">
          <ac:chgData name="Pramod Naik" userId="ceb6df04-ef15-4d9b-a141-998a03559d75" providerId="ADAL" clId="{AFCD8935-FF6D-4D3F-83C1-E9B12FA06529}" dt="2025-09-07T08:15:00.780" v="300" actId="14100"/>
          <ac:spMkLst>
            <pc:docMk/>
            <pc:sldMk cId="658136399" sldId="538"/>
            <ac:spMk id="9222" creationId="{0DB948D5-466D-5E72-0231-30A886C7E71A}"/>
          </ac:spMkLst>
        </pc:spChg>
        <pc:spChg chg="del">
          <ac:chgData name="Pramod Naik" userId="ceb6df04-ef15-4d9b-a141-998a03559d75" providerId="ADAL" clId="{AFCD8935-FF6D-4D3F-83C1-E9B12FA06529}" dt="2025-09-07T07:47:23.333" v="258"/>
          <ac:spMkLst>
            <pc:docMk/>
            <pc:sldMk cId="658136399" sldId="538"/>
            <ac:spMk id="9263" creationId="{4F8E18AC-903E-4B46-8CC0-FE20E612CE37}"/>
          </ac:spMkLst>
        </pc:spChg>
        <pc:spChg chg="del">
          <ac:chgData name="Pramod Naik" userId="ceb6df04-ef15-4d9b-a141-998a03559d75" providerId="ADAL" clId="{AFCD8935-FF6D-4D3F-83C1-E9B12FA06529}" dt="2025-09-07T07:47:23.333" v="258"/>
          <ac:spMkLst>
            <pc:docMk/>
            <pc:sldMk cId="658136399" sldId="538"/>
            <ac:spMk id="9264" creationId="{3DEE38FB-0763-470C-8A5E-44456B5130D7}"/>
          </ac:spMkLst>
        </pc:spChg>
        <pc:spChg chg="del">
          <ac:chgData name="Pramod Naik" userId="ceb6df04-ef15-4d9b-a141-998a03559d75" providerId="ADAL" clId="{AFCD8935-FF6D-4D3F-83C1-E9B12FA06529}" dt="2025-09-07T07:47:23.333" v="258"/>
          <ac:spMkLst>
            <pc:docMk/>
            <pc:sldMk cId="658136399" sldId="538"/>
            <ac:spMk id="9265" creationId="{F1D6E6C0-11C7-4A38-BD12-80741960B53C}"/>
          </ac:spMkLst>
        </pc:spChg>
        <pc:grpChg chg="del">
          <ac:chgData name="Pramod Naik" userId="ceb6df04-ef15-4d9b-a141-998a03559d75" providerId="ADAL" clId="{AFCD8935-FF6D-4D3F-83C1-E9B12FA06529}" dt="2025-09-07T07:47:23.333" v="258"/>
          <ac:grpSpMkLst>
            <pc:docMk/>
            <pc:sldMk cId="658136399" sldId="538"/>
            <ac:grpSpMk id="9266" creationId="{2B16E781-E64A-4007-B0F1-5A50135A4276}"/>
          </ac:grpSpMkLst>
        </pc:grpChg>
      </pc:sldChg>
      <pc:sldChg chg="del">
        <pc:chgData name="Pramod Naik" userId="ceb6df04-ef15-4d9b-a141-998a03559d75" providerId="ADAL" clId="{AFCD8935-FF6D-4D3F-83C1-E9B12FA06529}" dt="2025-09-07T06:40:02.460" v="37" actId="47"/>
        <pc:sldMkLst>
          <pc:docMk/>
          <pc:sldMk cId="3058987372" sldId="539"/>
        </pc:sldMkLst>
      </pc:sldChg>
      <pc:sldChg chg="del">
        <pc:chgData name="Pramod Naik" userId="ceb6df04-ef15-4d9b-a141-998a03559d75" providerId="ADAL" clId="{AFCD8935-FF6D-4D3F-83C1-E9B12FA06529}" dt="2025-09-07T06:40:02.535" v="39" actId="47"/>
        <pc:sldMkLst>
          <pc:docMk/>
          <pc:sldMk cId="1072788028" sldId="540"/>
        </pc:sldMkLst>
      </pc:sldChg>
      <pc:sldChg chg="del">
        <pc:chgData name="Pramod Naik" userId="ceb6df04-ef15-4d9b-a141-998a03559d75" providerId="ADAL" clId="{AFCD8935-FF6D-4D3F-83C1-E9B12FA06529}" dt="2025-09-07T06:40:02.498" v="38" actId="47"/>
        <pc:sldMkLst>
          <pc:docMk/>
          <pc:sldMk cId="784036025" sldId="541"/>
        </pc:sldMkLst>
      </pc:sldChg>
      <pc:sldChg chg="addSp delSp modSp add del mod setBg">
        <pc:chgData name="Pramod Naik" userId="ceb6df04-ef15-4d9b-a141-998a03559d75" providerId="ADAL" clId="{AFCD8935-FF6D-4D3F-83C1-E9B12FA06529}" dt="2025-09-07T06:47:07.837" v="120" actId="47"/>
        <pc:sldMkLst>
          <pc:docMk/>
          <pc:sldMk cId="2025001148" sldId="542"/>
        </pc:sldMkLst>
        <pc:spChg chg="add del mod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3" creationId="{A7BE33CF-70AA-C78D-ECEE-1D143B0366A1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54" creationId="{4F8E18AC-903E-4B46-8CC0-FE20E612CE37}"/>
          </ac:spMkLst>
        </pc:spChg>
        <pc:spChg chg="add del">
          <ac:chgData name="Pramod Naik" userId="ceb6df04-ef15-4d9b-a141-998a03559d75" providerId="ADAL" clId="{AFCD8935-FF6D-4D3F-83C1-E9B12FA06529}" dt="2025-09-07T06:43:50.260" v="84" actId="26606"/>
          <ac:spMkLst>
            <pc:docMk/>
            <pc:sldMk cId="2025001148" sldId="542"/>
            <ac:spMk id="2055" creationId="{4F8E18AC-903E-4B46-8CC0-FE20E612CE37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56" creationId="{3DEE38FB-0763-470C-8A5E-44456B5130D7}"/>
          </ac:spMkLst>
        </pc:spChg>
        <pc:spChg chg="add del">
          <ac:chgData name="Pramod Naik" userId="ceb6df04-ef15-4d9b-a141-998a03559d75" providerId="ADAL" clId="{AFCD8935-FF6D-4D3F-83C1-E9B12FA06529}" dt="2025-09-07T06:43:50.260" v="84" actId="26606"/>
          <ac:spMkLst>
            <pc:docMk/>
            <pc:sldMk cId="2025001148" sldId="542"/>
            <ac:spMk id="2057" creationId="{3DEE38FB-0763-470C-8A5E-44456B5130D7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58" creationId="{F1D6E6C0-11C7-4A38-BD12-80741960B53C}"/>
          </ac:spMkLst>
        </pc:spChg>
        <pc:spChg chg="add del">
          <ac:chgData name="Pramod Naik" userId="ceb6df04-ef15-4d9b-a141-998a03559d75" providerId="ADAL" clId="{AFCD8935-FF6D-4D3F-83C1-E9B12FA06529}" dt="2025-09-07T06:43:50.260" v="84" actId="26606"/>
          <ac:spMkLst>
            <pc:docMk/>
            <pc:sldMk cId="2025001148" sldId="542"/>
            <ac:spMk id="2059" creationId="{F1D6E6C0-11C7-4A38-BD12-80741960B53C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76" creationId="{99B5B3C5-A599-465B-B2B9-866E8B2087CE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78" creationId="{25C84982-7DD0-43B1-8A2D-BFA4DF1B4E60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97" creationId="{B7818AA9-82F7-46F6-8A83-1A6258163B48}"/>
          </ac:spMkLst>
        </pc:spChg>
        <pc:grpChg chg="add del">
          <ac:chgData name="Pramod Naik" userId="ceb6df04-ef15-4d9b-a141-998a03559d75" providerId="ADAL" clId="{AFCD8935-FF6D-4D3F-83C1-E9B12FA06529}" dt="2025-09-07T06:43:50.260" v="84" actId="26606"/>
          <ac:grpSpMkLst>
            <pc:docMk/>
            <pc:sldMk cId="2025001148" sldId="542"/>
            <ac:grpSpMk id="2061" creationId="{2B16E781-E64A-4007-B0F1-5A50135A4276}"/>
          </ac:grpSpMkLst>
        </pc:grpChg>
        <pc:grpChg chg="add del">
          <ac:chgData name="Pramod Naik" userId="ceb6df04-ef15-4d9b-a141-998a03559d75" providerId="ADAL" clId="{AFCD8935-FF6D-4D3F-83C1-E9B12FA06529}" dt="2025-09-07T06:46:03.352" v="107" actId="26606"/>
          <ac:grpSpMkLst>
            <pc:docMk/>
            <pc:sldMk cId="2025001148" sldId="542"/>
            <ac:grpSpMk id="2063" creationId="{2B16E781-E64A-4007-B0F1-5A50135A4276}"/>
          </ac:grpSpMkLst>
        </pc:grpChg>
        <pc:grpChg chg="add del">
          <ac:chgData name="Pramod Naik" userId="ceb6df04-ef15-4d9b-a141-998a03559d75" providerId="ADAL" clId="{AFCD8935-FF6D-4D3F-83C1-E9B12FA06529}" dt="2025-09-07T06:46:03.352" v="107" actId="26606"/>
          <ac:grpSpMkLst>
            <pc:docMk/>
            <pc:sldMk cId="2025001148" sldId="542"/>
            <ac:grpSpMk id="2080" creationId="{1D912E1C-3BBA-42F0-A3EE-FEC382E7230A}"/>
          </ac:grpSpMkLst>
        </pc:grpChg>
        <pc:picChg chg="add mod">
          <ac:chgData name="Pramod Naik" userId="ceb6df04-ef15-4d9b-a141-998a03559d75" providerId="ADAL" clId="{AFCD8935-FF6D-4D3F-83C1-E9B12FA06529}" dt="2025-09-07T06:46:03.352" v="107" actId="26606"/>
          <ac:picMkLst>
            <pc:docMk/>
            <pc:sldMk cId="2025001148" sldId="542"/>
            <ac:picMk id="2" creationId="{9C59504B-537C-15C2-51B8-3E664D4A8002}"/>
          </ac:picMkLst>
        </pc:picChg>
        <pc:picChg chg="add mod">
          <ac:chgData name="Pramod Naik" userId="ceb6df04-ef15-4d9b-a141-998a03559d75" providerId="ADAL" clId="{AFCD8935-FF6D-4D3F-83C1-E9B12FA06529}" dt="2025-09-07T06:43:32.188" v="81"/>
          <ac:picMkLst>
            <pc:docMk/>
            <pc:sldMk cId="2025001148" sldId="542"/>
            <ac:picMk id="1032" creationId="{0F5FA9CF-4197-A259-078A-587EB93E5D25}"/>
          </ac:picMkLst>
        </pc:picChg>
        <pc:picChg chg="add mod">
          <ac:chgData name="Pramod Naik" userId="ceb6df04-ef15-4d9b-a141-998a03559d75" providerId="ADAL" clId="{AFCD8935-FF6D-4D3F-83C1-E9B12FA06529}" dt="2025-09-07T06:43:50.260" v="84" actId="26606"/>
          <ac:picMkLst>
            <pc:docMk/>
            <pc:sldMk cId="2025001148" sldId="542"/>
            <ac:picMk id="2050" creationId="{ACE0BDA1-0470-6560-2549-35F3145C928D}"/>
          </ac:picMkLst>
        </pc:picChg>
        <pc:picChg chg="add del mod">
          <ac:chgData name="Pramod Naik" userId="ceb6df04-ef15-4d9b-a141-998a03559d75" providerId="ADAL" clId="{AFCD8935-FF6D-4D3F-83C1-E9B12FA06529}" dt="2025-09-07T06:46:04.013" v="108" actId="478"/>
          <ac:picMkLst>
            <pc:docMk/>
            <pc:sldMk cId="2025001148" sldId="542"/>
            <ac:picMk id="2052" creationId="{4F414BFC-FD55-BBB8-1797-4973585E75F0}"/>
          </ac:picMkLst>
        </pc:picChg>
      </pc:sldChg>
      <pc:sldChg chg="del">
        <pc:chgData name="Pramod Naik" userId="ceb6df04-ef15-4d9b-a141-998a03559d75" providerId="ADAL" clId="{AFCD8935-FF6D-4D3F-83C1-E9B12FA06529}" dt="2025-09-07T06:39:56.143" v="5" actId="47"/>
        <pc:sldMkLst>
          <pc:docMk/>
          <pc:sldMk cId="159389578" sldId="545"/>
        </pc:sldMkLst>
      </pc:sldChg>
      <pc:sldChg chg="del">
        <pc:chgData name="Pramod Naik" userId="ceb6df04-ef15-4d9b-a141-998a03559d75" providerId="ADAL" clId="{AFCD8935-FF6D-4D3F-83C1-E9B12FA06529}" dt="2025-09-07T06:39:57.155" v="6" actId="47"/>
        <pc:sldMkLst>
          <pc:docMk/>
          <pc:sldMk cId="58697675" sldId="546"/>
        </pc:sldMkLst>
      </pc:sldChg>
      <pc:sldChg chg="del">
        <pc:chgData name="Pramod Naik" userId="ceb6df04-ef15-4d9b-a141-998a03559d75" providerId="ADAL" clId="{AFCD8935-FF6D-4D3F-83C1-E9B12FA06529}" dt="2025-09-07T06:40:01.610" v="15" actId="47"/>
        <pc:sldMkLst>
          <pc:docMk/>
          <pc:sldMk cId="743236369" sldId="547"/>
        </pc:sldMkLst>
      </pc:sldChg>
      <pc:sldChg chg="del">
        <pc:chgData name="Pramod Naik" userId="ceb6df04-ef15-4d9b-a141-998a03559d75" providerId="ADAL" clId="{AFCD8935-FF6D-4D3F-83C1-E9B12FA06529}" dt="2025-09-07T06:40:01.640" v="16" actId="47"/>
        <pc:sldMkLst>
          <pc:docMk/>
          <pc:sldMk cId="2669458151" sldId="548"/>
        </pc:sldMkLst>
      </pc:sldChg>
      <pc:sldChg chg="modSp add mod">
        <pc:chgData name="Pramod Naik" userId="ceb6df04-ef15-4d9b-a141-998a03559d75" providerId="ADAL" clId="{AFCD8935-FF6D-4D3F-83C1-E9B12FA06529}" dt="2025-09-07T08:25:30.632" v="318" actId="404"/>
        <pc:sldMkLst>
          <pc:docMk/>
          <pc:sldMk cId="3869390950" sldId="559"/>
        </pc:sldMkLst>
        <pc:spChg chg="mod">
          <ac:chgData name="Pramod Naik" userId="ceb6df04-ef15-4d9b-a141-998a03559d75" providerId="ADAL" clId="{AFCD8935-FF6D-4D3F-83C1-E9B12FA06529}" dt="2025-09-07T08:25:30.632" v="318" actId="404"/>
          <ac:spMkLst>
            <pc:docMk/>
            <pc:sldMk cId="3869390950" sldId="559"/>
            <ac:spMk id="3" creationId="{B66550C1-BD25-FE3B-37CF-8B20DECF7031}"/>
          </ac:spMkLst>
        </pc:spChg>
      </pc:sldChg>
      <pc:sldChg chg="del">
        <pc:chgData name="Pramod Naik" userId="ceb6df04-ef15-4d9b-a141-998a03559d75" providerId="ADAL" clId="{AFCD8935-FF6D-4D3F-83C1-E9B12FA06529}" dt="2025-09-07T06:40:01.862" v="19" actId="47"/>
        <pc:sldMkLst>
          <pc:docMk/>
          <pc:sldMk cId="1452150392" sldId="583"/>
        </pc:sldMkLst>
      </pc:sldChg>
      <pc:sldChg chg="add">
        <pc:chgData name="Pramod Naik" userId="ceb6df04-ef15-4d9b-a141-998a03559d75" providerId="ADAL" clId="{AFCD8935-FF6D-4D3F-83C1-E9B12FA06529}" dt="2025-09-07T08:25:16.278" v="308"/>
        <pc:sldMkLst>
          <pc:docMk/>
          <pc:sldMk cId="4245909012" sldId="589"/>
        </pc:sldMkLst>
      </pc:sldChg>
      <pc:sldChg chg="add ord">
        <pc:chgData name="Pramod Naik" userId="ceb6df04-ef15-4d9b-a141-998a03559d75" providerId="ADAL" clId="{AFCD8935-FF6D-4D3F-83C1-E9B12FA06529}" dt="2025-09-07T06:40:38.449" v="46"/>
        <pc:sldMkLst>
          <pc:docMk/>
          <pc:sldMk cId="1120564175" sldId="718"/>
        </pc:sldMkLst>
      </pc:sldChg>
      <pc:sldChg chg="delSp modSp new mod">
        <pc:chgData name="Pramod Naik" userId="ceb6df04-ef15-4d9b-a141-998a03559d75" providerId="ADAL" clId="{AFCD8935-FF6D-4D3F-83C1-E9B12FA06529}" dt="2025-09-07T07:30:18.530" v="181" actId="14100"/>
        <pc:sldMkLst>
          <pc:docMk/>
          <pc:sldMk cId="1083148113" sldId="719"/>
        </pc:sldMkLst>
        <pc:spChg chg="del">
          <ac:chgData name="Pramod Naik" userId="ceb6df04-ef15-4d9b-a141-998a03559d75" providerId="ADAL" clId="{AFCD8935-FF6D-4D3F-83C1-E9B12FA06529}" dt="2025-09-07T06:47:15.984" v="122" actId="478"/>
          <ac:spMkLst>
            <pc:docMk/>
            <pc:sldMk cId="1083148113" sldId="719"/>
            <ac:spMk id="2" creationId="{A2F12860-3FD8-6312-BA4A-208D877CBF74}"/>
          </ac:spMkLst>
        </pc:spChg>
        <pc:spChg chg="mod">
          <ac:chgData name="Pramod Naik" userId="ceb6df04-ef15-4d9b-a141-998a03559d75" providerId="ADAL" clId="{AFCD8935-FF6D-4D3F-83C1-E9B12FA06529}" dt="2025-09-07T07:30:18.530" v="181" actId="14100"/>
          <ac:spMkLst>
            <pc:docMk/>
            <pc:sldMk cId="1083148113" sldId="719"/>
            <ac:spMk id="3" creationId="{5CD6B040-85A6-A325-9A5E-DAAD5E09A15A}"/>
          </ac:spMkLst>
        </pc:spChg>
      </pc:sldChg>
      <pc:sldChg chg="addSp modSp add mod">
        <pc:chgData name="Pramod Naik" userId="ceb6df04-ef15-4d9b-a141-998a03559d75" providerId="ADAL" clId="{AFCD8935-FF6D-4D3F-83C1-E9B12FA06529}" dt="2025-09-07T07:41:25.662" v="228" actId="122"/>
        <pc:sldMkLst>
          <pc:docMk/>
          <pc:sldMk cId="2062669394" sldId="720"/>
        </pc:sldMkLst>
        <pc:spChg chg="mod">
          <ac:chgData name="Pramod Naik" userId="ceb6df04-ef15-4d9b-a141-998a03559d75" providerId="ADAL" clId="{AFCD8935-FF6D-4D3F-83C1-E9B12FA06529}" dt="2025-09-07T07:41:05.594" v="223" actId="122"/>
          <ac:spMkLst>
            <pc:docMk/>
            <pc:sldMk cId="2062669394" sldId="720"/>
            <ac:spMk id="3" creationId="{4C9F0D34-444F-680F-2A11-928E9D3AD84C}"/>
          </ac:spMkLst>
        </pc:spChg>
        <pc:graphicFrameChg chg="add mod">
          <ac:chgData name="Pramod Naik" userId="ceb6df04-ef15-4d9b-a141-998a03559d75" providerId="ADAL" clId="{AFCD8935-FF6D-4D3F-83C1-E9B12FA06529}" dt="2025-09-07T07:40:16.942" v="204"/>
          <ac:graphicFrameMkLst>
            <pc:docMk/>
            <pc:sldMk cId="2062669394" sldId="720"/>
            <ac:graphicFrameMk id="2" creationId="{14DDF693-92D6-A5D3-2FCA-E0AC46038392}"/>
          </ac:graphicFrameMkLst>
        </pc:graphicFrameChg>
        <pc:graphicFrameChg chg="add mod modGraphic">
          <ac:chgData name="Pramod Naik" userId="ceb6df04-ef15-4d9b-a141-998a03559d75" providerId="ADAL" clId="{AFCD8935-FF6D-4D3F-83C1-E9B12FA06529}" dt="2025-09-07T07:41:25.662" v="228" actId="122"/>
          <ac:graphicFrameMkLst>
            <pc:docMk/>
            <pc:sldMk cId="2062669394" sldId="720"/>
            <ac:graphicFrameMk id="4" creationId="{CC2D6198-9B22-1E56-50BB-AD52E1F8F2D7}"/>
          </ac:graphicFrameMkLst>
        </pc:graphicFrameChg>
      </pc:sldChg>
      <pc:sldChg chg="add del ord">
        <pc:chgData name="Pramod Naik" userId="ceb6df04-ef15-4d9b-a141-998a03559d75" providerId="ADAL" clId="{AFCD8935-FF6D-4D3F-83C1-E9B12FA06529}" dt="2025-09-07T08:24:15.025" v="306" actId="47"/>
        <pc:sldMkLst>
          <pc:docMk/>
          <pc:sldMk cId="1873044385" sldId="721"/>
        </pc:sldMkLst>
      </pc:sldChg>
      <pc:sldChg chg="add">
        <pc:chgData name="Pramod Naik" userId="ceb6df04-ef15-4d9b-a141-998a03559d75" providerId="ADAL" clId="{AFCD8935-FF6D-4D3F-83C1-E9B12FA06529}" dt="2025-09-07T06:47:27.210" v="128"/>
        <pc:sldMkLst>
          <pc:docMk/>
          <pc:sldMk cId="3442247154" sldId="722"/>
        </pc:sldMkLst>
      </pc:sldChg>
      <pc:sldChg chg="del">
        <pc:chgData name="Pramod Naik" userId="ceb6df04-ef15-4d9b-a141-998a03559d75" providerId="ADAL" clId="{AFCD8935-FF6D-4D3F-83C1-E9B12FA06529}" dt="2025-09-07T06:40:02.136" v="28" actId="47"/>
        <pc:sldMkLst>
          <pc:docMk/>
          <pc:sldMk cId="2463448309" sldId="874"/>
        </pc:sldMkLst>
      </pc:sldChg>
      <pc:sldChg chg="del">
        <pc:chgData name="Pramod Naik" userId="ceb6df04-ef15-4d9b-a141-998a03559d75" providerId="ADAL" clId="{AFCD8935-FF6D-4D3F-83C1-E9B12FA06529}" dt="2025-09-07T06:40:02.212" v="30" actId="47"/>
        <pc:sldMkLst>
          <pc:docMk/>
          <pc:sldMk cId="2523641589" sldId="875"/>
        </pc:sldMkLst>
      </pc:sldChg>
      <pc:sldChg chg="del">
        <pc:chgData name="Pramod Naik" userId="ceb6df04-ef15-4d9b-a141-998a03559d75" providerId="ADAL" clId="{AFCD8935-FF6D-4D3F-83C1-E9B12FA06529}" dt="2025-09-07T06:40:02.236" v="31" actId="47"/>
        <pc:sldMkLst>
          <pc:docMk/>
          <pc:sldMk cId="245944661" sldId="876"/>
        </pc:sldMkLst>
      </pc:sldChg>
      <pc:sldChg chg="del">
        <pc:chgData name="Pramod Naik" userId="ceb6df04-ef15-4d9b-a141-998a03559d75" providerId="ADAL" clId="{AFCD8935-FF6D-4D3F-83C1-E9B12FA06529}" dt="2025-09-07T06:40:02.268" v="32" actId="47"/>
        <pc:sldMkLst>
          <pc:docMk/>
          <pc:sldMk cId="2217861757" sldId="877"/>
        </pc:sldMkLst>
      </pc:sldChg>
      <pc:sldChg chg="del">
        <pc:chgData name="Pramod Naik" userId="ceb6df04-ef15-4d9b-a141-998a03559d75" providerId="ADAL" clId="{AFCD8935-FF6D-4D3F-83C1-E9B12FA06529}" dt="2025-09-07T06:40:02.297" v="33" actId="47"/>
        <pc:sldMkLst>
          <pc:docMk/>
          <pc:sldMk cId="3509804893" sldId="878"/>
        </pc:sldMkLst>
      </pc:sldChg>
      <pc:sldChg chg="del">
        <pc:chgData name="Pramod Naik" userId="ceb6df04-ef15-4d9b-a141-998a03559d75" providerId="ADAL" clId="{AFCD8935-FF6D-4D3F-83C1-E9B12FA06529}" dt="2025-09-07T06:39:59.195" v="8" actId="47"/>
        <pc:sldMkLst>
          <pc:docMk/>
          <pc:sldMk cId="594504810" sldId="929"/>
        </pc:sldMkLst>
      </pc:sldChg>
      <pc:sldChg chg="del">
        <pc:chgData name="Pramod Naik" userId="ceb6df04-ef15-4d9b-a141-998a03559d75" providerId="ADAL" clId="{AFCD8935-FF6D-4D3F-83C1-E9B12FA06529}" dt="2025-09-07T06:40:01.675" v="17" actId="47"/>
        <pc:sldMkLst>
          <pc:docMk/>
          <pc:sldMk cId="3179817349" sldId="930"/>
        </pc:sldMkLst>
      </pc:sldChg>
      <pc:sldChg chg="del">
        <pc:chgData name="Pramod Naik" userId="ceb6df04-ef15-4d9b-a141-998a03559d75" providerId="ADAL" clId="{AFCD8935-FF6D-4D3F-83C1-E9B12FA06529}" dt="2025-09-07T06:40:01.877" v="20" actId="47"/>
        <pc:sldMkLst>
          <pc:docMk/>
          <pc:sldMk cId="3058641089" sldId="931"/>
        </pc:sldMkLst>
      </pc:sldChg>
      <pc:sldChg chg="del">
        <pc:chgData name="Pramod Naik" userId="ceb6df04-ef15-4d9b-a141-998a03559d75" providerId="ADAL" clId="{AFCD8935-FF6D-4D3F-83C1-E9B12FA06529}" dt="2025-09-07T06:40:01.909" v="21" actId="47"/>
        <pc:sldMkLst>
          <pc:docMk/>
          <pc:sldMk cId="1700513111" sldId="932"/>
        </pc:sldMkLst>
      </pc:sldChg>
      <pc:sldChg chg="del">
        <pc:chgData name="Pramod Naik" userId="ceb6df04-ef15-4d9b-a141-998a03559d75" providerId="ADAL" clId="{AFCD8935-FF6D-4D3F-83C1-E9B12FA06529}" dt="2025-09-07T06:40:02.105" v="27" actId="47"/>
        <pc:sldMkLst>
          <pc:docMk/>
          <pc:sldMk cId="1405666012" sldId="933"/>
        </pc:sldMkLst>
      </pc:sldChg>
      <pc:sldChg chg="del">
        <pc:chgData name="Pramod Naik" userId="ceb6df04-ef15-4d9b-a141-998a03559d75" providerId="ADAL" clId="{AFCD8935-FF6D-4D3F-83C1-E9B12FA06529}" dt="2025-09-07T06:40:02.450" v="36" actId="47"/>
        <pc:sldMkLst>
          <pc:docMk/>
          <pc:sldMk cId="937071171" sldId="934"/>
        </pc:sldMkLst>
      </pc:sldChg>
    </pc:docChg>
  </pc:docChgLst>
  <pc:docChgLst>
    <pc:chgData name="Pramod Naik" userId="ceb6df04-ef15-4d9b-a141-998a03559d75" providerId="ADAL" clId="{2BBA8E63-1F83-4096-B685-F0D4199669C1}"/>
    <pc:docChg chg="undo custSel addSld delSld modSld sldOrd">
      <pc:chgData name="Pramod Naik" userId="ceb6df04-ef15-4d9b-a141-998a03559d75" providerId="ADAL" clId="{2BBA8E63-1F83-4096-B685-F0D4199669C1}" dt="2025-06-27T12:11:23.952" v="56" actId="1076"/>
      <pc:docMkLst>
        <pc:docMk/>
      </pc:docMkLst>
      <pc:sldChg chg="addSp delSp modSp mod">
        <pc:chgData name="Pramod Naik" userId="ceb6df04-ef15-4d9b-a141-998a03559d75" providerId="ADAL" clId="{2BBA8E63-1F83-4096-B685-F0D4199669C1}" dt="2025-06-27T12:08:58.224" v="15" actId="1076"/>
        <pc:sldMkLst>
          <pc:docMk/>
          <pc:sldMk cId="2805087750" sldId="369"/>
        </pc:sldMkLst>
      </pc:sldChg>
      <pc:sldChg chg="add">
        <pc:chgData name="Pramod Naik" userId="ceb6df04-ef15-4d9b-a141-998a03559d75" providerId="ADAL" clId="{2BBA8E63-1F83-4096-B685-F0D4199669C1}" dt="2025-06-27T12:07:21.871" v="0"/>
        <pc:sldMkLst>
          <pc:docMk/>
          <pc:sldMk cId="1961164702" sldId="536"/>
        </pc:sldMkLst>
      </pc:sldChg>
      <pc:sldChg chg="addSp delSp modSp add mod setBg">
        <pc:chgData name="Pramod Naik" userId="ceb6df04-ef15-4d9b-a141-998a03559d75" providerId="ADAL" clId="{2BBA8E63-1F83-4096-B685-F0D4199669C1}" dt="2025-06-27T12:11:23.952" v="56" actId="1076"/>
        <pc:sldMkLst>
          <pc:docMk/>
          <pc:sldMk cId="2190670439" sldId="537"/>
        </pc:sldMkLst>
      </pc:sldChg>
      <pc:sldChg chg="addSp delSp modSp add mod ord">
        <pc:chgData name="Pramod Naik" userId="ceb6df04-ef15-4d9b-a141-998a03559d75" providerId="ADAL" clId="{2BBA8E63-1F83-4096-B685-F0D4199669C1}" dt="2025-06-27T12:10:16.046" v="40"/>
        <pc:sldMkLst>
          <pc:docMk/>
          <pc:sldMk cId="3886295808" sldId="538"/>
        </pc:sldMkLst>
      </pc:sldChg>
      <pc:sldChg chg="add">
        <pc:chgData name="Pramod Naik" userId="ceb6df04-ef15-4d9b-a141-998a03559d75" providerId="ADAL" clId="{2BBA8E63-1F83-4096-B685-F0D4199669C1}" dt="2025-06-27T12:10:18.134" v="41"/>
        <pc:sldMkLst>
          <pc:docMk/>
          <pc:sldMk cId="2303070927" sldId="539"/>
        </pc:sldMkLst>
      </pc:sldChg>
      <pc:sldChg chg="add del">
        <pc:chgData name="Pramod Naik" userId="ceb6df04-ef15-4d9b-a141-998a03559d75" providerId="ADAL" clId="{2BBA8E63-1F83-4096-B685-F0D4199669C1}" dt="2025-06-27T12:09:53.990" v="35"/>
        <pc:sldMkLst>
          <pc:docMk/>
          <pc:sldMk cId="4238638134" sldId="539"/>
        </pc:sldMkLst>
      </pc:sldChg>
      <pc:sldChg chg="add">
        <pc:chgData name="Pramod Naik" userId="ceb6df04-ef15-4d9b-a141-998a03559d75" providerId="ADAL" clId="{2BBA8E63-1F83-4096-B685-F0D4199669C1}" dt="2025-06-27T12:10:18.332" v="42"/>
        <pc:sldMkLst>
          <pc:docMk/>
          <pc:sldMk cId="2173694948" sldId="540"/>
        </pc:sldMkLst>
      </pc:sldChg>
    </pc:docChg>
  </pc:docChgLst>
  <pc:docChgLst>
    <pc:chgData name="Pramod Naik" userId="ceb6df04-ef15-4d9b-a141-998a03559d75" providerId="ADAL" clId="{29A14768-C952-416E-9E6A-D8645EE8A1DD}"/>
    <pc:docChg chg="undo redo custSel addSld delSld modSld sldOrd">
      <pc:chgData name="Pramod Naik" userId="ceb6df04-ef15-4d9b-a141-998a03559d75" providerId="ADAL" clId="{29A14768-C952-416E-9E6A-D8645EE8A1DD}" dt="2025-09-07T06:31:24.960" v="1014" actId="47"/>
      <pc:docMkLst>
        <pc:docMk/>
      </pc:docMkLst>
      <pc:sldChg chg="addSp delSp modSp add del mod">
        <pc:chgData name="Pramod Naik" userId="ceb6df04-ef15-4d9b-a141-998a03559d75" providerId="ADAL" clId="{29A14768-C952-416E-9E6A-D8645EE8A1DD}" dt="2025-08-28T19:27:35.943" v="417" actId="1076"/>
        <pc:sldMkLst>
          <pc:docMk/>
          <pc:sldMk cId="3536530834" sldId="281"/>
        </pc:sldMkLst>
      </pc:sldChg>
      <pc:sldChg chg="del">
        <pc:chgData name="Pramod Naik" userId="ceb6df04-ef15-4d9b-a141-998a03559d75" providerId="ADAL" clId="{29A14768-C952-416E-9E6A-D8645EE8A1DD}" dt="2025-08-28T18:13:18.643" v="21" actId="47"/>
        <pc:sldMkLst>
          <pc:docMk/>
          <pc:sldMk cId="3871635132" sldId="282"/>
        </pc:sldMkLst>
      </pc:sldChg>
      <pc:sldChg chg="del">
        <pc:chgData name="Pramod Naik" userId="ceb6df04-ef15-4d9b-a141-998a03559d75" providerId="ADAL" clId="{29A14768-C952-416E-9E6A-D8645EE8A1DD}" dt="2025-08-28T18:13:18.667" v="22" actId="47"/>
        <pc:sldMkLst>
          <pc:docMk/>
          <pc:sldMk cId="98249899" sldId="283"/>
        </pc:sldMkLst>
      </pc:sldChg>
      <pc:sldChg chg="del">
        <pc:chgData name="Pramod Naik" userId="ceb6df04-ef15-4d9b-a141-998a03559d75" providerId="ADAL" clId="{29A14768-C952-416E-9E6A-D8645EE8A1DD}" dt="2025-08-28T18:13:18.727" v="24" actId="47"/>
        <pc:sldMkLst>
          <pc:docMk/>
          <pc:sldMk cId="1725153903" sldId="284"/>
        </pc:sldMkLst>
      </pc:sldChg>
      <pc:sldChg chg="del">
        <pc:chgData name="Pramod Naik" userId="ceb6df04-ef15-4d9b-a141-998a03559d75" providerId="ADAL" clId="{29A14768-C952-416E-9E6A-D8645EE8A1DD}" dt="2025-08-28T18:13:19.519" v="34" actId="47"/>
        <pc:sldMkLst>
          <pc:docMk/>
          <pc:sldMk cId="1206189811" sldId="287"/>
        </pc:sldMkLst>
      </pc:sldChg>
      <pc:sldChg chg="del">
        <pc:chgData name="Pramod Naik" userId="ceb6df04-ef15-4d9b-a141-998a03559d75" providerId="ADAL" clId="{29A14768-C952-416E-9E6A-D8645EE8A1DD}" dt="2025-08-28T18:13:20.753" v="37" actId="47"/>
        <pc:sldMkLst>
          <pc:docMk/>
          <pc:sldMk cId="1887283550" sldId="289"/>
        </pc:sldMkLst>
      </pc:sldChg>
      <pc:sldChg chg="del">
        <pc:chgData name="Pramod Naik" userId="ceb6df04-ef15-4d9b-a141-998a03559d75" providerId="ADAL" clId="{29A14768-C952-416E-9E6A-D8645EE8A1DD}" dt="2025-08-28T18:13:31.180" v="58" actId="47"/>
        <pc:sldMkLst>
          <pc:docMk/>
          <pc:sldMk cId="2706642426" sldId="305"/>
        </pc:sldMkLst>
      </pc:sldChg>
      <pc:sldChg chg="del">
        <pc:chgData name="Pramod Naik" userId="ceb6df04-ef15-4d9b-a141-998a03559d75" providerId="ADAL" clId="{29A14768-C952-416E-9E6A-D8645EE8A1DD}" dt="2025-08-28T18:13:31.954" v="60" actId="47"/>
        <pc:sldMkLst>
          <pc:docMk/>
          <pc:sldMk cId="3332929625" sldId="306"/>
        </pc:sldMkLst>
      </pc:sldChg>
      <pc:sldChg chg="del">
        <pc:chgData name="Pramod Naik" userId="ceb6df04-ef15-4d9b-a141-998a03559d75" providerId="ADAL" clId="{29A14768-C952-416E-9E6A-D8645EE8A1DD}" dt="2025-08-28T18:13:31.445" v="59" actId="47"/>
        <pc:sldMkLst>
          <pc:docMk/>
          <pc:sldMk cId="73976908" sldId="307"/>
        </pc:sldMkLst>
      </pc:sldChg>
      <pc:sldChg chg="del">
        <pc:chgData name="Pramod Naik" userId="ceb6df04-ef15-4d9b-a141-998a03559d75" providerId="ADAL" clId="{29A14768-C952-416E-9E6A-D8645EE8A1DD}" dt="2025-08-28T18:13:30.657" v="57" actId="47"/>
        <pc:sldMkLst>
          <pc:docMk/>
          <pc:sldMk cId="2788973060" sldId="308"/>
        </pc:sldMkLst>
      </pc:sldChg>
      <pc:sldChg chg="del">
        <pc:chgData name="Pramod Naik" userId="ceb6df04-ef15-4d9b-a141-998a03559d75" providerId="ADAL" clId="{29A14768-C952-416E-9E6A-D8645EE8A1DD}" dt="2025-08-28T18:13:32.389" v="61" actId="47"/>
        <pc:sldMkLst>
          <pc:docMk/>
          <pc:sldMk cId="2300769400" sldId="309"/>
        </pc:sldMkLst>
      </pc:sldChg>
      <pc:sldChg chg="del">
        <pc:chgData name="Pramod Naik" userId="ceb6df04-ef15-4d9b-a141-998a03559d75" providerId="ADAL" clId="{29A14768-C952-416E-9E6A-D8645EE8A1DD}" dt="2025-08-28T18:13:32.879" v="62" actId="47"/>
        <pc:sldMkLst>
          <pc:docMk/>
          <pc:sldMk cId="1739931258" sldId="310"/>
        </pc:sldMkLst>
      </pc:sldChg>
      <pc:sldChg chg="del">
        <pc:chgData name="Pramod Naik" userId="ceb6df04-ef15-4d9b-a141-998a03559d75" providerId="ADAL" clId="{29A14768-C952-416E-9E6A-D8645EE8A1DD}" dt="2025-08-28T18:13:33.463" v="63" actId="47"/>
        <pc:sldMkLst>
          <pc:docMk/>
          <pc:sldMk cId="2838800158" sldId="311"/>
        </pc:sldMkLst>
      </pc:sldChg>
      <pc:sldChg chg="del">
        <pc:chgData name="Pramod Naik" userId="ceb6df04-ef15-4d9b-a141-998a03559d75" providerId="ADAL" clId="{29A14768-C952-416E-9E6A-D8645EE8A1DD}" dt="2025-08-28T18:13:33.913" v="64" actId="47"/>
        <pc:sldMkLst>
          <pc:docMk/>
          <pc:sldMk cId="3279370306" sldId="312"/>
        </pc:sldMkLst>
      </pc:sldChg>
      <pc:sldChg chg="del">
        <pc:chgData name="Pramod Naik" userId="ceb6df04-ef15-4d9b-a141-998a03559d75" providerId="ADAL" clId="{29A14768-C952-416E-9E6A-D8645EE8A1DD}" dt="2025-08-28T18:13:34.346" v="65" actId="47"/>
        <pc:sldMkLst>
          <pc:docMk/>
          <pc:sldMk cId="1417320102" sldId="313"/>
        </pc:sldMkLst>
      </pc:sldChg>
      <pc:sldChg chg="del">
        <pc:chgData name="Pramod Naik" userId="ceb6df04-ef15-4d9b-a141-998a03559d75" providerId="ADAL" clId="{29A14768-C952-416E-9E6A-D8645EE8A1DD}" dt="2025-08-28T18:13:34.785" v="66" actId="47"/>
        <pc:sldMkLst>
          <pc:docMk/>
          <pc:sldMk cId="4187949477" sldId="314"/>
        </pc:sldMkLst>
      </pc:sldChg>
      <pc:sldChg chg="del">
        <pc:chgData name="Pramod Naik" userId="ceb6df04-ef15-4d9b-a141-998a03559d75" providerId="ADAL" clId="{29A14768-C952-416E-9E6A-D8645EE8A1DD}" dt="2025-08-28T18:13:35.257" v="67" actId="47"/>
        <pc:sldMkLst>
          <pc:docMk/>
          <pc:sldMk cId="250238104" sldId="315"/>
        </pc:sldMkLst>
      </pc:sldChg>
      <pc:sldChg chg="del">
        <pc:chgData name="Pramod Naik" userId="ceb6df04-ef15-4d9b-a141-998a03559d75" providerId="ADAL" clId="{29A14768-C952-416E-9E6A-D8645EE8A1DD}" dt="2025-08-28T18:13:36.213" v="69" actId="47"/>
        <pc:sldMkLst>
          <pc:docMk/>
          <pc:sldMk cId="171001743" sldId="316"/>
        </pc:sldMkLst>
      </pc:sldChg>
      <pc:sldChg chg="del">
        <pc:chgData name="Pramod Naik" userId="ceb6df04-ef15-4d9b-a141-998a03559d75" providerId="ADAL" clId="{29A14768-C952-416E-9E6A-D8645EE8A1DD}" dt="2025-08-28T18:13:36.598" v="70" actId="47"/>
        <pc:sldMkLst>
          <pc:docMk/>
          <pc:sldMk cId="246652789" sldId="317"/>
        </pc:sldMkLst>
      </pc:sldChg>
      <pc:sldChg chg="del">
        <pc:chgData name="Pramod Naik" userId="ceb6df04-ef15-4d9b-a141-998a03559d75" providerId="ADAL" clId="{29A14768-C952-416E-9E6A-D8645EE8A1DD}" dt="2025-08-28T18:13:37.008" v="71" actId="47"/>
        <pc:sldMkLst>
          <pc:docMk/>
          <pc:sldMk cId="2446682609" sldId="318"/>
        </pc:sldMkLst>
      </pc:sldChg>
      <pc:sldChg chg="add">
        <pc:chgData name="Pramod Naik" userId="ceb6df04-ef15-4d9b-a141-998a03559d75" providerId="ADAL" clId="{29A14768-C952-416E-9E6A-D8645EE8A1DD}" dt="2025-08-28T19:49:33.262" v="424"/>
        <pc:sldMkLst>
          <pc:docMk/>
          <pc:sldMk cId="3483828231" sldId="319"/>
        </pc:sldMkLst>
      </pc:sldChg>
      <pc:sldChg chg="del">
        <pc:chgData name="Pramod Naik" userId="ceb6df04-ef15-4d9b-a141-998a03559d75" providerId="ADAL" clId="{29A14768-C952-416E-9E6A-D8645EE8A1DD}" dt="2025-08-28T18:13:37.432" v="72" actId="47"/>
        <pc:sldMkLst>
          <pc:docMk/>
          <pc:sldMk cId="4040775561" sldId="319"/>
        </pc:sldMkLst>
      </pc:sldChg>
      <pc:sldChg chg="add">
        <pc:chgData name="Pramod Naik" userId="ceb6df04-ef15-4d9b-a141-998a03559d75" providerId="ADAL" clId="{29A14768-C952-416E-9E6A-D8645EE8A1DD}" dt="2025-08-28T19:53:07.126" v="462"/>
        <pc:sldMkLst>
          <pc:docMk/>
          <pc:sldMk cId="628554678" sldId="320"/>
        </pc:sldMkLst>
      </pc:sldChg>
      <pc:sldChg chg="del">
        <pc:chgData name="Pramod Naik" userId="ceb6df04-ef15-4d9b-a141-998a03559d75" providerId="ADAL" clId="{29A14768-C952-416E-9E6A-D8645EE8A1DD}" dt="2025-08-28T18:13:35.788" v="68" actId="47"/>
        <pc:sldMkLst>
          <pc:docMk/>
          <pc:sldMk cId="3306552090" sldId="320"/>
        </pc:sldMkLst>
      </pc:sldChg>
      <pc:sldChg chg="add">
        <pc:chgData name="Pramod Naik" userId="ceb6df04-ef15-4d9b-a141-998a03559d75" providerId="ADAL" clId="{29A14768-C952-416E-9E6A-D8645EE8A1DD}" dt="2025-08-28T19:53:07.126" v="462"/>
        <pc:sldMkLst>
          <pc:docMk/>
          <pc:sldMk cId="66431523" sldId="324"/>
        </pc:sldMkLst>
      </pc:sldChg>
      <pc:sldChg chg="modSp add mod">
        <pc:chgData name="Pramod Naik" userId="ceb6df04-ef15-4d9b-a141-998a03559d75" providerId="ADAL" clId="{29A14768-C952-416E-9E6A-D8645EE8A1DD}" dt="2025-08-28T19:52:05.318" v="459" actId="207"/>
        <pc:sldMkLst>
          <pc:docMk/>
          <pc:sldMk cId="3235625713" sldId="325"/>
        </pc:sldMkLst>
      </pc:sldChg>
      <pc:sldChg chg="add">
        <pc:chgData name="Pramod Naik" userId="ceb6df04-ef15-4d9b-a141-998a03559d75" providerId="ADAL" clId="{29A14768-C952-416E-9E6A-D8645EE8A1DD}" dt="2025-08-28T19:53:07.126" v="462"/>
        <pc:sldMkLst>
          <pc:docMk/>
          <pc:sldMk cId="4165281687" sldId="328"/>
        </pc:sldMkLst>
      </pc:sldChg>
      <pc:sldChg chg="modSp add mod">
        <pc:chgData name="Pramod Naik" userId="ceb6df04-ef15-4d9b-a141-998a03559d75" providerId="ADAL" clId="{29A14768-C952-416E-9E6A-D8645EE8A1DD}" dt="2025-08-28T19:52:22.954" v="461" actId="20577"/>
        <pc:sldMkLst>
          <pc:docMk/>
          <pc:sldMk cId="2682781936" sldId="329"/>
        </pc:sldMkLst>
      </pc:sldChg>
      <pc:sldChg chg="del">
        <pc:chgData name="Pramod Naik" userId="ceb6df04-ef15-4d9b-a141-998a03559d75" providerId="ADAL" clId="{29A14768-C952-416E-9E6A-D8645EE8A1DD}" dt="2025-08-28T18:13:41.239" v="91" actId="47"/>
        <pc:sldMkLst>
          <pc:docMk/>
          <pc:sldMk cId="888373300" sldId="336"/>
        </pc:sldMkLst>
      </pc:sldChg>
      <pc:sldChg chg="del">
        <pc:chgData name="Pramod Naik" userId="ceb6df04-ef15-4d9b-a141-998a03559d75" providerId="ADAL" clId="{29A14768-C952-416E-9E6A-D8645EE8A1DD}" dt="2025-08-28T18:13:41.290" v="93" actId="47"/>
        <pc:sldMkLst>
          <pc:docMk/>
          <pc:sldMk cId="146059141" sldId="338"/>
        </pc:sldMkLst>
      </pc:sldChg>
      <pc:sldChg chg="del">
        <pc:chgData name="Pramod Naik" userId="ceb6df04-ef15-4d9b-a141-998a03559d75" providerId="ADAL" clId="{29A14768-C952-416E-9E6A-D8645EE8A1DD}" dt="2025-08-28T18:13:41.262" v="92" actId="47"/>
        <pc:sldMkLst>
          <pc:docMk/>
          <pc:sldMk cId="4218348322" sldId="339"/>
        </pc:sldMkLst>
      </pc:sldChg>
      <pc:sldChg chg="del">
        <pc:chgData name="Pramod Naik" userId="ceb6df04-ef15-4d9b-a141-998a03559d75" providerId="ADAL" clId="{29A14768-C952-416E-9E6A-D8645EE8A1DD}" dt="2025-08-28T18:13:41.313" v="94" actId="47"/>
        <pc:sldMkLst>
          <pc:docMk/>
          <pc:sldMk cId="158852200" sldId="340"/>
        </pc:sldMkLst>
      </pc:sldChg>
      <pc:sldChg chg="del">
        <pc:chgData name="Pramod Naik" userId="ceb6df04-ef15-4d9b-a141-998a03559d75" providerId="ADAL" clId="{29A14768-C952-416E-9E6A-D8645EE8A1DD}" dt="2025-08-28T18:13:09.415" v="5" actId="47"/>
        <pc:sldMkLst>
          <pc:docMk/>
          <pc:sldMk cId="2805087750" sldId="369"/>
        </pc:sldMkLst>
      </pc:sldChg>
      <pc:sldChg chg="del">
        <pc:chgData name="Pramod Naik" userId="ceb6df04-ef15-4d9b-a141-998a03559d75" providerId="ADAL" clId="{29A14768-C952-416E-9E6A-D8645EE8A1DD}" dt="2025-08-28T18:13:07.464" v="3" actId="47"/>
        <pc:sldMkLst>
          <pc:docMk/>
          <pc:sldMk cId="1455896108" sldId="370"/>
        </pc:sldMkLst>
      </pc:sldChg>
      <pc:sldChg chg="del">
        <pc:chgData name="Pramod Naik" userId="ceb6df04-ef15-4d9b-a141-998a03559d75" providerId="ADAL" clId="{29A14768-C952-416E-9E6A-D8645EE8A1DD}" dt="2025-08-28T18:13:17.350" v="18" actId="47"/>
        <pc:sldMkLst>
          <pc:docMk/>
          <pc:sldMk cId="1941201106" sldId="372"/>
        </pc:sldMkLst>
      </pc:sldChg>
      <pc:sldChg chg="del">
        <pc:chgData name="Pramod Naik" userId="ceb6df04-ef15-4d9b-a141-998a03559d75" providerId="ADAL" clId="{29A14768-C952-416E-9E6A-D8645EE8A1DD}" dt="2025-08-28T18:13:08.246" v="4" actId="47"/>
        <pc:sldMkLst>
          <pc:docMk/>
          <pc:sldMk cId="2071058636" sldId="373"/>
        </pc:sldMkLst>
      </pc:sldChg>
      <pc:sldChg chg="del">
        <pc:chgData name="Pramod Naik" userId="ceb6df04-ef15-4d9b-a141-998a03559d75" providerId="ADAL" clId="{29A14768-C952-416E-9E6A-D8645EE8A1DD}" dt="2025-08-28T18:13:06.744" v="2" actId="47"/>
        <pc:sldMkLst>
          <pc:docMk/>
          <pc:sldMk cId="1246429136" sldId="374"/>
        </pc:sldMkLst>
      </pc:sldChg>
      <pc:sldChg chg="del">
        <pc:chgData name="Pramod Naik" userId="ceb6df04-ef15-4d9b-a141-998a03559d75" providerId="ADAL" clId="{29A14768-C952-416E-9E6A-D8645EE8A1DD}" dt="2025-08-28T18:13:14.670" v="13" actId="47"/>
        <pc:sldMkLst>
          <pc:docMk/>
          <pc:sldMk cId="41341974" sldId="375"/>
        </pc:sldMkLst>
      </pc:sldChg>
      <pc:sldChg chg="del">
        <pc:chgData name="Pramod Naik" userId="ceb6df04-ef15-4d9b-a141-998a03559d75" providerId="ADAL" clId="{29A14768-C952-416E-9E6A-D8645EE8A1DD}" dt="2025-08-28T18:13:16.530" v="17" actId="47"/>
        <pc:sldMkLst>
          <pc:docMk/>
          <pc:sldMk cId="799624097" sldId="376"/>
        </pc:sldMkLst>
      </pc:sldChg>
      <pc:sldChg chg="del">
        <pc:chgData name="Pramod Naik" userId="ceb6df04-ef15-4d9b-a141-998a03559d75" providerId="ADAL" clId="{29A14768-C952-416E-9E6A-D8645EE8A1DD}" dt="2025-08-28T18:13:16.079" v="16" actId="47"/>
        <pc:sldMkLst>
          <pc:docMk/>
          <pc:sldMk cId="2368237586" sldId="377"/>
        </pc:sldMkLst>
      </pc:sldChg>
      <pc:sldChg chg="del">
        <pc:chgData name="Pramod Naik" userId="ceb6df04-ef15-4d9b-a141-998a03559d75" providerId="ADAL" clId="{29A14768-C952-416E-9E6A-D8645EE8A1DD}" dt="2025-08-28T18:13:18.081" v="19" actId="47"/>
        <pc:sldMkLst>
          <pc:docMk/>
          <pc:sldMk cId="880389790" sldId="379"/>
        </pc:sldMkLst>
      </pc:sldChg>
      <pc:sldChg chg="del">
        <pc:chgData name="Pramod Naik" userId="ceb6df04-ef15-4d9b-a141-998a03559d75" providerId="ADAL" clId="{29A14768-C952-416E-9E6A-D8645EE8A1DD}" dt="2025-08-28T18:13:18.600" v="20" actId="47"/>
        <pc:sldMkLst>
          <pc:docMk/>
          <pc:sldMk cId="3290672610" sldId="385"/>
        </pc:sldMkLst>
      </pc:sldChg>
      <pc:sldChg chg="del">
        <pc:chgData name="Pramod Naik" userId="ceb6df04-ef15-4d9b-a141-998a03559d75" providerId="ADAL" clId="{29A14768-C952-416E-9E6A-D8645EE8A1DD}" dt="2025-08-28T18:13:19.261" v="33" actId="47"/>
        <pc:sldMkLst>
          <pc:docMk/>
          <pc:sldMk cId="1872001849" sldId="424"/>
        </pc:sldMkLst>
      </pc:sldChg>
      <pc:sldChg chg="del">
        <pc:chgData name="Pramod Naik" userId="ceb6df04-ef15-4d9b-a141-998a03559d75" providerId="ADAL" clId="{29A14768-C952-416E-9E6A-D8645EE8A1DD}" dt="2025-08-28T18:13:18.781" v="25" actId="47"/>
        <pc:sldMkLst>
          <pc:docMk/>
          <pc:sldMk cId="3198652846" sldId="445"/>
        </pc:sldMkLst>
      </pc:sldChg>
      <pc:sldChg chg="del">
        <pc:chgData name="Pramod Naik" userId="ceb6df04-ef15-4d9b-a141-998a03559d75" providerId="ADAL" clId="{29A14768-C952-416E-9E6A-D8645EE8A1DD}" dt="2025-08-28T18:13:18.802" v="26" actId="47"/>
        <pc:sldMkLst>
          <pc:docMk/>
          <pc:sldMk cId="4116817079" sldId="446"/>
        </pc:sldMkLst>
      </pc:sldChg>
      <pc:sldChg chg="modSp add del mod">
        <pc:chgData name="Pramod Naik" userId="ceb6df04-ef15-4d9b-a141-998a03559d75" providerId="ADAL" clId="{29A14768-C952-416E-9E6A-D8645EE8A1DD}" dt="2025-08-28T18:21:08.052" v="145" actId="1076"/>
        <pc:sldMkLst>
          <pc:docMk/>
          <pc:sldMk cId="3180435471" sldId="447"/>
        </pc:sldMkLst>
        <pc:spChg chg="mod">
          <ac:chgData name="Pramod Naik" userId="ceb6df04-ef15-4d9b-a141-998a03559d75" providerId="ADAL" clId="{29A14768-C952-416E-9E6A-D8645EE8A1DD}" dt="2025-08-28T18:21:08.052" v="145" actId="1076"/>
          <ac:spMkLst>
            <pc:docMk/>
            <pc:sldMk cId="3180435471" sldId="447"/>
            <ac:spMk id="3" creationId="{C5D08CE8-A4E1-A243-AB9C-3402F49BDB50}"/>
          </ac:spMkLst>
        </pc:spChg>
      </pc:sldChg>
      <pc:sldChg chg="del">
        <pc:chgData name="Pramod Naik" userId="ceb6df04-ef15-4d9b-a141-998a03559d75" providerId="ADAL" clId="{29A14768-C952-416E-9E6A-D8645EE8A1DD}" dt="2025-08-28T18:13:05.839" v="1" actId="47"/>
        <pc:sldMkLst>
          <pc:docMk/>
          <pc:sldMk cId="188566234" sldId="448"/>
        </pc:sldMkLst>
      </pc:sldChg>
      <pc:sldChg chg="del">
        <pc:chgData name="Pramod Naik" userId="ceb6df04-ef15-4d9b-a141-998a03559d75" providerId="ADAL" clId="{29A14768-C952-416E-9E6A-D8645EE8A1DD}" dt="2025-08-28T18:13:04.779" v="0" actId="47"/>
        <pc:sldMkLst>
          <pc:docMk/>
          <pc:sldMk cId="1785128397" sldId="449"/>
        </pc:sldMkLst>
      </pc:sldChg>
      <pc:sldChg chg="del">
        <pc:chgData name="Pramod Naik" userId="ceb6df04-ef15-4d9b-a141-998a03559d75" providerId="ADAL" clId="{29A14768-C952-416E-9E6A-D8645EE8A1DD}" dt="2025-08-28T18:13:18.965" v="31" actId="47"/>
        <pc:sldMkLst>
          <pc:docMk/>
          <pc:sldMk cId="3528794914" sldId="450"/>
        </pc:sldMkLst>
      </pc:sldChg>
      <pc:sldChg chg="del">
        <pc:chgData name="Pramod Naik" userId="ceb6df04-ef15-4d9b-a141-998a03559d75" providerId="ADAL" clId="{29A14768-C952-416E-9E6A-D8645EE8A1DD}" dt="2025-08-28T18:13:18.865" v="28" actId="47"/>
        <pc:sldMkLst>
          <pc:docMk/>
          <pc:sldMk cId="3009349544" sldId="463"/>
        </pc:sldMkLst>
      </pc:sldChg>
      <pc:sldChg chg="del">
        <pc:chgData name="Pramod Naik" userId="ceb6df04-ef15-4d9b-a141-998a03559d75" providerId="ADAL" clId="{29A14768-C952-416E-9E6A-D8645EE8A1DD}" dt="2025-08-28T18:13:18.889" v="29" actId="47"/>
        <pc:sldMkLst>
          <pc:docMk/>
          <pc:sldMk cId="2320259907" sldId="464"/>
        </pc:sldMkLst>
      </pc:sldChg>
      <pc:sldChg chg="del">
        <pc:chgData name="Pramod Naik" userId="ceb6df04-ef15-4d9b-a141-998a03559d75" providerId="ADAL" clId="{29A14768-C952-416E-9E6A-D8645EE8A1DD}" dt="2025-08-28T18:13:18.944" v="30" actId="47"/>
        <pc:sldMkLst>
          <pc:docMk/>
          <pc:sldMk cId="1543759837" sldId="465"/>
        </pc:sldMkLst>
      </pc:sldChg>
      <pc:sldChg chg="del">
        <pc:chgData name="Pramod Naik" userId="ceb6df04-ef15-4d9b-a141-998a03559d75" providerId="ADAL" clId="{29A14768-C952-416E-9E6A-D8645EE8A1DD}" dt="2025-08-28T18:13:19.239" v="32" actId="47"/>
        <pc:sldMkLst>
          <pc:docMk/>
          <pc:sldMk cId="2495910611" sldId="466"/>
        </pc:sldMkLst>
      </pc:sldChg>
      <pc:sldChg chg="del">
        <pc:chgData name="Pramod Naik" userId="ceb6df04-ef15-4d9b-a141-998a03559d75" providerId="ADAL" clId="{29A14768-C952-416E-9E6A-D8645EE8A1DD}" dt="2025-08-28T18:13:19.893" v="35" actId="47"/>
        <pc:sldMkLst>
          <pc:docMk/>
          <pc:sldMk cId="2507663823" sldId="467"/>
        </pc:sldMkLst>
      </pc:sldChg>
      <pc:sldChg chg="modSp add mod">
        <pc:chgData name="Pramod Naik" userId="ceb6df04-ef15-4d9b-a141-998a03559d75" providerId="ADAL" clId="{29A14768-C952-416E-9E6A-D8645EE8A1DD}" dt="2025-08-28T19:49:58.260" v="448" actId="14100"/>
        <pc:sldMkLst>
          <pc:docMk/>
          <pc:sldMk cId="4081877237" sldId="473"/>
        </pc:sldMkLst>
      </pc:sldChg>
      <pc:sldChg chg="del">
        <pc:chgData name="Pramod Naik" userId="ceb6df04-ef15-4d9b-a141-998a03559d75" providerId="ADAL" clId="{29A14768-C952-416E-9E6A-D8645EE8A1DD}" dt="2025-08-28T18:13:20.372" v="36" actId="47"/>
        <pc:sldMkLst>
          <pc:docMk/>
          <pc:sldMk cId="490608734" sldId="491"/>
        </pc:sldMkLst>
      </pc:sldChg>
      <pc:sldChg chg="del">
        <pc:chgData name="Pramod Naik" userId="ceb6df04-ef15-4d9b-a141-998a03559d75" providerId="ADAL" clId="{29A14768-C952-416E-9E6A-D8645EE8A1DD}" dt="2025-08-28T18:13:21.167" v="38" actId="47"/>
        <pc:sldMkLst>
          <pc:docMk/>
          <pc:sldMk cId="2533904343" sldId="493"/>
        </pc:sldMkLst>
      </pc:sldChg>
      <pc:sldChg chg="del">
        <pc:chgData name="Pramod Naik" userId="ceb6df04-ef15-4d9b-a141-998a03559d75" providerId="ADAL" clId="{29A14768-C952-416E-9E6A-D8645EE8A1DD}" dt="2025-08-28T18:13:21.571" v="39" actId="47"/>
        <pc:sldMkLst>
          <pc:docMk/>
          <pc:sldMk cId="1149732589" sldId="494"/>
        </pc:sldMkLst>
      </pc:sldChg>
      <pc:sldChg chg="del">
        <pc:chgData name="Pramod Naik" userId="ceb6df04-ef15-4d9b-a141-998a03559d75" providerId="ADAL" clId="{29A14768-C952-416E-9E6A-D8645EE8A1DD}" dt="2025-08-28T18:13:21.879" v="40" actId="47"/>
        <pc:sldMkLst>
          <pc:docMk/>
          <pc:sldMk cId="1703640570" sldId="495"/>
        </pc:sldMkLst>
      </pc:sldChg>
      <pc:sldChg chg="del">
        <pc:chgData name="Pramod Naik" userId="ceb6df04-ef15-4d9b-a141-998a03559d75" providerId="ADAL" clId="{29A14768-C952-416E-9E6A-D8645EE8A1DD}" dt="2025-08-28T18:13:22.186" v="41" actId="47"/>
        <pc:sldMkLst>
          <pc:docMk/>
          <pc:sldMk cId="3225806142" sldId="496"/>
        </pc:sldMkLst>
      </pc:sldChg>
      <pc:sldChg chg="del">
        <pc:chgData name="Pramod Naik" userId="ceb6df04-ef15-4d9b-a141-998a03559d75" providerId="ADAL" clId="{29A14768-C952-416E-9E6A-D8645EE8A1DD}" dt="2025-08-28T18:13:22.997" v="42" actId="47"/>
        <pc:sldMkLst>
          <pc:docMk/>
          <pc:sldMk cId="1532476392" sldId="497"/>
        </pc:sldMkLst>
      </pc:sldChg>
      <pc:sldChg chg="del">
        <pc:chgData name="Pramod Naik" userId="ceb6df04-ef15-4d9b-a141-998a03559d75" providerId="ADAL" clId="{29A14768-C952-416E-9E6A-D8645EE8A1DD}" dt="2025-08-28T18:13:23.165" v="43" actId="47"/>
        <pc:sldMkLst>
          <pc:docMk/>
          <pc:sldMk cId="3314440347" sldId="498"/>
        </pc:sldMkLst>
      </pc:sldChg>
      <pc:sldChg chg="del">
        <pc:chgData name="Pramod Naik" userId="ceb6df04-ef15-4d9b-a141-998a03559d75" providerId="ADAL" clId="{29A14768-C952-416E-9E6A-D8645EE8A1DD}" dt="2025-08-28T18:13:29.086" v="53" actId="47"/>
        <pc:sldMkLst>
          <pc:docMk/>
          <pc:sldMk cId="3801089534" sldId="499"/>
        </pc:sldMkLst>
      </pc:sldChg>
      <pc:sldChg chg="del">
        <pc:chgData name="Pramod Naik" userId="ceb6df04-ef15-4d9b-a141-998a03559d75" providerId="ADAL" clId="{29A14768-C952-416E-9E6A-D8645EE8A1DD}" dt="2025-08-28T18:13:29.372" v="54" actId="47"/>
        <pc:sldMkLst>
          <pc:docMk/>
          <pc:sldMk cId="4115866621" sldId="500"/>
        </pc:sldMkLst>
      </pc:sldChg>
      <pc:sldChg chg="del">
        <pc:chgData name="Pramod Naik" userId="ceb6df04-ef15-4d9b-a141-998a03559d75" providerId="ADAL" clId="{29A14768-C952-416E-9E6A-D8645EE8A1DD}" dt="2025-08-28T18:13:24.545" v="49" actId="47"/>
        <pc:sldMkLst>
          <pc:docMk/>
          <pc:sldMk cId="3930951075" sldId="501"/>
        </pc:sldMkLst>
      </pc:sldChg>
      <pc:sldChg chg="del">
        <pc:chgData name="Pramod Naik" userId="ceb6df04-ef15-4d9b-a141-998a03559d75" providerId="ADAL" clId="{29A14768-C952-416E-9E6A-D8645EE8A1DD}" dt="2025-08-28T18:13:23.643" v="45" actId="47"/>
        <pc:sldMkLst>
          <pc:docMk/>
          <pc:sldMk cId="1158287235" sldId="502"/>
        </pc:sldMkLst>
      </pc:sldChg>
      <pc:sldChg chg="del">
        <pc:chgData name="Pramod Naik" userId="ceb6df04-ef15-4d9b-a141-998a03559d75" providerId="ADAL" clId="{29A14768-C952-416E-9E6A-D8645EE8A1DD}" dt="2025-08-28T18:13:23.835" v="46" actId="47"/>
        <pc:sldMkLst>
          <pc:docMk/>
          <pc:sldMk cId="1197408662" sldId="503"/>
        </pc:sldMkLst>
      </pc:sldChg>
      <pc:sldChg chg="del">
        <pc:chgData name="Pramod Naik" userId="ceb6df04-ef15-4d9b-a141-998a03559d75" providerId="ADAL" clId="{29A14768-C952-416E-9E6A-D8645EE8A1DD}" dt="2025-08-28T18:13:24.002" v="47" actId="47"/>
        <pc:sldMkLst>
          <pc:docMk/>
          <pc:sldMk cId="3356209475" sldId="504"/>
        </pc:sldMkLst>
      </pc:sldChg>
      <pc:sldChg chg="del">
        <pc:chgData name="Pramod Naik" userId="ceb6df04-ef15-4d9b-a141-998a03559d75" providerId="ADAL" clId="{29A14768-C952-416E-9E6A-D8645EE8A1DD}" dt="2025-08-28T18:13:24.259" v="48" actId="47"/>
        <pc:sldMkLst>
          <pc:docMk/>
          <pc:sldMk cId="1145778209" sldId="505"/>
        </pc:sldMkLst>
      </pc:sldChg>
      <pc:sldChg chg="del">
        <pc:chgData name="Pramod Naik" userId="ceb6df04-ef15-4d9b-a141-998a03559d75" providerId="ADAL" clId="{29A14768-C952-416E-9E6A-D8645EE8A1DD}" dt="2025-08-28T18:13:29.992" v="56" actId="47"/>
        <pc:sldMkLst>
          <pc:docMk/>
          <pc:sldMk cId="2951932448" sldId="506"/>
        </pc:sldMkLst>
      </pc:sldChg>
      <pc:sldChg chg="del">
        <pc:chgData name="Pramod Naik" userId="ceb6df04-ef15-4d9b-a141-998a03559d75" providerId="ADAL" clId="{29A14768-C952-416E-9E6A-D8645EE8A1DD}" dt="2025-08-28T18:13:37.912" v="73" actId="47"/>
        <pc:sldMkLst>
          <pc:docMk/>
          <pc:sldMk cId="1402782761" sldId="508"/>
        </pc:sldMkLst>
      </pc:sldChg>
      <pc:sldChg chg="del">
        <pc:chgData name="Pramod Naik" userId="ceb6df04-ef15-4d9b-a141-998a03559d75" providerId="ADAL" clId="{29A14768-C952-416E-9E6A-D8645EE8A1DD}" dt="2025-08-28T18:13:38.436" v="74" actId="47"/>
        <pc:sldMkLst>
          <pc:docMk/>
          <pc:sldMk cId="3717541931" sldId="509"/>
        </pc:sldMkLst>
      </pc:sldChg>
      <pc:sldChg chg="del">
        <pc:chgData name="Pramod Naik" userId="ceb6df04-ef15-4d9b-a141-998a03559d75" providerId="ADAL" clId="{29A14768-C952-416E-9E6A-D8645EE8A1DD}" dt="2025-08-28T18:13:39.229" v="78" actId="47"/>
        <pc:sldMkLst>
          <pc:docMk/>
          <pc:sldMk cId="965610306" sldId="510"/>
        </pc:sldMkLst>
      </pc:sldChg>
      <pc:sldChg chg="del">
        <pc:chgData name="Pramod Naik" userId="ceb6df04-ef15-4d9b-a141-998a03559d75" providerId="ADAL" clId="{29A14768-C952-416E-9E6A-D8645EE8A1DD}" dt="2025-08-28T18:13:38.679" v="75" actId="47"/>
        <pc:sldMkLst>
          <pc:docMk/>
          <pc:sldMk cId="1114197876" sldId="511"/>
        </pc:sldMkLst>
      </pc:sldChg>
      <pc:sldChg chg="del">
        <pc:chgData name="Pramod Naik" userId="ceb6df04-ef15-4d9b-a141-998a03559d75" providerId="ADAL" clId="{29A14768-C952-416E-9E6A-D8645EE8A1DD}" dt="2025-08-28T18:13:38.867" v="76" actId="47"/>
        <pc:sldMkLst>
          <pc:docMk/>
          <pc:sldMk cId="2224253486" sldId="512"/>
        </pc:sldMkLst>
      </pc:sldChg>
      <pc:sldChg chg="del">
        <pc:chgData name="Pramod Naik" userId="ceb6df04-ef15-4d9b-a141-998a03559d75" providerId="ADAL" clId="{29A14768-C952-416E-9E6A-D8645EE8A1DD}" dt="2025-08-28T18:13:39.055" v="77" actId="47"/>
        <pc:sldMkLst>
          <pc:docMk/>
          <pc:sldMk cId="3986850537" sldId="513"/>
        </pc:sldMkLst>
      </pc:sldChg>
      <pc:sldChg chg="del">
        <pc:chgData name="Pramod Naik" userId="ceb6df04-ef15-4d9b-a141-998a03559d75" providerId="ADAL" clId="{29A14768-C952-416E-9E6A-D8645EE8A1DD}" dt="2025-08-28T18:13:39.412" v="79" actId="47"/>
        <pc:sldMkLst>
          <pc:docMk/>
          <pc:sldMk cId="140545548" sldId="514"/>
        </pc:sldMkLst>
      </pc:sldChg>
      <pc:sldChg chg="del">
        <pc:chgData name="Pramod Naik" userId="ceb6df04-ef15-4d9b-a141-998a03559d75" providerId="ADAL" clId="{29A14768-C952-416E-9E6A-D8645EE8A1DD}" dt="2025-08-28T18:13:39.563" v="80" actId="47"/>
        <pc:sldMkLst>
          <pc:docMk/>
          <pc:sldMk cId="3495308794" sldId="515"/>
        </pc:sldMkLst>
      </pc:sldChg>
      <pc:sldChg chg="del">
        <pc:chgData name="Pramod Naik" userId="ceb6df04-ef15-4d9b-a141-998a03559d75" providerId="ADAL" clId="{29A14768-C952-416E-9E6A-D8645EE8A1DD}" dt="2025-08-28T18:13:39.712" v="81" actId="47"/>
        <pc:sldMkLst>
          <pc:docMk/>
          <pc:sldMk cId="2056910270" sldId="516"/>
        </pc:sldMkLst>
      </pc:sldChg>
      <pc:sldChg chg="del">
        <pc:chgData name="Pramod Naik" userId="ceb6df04-ef15-4d9b-a141-998a03559d75" providerId="ADAL" clId="{29A14768-C952-416E-9E6A-D8645EE8A1DD}" dt="2025-08-28T18:13:39.873" v="82" actId="47"/>
        <pc:sldMkLst>
          <pc:docMk/>
          <pc:sldMk cId="2880699123" sldId="517"/>
        </pc:sldMkLst>
      </pc:sldChg>
      <pc:sldChg chg="del">
        <pc:chgData name="Pramod Naik" userId="ceb6df04-ef15-4d9b-a141-998a03559d75" providerId="ADAL" clId="{29A14768-C952-416E-9E6A-D8645EE8A1DD}" dt="2025-08-28T18:13:40.042" v="83" actId="47"/>
        <pc:sldMkLst>
          <pc:docMk/>
          <pc:sldMk cId="3598008498" sldId="518"/>
        </pc:sldMkLst>
      </pc:sldChg>
      <pc:sldChg chg="del">
        <pc:chgData name="Pramod Naik" userId="ceb6df04-ef15-4d9b-a141-998a03559d75" providerId="ADAL" clId="{29A14768-C952-416E-9E6A-D8645EE8A1DD}" dt="2025-08-28T18:13:40.199" v="84" actId="47"/>
        <pc:sldMkLst>
          <pc:docMk/>
          <pc:sldMk cId="1340291649" sldId="519"/>
        </pc:sldMkLst>
      </pc:sldChg>
      <pc:sldChg chg="del">
        <pc:chgData name="Pramod Naik" userId="ceb6df04-ef15-4d9b-a141-998a03559d75" providerId="ADAL" clId="{29A14768-C952-416E-9E6A-D8645EE8A1DD}" dt="2025-08-28T18:13:40.353" v="85" actId="47"/>
        <pc:sldMkLst>
          <pc:docMk/>
          <pc:sldMk cId="1427375454" sldId="520"/>
        </pc:sldMkLst>
      </pc:sldChg>
      <pc:sldChg chg="del">
        <pc:chgData name="Pramod Naik" userId="ceb6df04-ef15-4d9b-a141-998a03559d75" providerId="ADAL" clId="{29A14768-C952-416E-9E6A-D8645EE8A1DD}" dt="2025-08-28T18:13:40.498" v="86" actId="47"/>
        <pc:sldMkLst>
          <pc:docMk/>
          <pc:sldMk cId="644800703" sldId="521"/>
        </pc:sldMkLst>
      </pc:sldChg>
      <pc:sldChg chg="del">
        <pc:chgData name="Pramod Naik" userId="ceb6df04-ef15-4d9b-a141-998a03559d75" providerId="ADAL" clId="{29A14768-C952-416E-9E6A-D8645EE8A1DD}" dt="2025-08-28T18:13:40.600" v="87" actId="47"/>
        <pc:sldMkLst>
          <pc:docMk/>
          <pc:sldMk cId="2697665067" sldId="522"/>
        </pc:sldMkLst>
      </pc:sldChg>
      <pc:sldChg chg="del">
        <pc:chgData name="Pramod Naik" userId="ceb6df04-ef15-4d9b-a141-998a03559d75" providerId="ADAL" clId="{29A14768-C952-416E-9E6A-D8645EE8A1DD}" dt="2025-08-28T18:13:41.116" v="88" actId="47"/>
        <pc:sldMkLst>
          <pc:docMk/>
          <pc:sldMk cId="2715239674" sldId="523"/>
        </pc:sldMkLst>
      </pc:sldChg>
      <pc:sldChg chg="del">
        <pc:chgData name="Pramod Naik" userId="ceb6df04-ef15-4d9b-a141-998a03559d75" providerId="ADAL" clId="{29A14768-C952-416E-9E6A-D8645EE8A1DD}" dt="2025-08-28T18:13:41.181" v="89" actId="47"/>
        <pc:sldMkLst>
          <pc:docMk/>
          <pc:sldMk cId="3502240012" sldId="524"/>
        </pc:sldMkLst>
      </pc:sldChg>
      <pc:sldChg chg="del">
        <pc:chgData name="Pramod Naik" userId="ceb6df04-ef15-4d9b-a141-998a03559d75" providerId="ADAL" clId="{29A14768-C952-416E-9E6A-D8645EE8A1DD}" dt="2025-08-28T18:13:41.215" v="90" actId="47"/>
        <pc:sldMkLst>
          <pc:docMk/>
          <pc:sldMk cId="3857195804" sldId="525"/>
        </pc:sldMkLst>
      </pc:sldChg>
      <pc:sldChg chg="add">
        <pc:chgData name="Pramod Naik" userId="ceb6df04-ef15-4d9b-a141-998a03559d75" providerId="ADAL" clId="{29A14768-C952-416E-9E6A-D8645EE8A1DD}" dt="2025-08-28T20:09:26.605" v="506"/>
        <pc:sldMkLst>
          <pc:docMk/>
          <pc:sldMk cId="1600845283" sldId="526"/>
        </pc:sldMkLst>
      </pc:sldChg>
      <pc:sldChg chg="addSp delSp modSp add del mod">
        <pc:chgData name="Pramod Naik" userId="ceb6df04-ef15-4d9b-a141-998a03559d75" providerId="ADAL" clId="{29A14768-C952-416E-9E6A-D8645EE8A1DD}" dt="2025-08-28T20:09:19.051" v="505" actId="2696"/>
        <pc:sldMkLst>
          <pc:docMk/>
          <pc:sldMk cId="2663992815" sldId="526"/>
        </pc:sldMkLst>
      </pc:sldChg>
      <pc:sldChg chg="addSp delSp modSp add del mod ord setBg">
        <pc:chgData name="Pramod Naik" userId="ceb6df04-ef15-4d9b-a141-998a03559d75" providerId="ADAL" clId="{29A14768-C952-416E-9E6A-D8645EE8A1DD}" dt="2025-08-29T16:26:47.227" v="725" actId="2696"/>
        <pc:sldMkLst>
          <pc:docMk/>
          <pc:sldMk cId="304863055" sldId="527"/>
        </pc:sldMkLst>
      </pc:sldChg>
      <pc:sldChg chg="del">
        <pc:chgData name="Pramod Naik" userId="ceb6df04-ef15-4d9b-a141-998a03559d75" providerId="ADAL" clId="{29A14768-C952-416E-9E6A-D8645EE8A1DD}" dt="2025-08-28T18:13:15.139" v="14" actId="47"/>
        <pc:sldMkLst>
          <pc:docMk/>
          <pc:sldMk cId="1792152373" sldId="527"/>
        </pc:sldMkLst>
      </pc:sldChg>
      <pc:sldChg chg="addSp delSp add del setBg delDesignElem">
        <pc:chgData name="Pramod Naik" userId="ceb6df04-ef15-4d9b-a141-998a03559d75" providerId="ADAL" clId="{29A14768-C952-416E-9E6A-D8645EE8A1DD}" dt="2025-08-29T16:26:45.981" v="724"/>
        <pc:sldMkLst>
          <pc:docMk/>
          <pc:sldMk cId="3615939651" sldId="527"/>
        </pc:sldMkLst>
      </pc:sldChg>
      <pc:sldChg chg="del">
        <pc:chgData name="Pramod Naik" userId="ceb6df04-ef15-4d9b-a141-998a03559d75" providerId="ADAL" clId="{29A14768-C952-416E-9E6A-D8645EE8A1DD}" dt="2025-08-28T18:13:15.632" v="15" actId="47"/>
        <pc:sldMkLst>
          <pc:docMk/>
          <pc:sldMk cId="273061064" sldId="528"/>
        </pc:sldMkLst>
      </pc:sldChg>
      <pc:sldChg chg="modSp add mod ord">
        <pc:chgData name="Pramod Naik" userId="ceb6df04-ef15-4d9b-a141-998a03559d75" providerId="ADAL" clId="{29A14768-C952-416E-9E6A-D8645EE8A1DD}" dt="2025-08-28T19:46:48.496" v="419" actId="207"/>
        <pc:sldMkLst>
          <pc:docMk/>
          <pc:sldMk cId="2870199498" sldId="528"/>
        </pc:sldMkLst>
      </pc:sldChg>
      <pc:sldChg chg="del">
        <pc:chgData name="Pramod Naik" userId="ceb6df04-ef15-4d9b-a141-998a03559d75" providerId="ADAL" clId="{29A14768-C952-416E-9E6A-D8645EE8A1DD}" dt="2025-08-28T18:13:13.565" v="11" actId="47"/>
        <pc:sldMkLst>
          <pc:docMk/>
          <pc:sldMk cId="315074426" sldId="529"/>
        </pc:sldMkLst>
      </pc:sldChg>
      <pc:sldChg chg="addSp delSp modSp add mod ord setBg">
        <pc:chgData name="Pramod Naik" userId="ceb6df04-ef15-4d9b-a141-998a03559d75" providerId="ADAL" clId="{29A14768-C952-416E-9E6A-D8645EE8A1DD}" dt="2025-08-28T18:47:24.536" v="305" actId="1036"/>
        <pc:sldMkLst>
          <pc:docMk/>
          <pc:sldMk cId="2228304021" sldId="529"/>
        </pc:sldMkLst>
      </pc:sldChg>
      <pc:sldChg chg="modSp add mod ord">
        <pc:chgData name="Pramod Naik" userId="ceb6df04-ef15-4d9b-a141-998a03559d75" providerId="ADAL" clId="{29A14768-C952-416E-9E6A-D8645EE8A1DD}" dt="2025-08-28T19:46:52.569" v="421" actId="403"/>
        <pc:sldMkLst>
          <pc:docMk/>
          <pc:sldMk cId="319531301" sldId="530"/>
        </pc:sldMkLst>
      </pc:sldChg>
      <pc:sldChg chg="del">
        <pc:chgData name="Pramod Naik" userId="ceb6df04-ef15-4d9b-a141-998a03559d75" providerId="ADAL" clId="{29A14768-C952-416E-9E6A-D8645EE8A1DD}" dt="2025-08-28T18:13:14.131" v="12" actId="47"/>
        <pc:sldMkLst>
          <pc:docMk/>
          <pc:sldMk cId="417053263" sldId="530"/>
        </pc:sldMkLst>
      </pc:sldChg>
      <pc:sldChg chg="del">
        <pc:chgData name="Pramod Naik" userId="ceb6df04-ef15-4d9b-a141-998a03559d75" providerId="ADAL" clId="{29A14768-C952-416E-9E6A-D8645EE8A1DD}" dt="2025-08-28T18:13:18.705" v="23" actId="47"/>
        <pc:sldMkLst>
          <pc:docMk/>
          <pc:sldMk cId="3157512093" sldId="531"/>
        </pc:sldMkLst>
      </pc:sldChg>
      <pc:sldChg chg="addSp delSp modSp add mod setBg">
        <pc:chgData name="Pramod Naik" userId="ceb6df04-ef15-4d9b-a141-998a03559d75" providerId="ADAL" clId="{29A14768-C952-416E-9E6A-D8645EE8A1DD}" dt="2025-08-29T16:10:32.482" v="689" actId="1076"/>
        <pc:sldMkLst>
          <pc:docMk/>
          <pc:sldMk cId="3592588678" sldId="531"/>
        </pc:sldMkLst>
      </pc:sldChg>
      <pc:sldChg chg="del">
        <pc:chgData name="Pramod Naik" userId="ceb6df04-ef15-4d9b-a141-998a03559d75" providerId="ADAL" clId="{29A14768-C952-416E-9E6A-D8645EE8A1DD}" dt="2025-08-28T18:13:18.823" v="27" actId="47"/>
        <pc:sldMkLst>
          <pc:docMk/>
          <pc:sldMk cId="535661125" sldId="532"/>
        </pc:sldMkLst>
      </pc:sldChg>
      <pc:sldChg chg="addSp delSp modSp add mod">
        <pc:chgData name="Pramod Naik" userId="ceb6df04-ef15-4d9b-a141-998a03559d75" providerId="ADAL" clId="{29A14768-C952-416E-9E6A-D8645EE8A1DD}" dt="2025-08-29T16:11:36.752" v="697" actId="1076"/>
        <pc:sldMkLst>
          <pc:docMk/>
          <pc:sldMk cId="2140947181" sldId="532"/>
        </pc:sldMkLst>
      </pc:sldChg>
      <pc:sldChg chg="add del">
        <pc:chgData name="Pramod Naik" userId="ceb6df04-ef15-4d9b-a141-998a03559d75" providerId="ADAL" clId="{29A14768-C952-416E-9E6A-D8645EE8A1DD}" dt="2025-08-28T18:13:28.823" v="52" actId="47"/>
        <pc:sldMkLst>
          <pc:docMk/>
          <pc:sldMk cId="1910018359" sldId="533"/>
        </pc:sldMkLst>
      </pc:sldChg>
      <pc:sldChg chg="addSp modSp add mod">
        <pc:chgData name="Pramod Naik" userId="ceb6df04-ef15-4d9b-a141-998a03559d75" providerId="ADAL" clId="{29A14768-C952-416E-9E6A-D8645EE8A1DD}" dt="2025-08-29T16:12:40.225" v="710" actId="1076"/>
        <pc:sldMkLst>
          <pc:docMk/>
          <pc:sldMk cId="2957489622" sldId="533"/>
        </pc:sldMkLst>
      </pc:sldChg>
      <pc:sldChg chg="del">
        <pc:chgData name="Pramod Naik" userId="ceb6df04-ef15-4d9b-a141-998a03559d75" providerId="ADAL" clId="{29A14768-C952-416E-9E6A-D8645EE8A1DD}" dt="2025-08-28T18:13:29.649" v="55" actId="47"/>
        <pc:sldMkLst>
          <pc:docMk/>
          <pc:sldMk cId="813065072" sldId="534"/>
        </pc:sldMkLst>
      </pc:sldChg>
      <pc:sldChg chg="addSp modSp add mod">
        <pc:chgData name="Pramod Naik" userId="ceb6df04-ef15-4d9b-a141-998a03559d75" providerId="ADAL" clId="{29A14768-C952-416E-9E6A-D8645EE8A1DD}" dt="2025-08-29T16:13:41.332" v="717" actId="571"/>
        <pc:sldMkLst>
          <pc:docMk/>
          <pc:sldMk cId="3785222868" sldId="534"/>
        </pc:sldMkLst>
      </pc:sldChg>
      <pc:sldChg chg="addSp delSp modSp add mod setBg">
        <pc:chgData name="Pramod Naik" userId="ceb6df04-ef15-4d9b-a141-998a03559d75" providerId="ADAL" clId="{29A14768-C952-416E-9E6A-D8645EE8A1DD}" dt="2025-08-29T16:31:07.984" v="792" actId="1076"/>
        <pc:sldMkLst>
          <pc:docMk/>
          <pc:sldMk cId="770000874" sldId="535"/>
        </pc:sldMkLst>
      </pc:sldChg>
      <pc:sldChg chg="del">
        <pc:chgData name="Pramod Naik" userId="ceb6df04-ef15-4d9b-a141-998a03559d75" providerId="ADAL" clId="{29A14768-C952-416E-9E6A-D8645EE8A1DD}" dt="2025-08-28T18:13:23.317" v="44" actId="47"/>
        <pc:sldMkLst>
          <pc:docMk/>
          <pc:sldMk cId="2713829649" sldId="535"/>
        </pc:sldMkLst>
      </pc:sldChg>
      <pc:sldChg chg="addSp modSp add del mod setBg">
        <pc:chgData name="Pramod Naik" userId="ceb6df04-ef15-4d9b-a141-998a03559d75" providerId="ADAL" clId="{29A14768-C952-416E-9E6A-D8645EE8A1DD}" dt="2025-08-29T18:49:02.476" v="869" actId="2696"/>
        <pc:sldMkLst>
          <pc:docMk/>
          <pc:sldMk cId="589895229" sldId="536"/>
        </pc:sldMkLst>
      </pc:sldChg>
      <pc:sldChg chg="del">
        <pc:chgData name="Pramod Naik" userId="ceb6df04-ef15-4d9b-a141-998a03559d75" providerId="ADAL" clId="{29A14768-C952-416E-9E6A-D8645EE8A1DD}" dt="2025-08-28T18:13:12.917" v="10" actId="47"/>
        <pc:sldMkLst>
          <pc:docMk/>
          <pc:sldMk cId="1961164702" sldId="536"/>
        </pc:sldMkLst>
      </pc:sldChg>
      <pc:sldChg chg="addSp delSp modSp add mod setBg delDesignElem">
        <pc:chgData name="Pramod Naik" userId="ceb6df04-ef15-4d9b-a141-998a03559d75" providerId="ADAL" clId="{29A14768-C952-416E-9E6A-D8645EE8A1DD}" dt="2025-08-29T18:53:13.311" v="962" actId="207"/>
        <pc:sldMkLst>
          <pc:docMk/>
          <pc:sldMk cId="2843413730" sldId="536"/>
        </pc:sldMkLst>
      </pc:sldChg>
      <pc:sldChg chg="del">
        <pc:chgData name="Pramod Naik" userId="ceb6df04-ef15-4d9b-a141-998a03559d75" providerId="ADAL" clId="{29A14768-C952-416E-9E6A-D8645EE8A1DD}" dt="2025-08-28T18:13:10.743" v="7" actId="47"/>
        <pc:sldMkLst>
          <pc:docMk/>
          <pc:sldMk cId="2190670439" sldId="537"/>
        </pc:sldMkLst>
      </pc:sldChg>
      <pc:sldChg chg="addSp delSp modSp add mod ord setBg">
        <pc:chgData name="Pramod Naik" userId="ceb6df04-ef15-4d9b-a141-998a03559d75" providerId="ADAL" clId="{29A14768-C952-416E-9E6A-D8645EE8A1DD}" dt="2025-08-29T16:53:21.580" v="850"/>
        <pc:sldMkLst>
          <pc:docMk/>
          <pc:sldMk cId="3479327784" sldId="537"/>
        </pc:sldMkLst>
      </pc:sldChg>
      <pc:sldChg chg="addSp delSp modSp add mod setBg">
        <pc:chgData name="Pramod Naik" userId="ceb6df04-ef15-4d9b-a141-998a03559d75" providerId="ADAL" clId="{29A14768-C952-416E-9E6A-D8645EE8A1DD}" dt="2025-08-30T06:04:19.975" v="971" actId="5793"/>
        <pc:sldMkLst>
          <pc:docMk/>
          <pc:sldMk cId="658136399" sldId="538"/>
        </pc:sldMkLst>
      </pc:sldChg>
      <pc:sldChg chg="del">
        <pc:chgData name="Pramod Naik" userId="ceb6df04-ef15-4d9b-a141-998a03559d75" providerId="ADAL" clId="{29A14768-C952-416E-9E6A-D8645EE8A1DD}" dt="2025-08-28T18:13:09.905" v="6" actId="47"/>
        <pc:sldMkLst>
          <pc:docMk/>
          <pc:sldMk cId="3886295808" sldId="538"/>
        </pc:sldMkLst>
      </pc:sldChg>
      <pc:sldChg chg="del">
        <pc:chgData name="Pramod Naik" userId="ceb6df04-ef15-4d9b-a141-998a03559d75" providerId="ADAL" clId="{29A14768-C952-416E-9E6A-D8645EE8A1DD}" dt="2025-08-28T18:13:11.180" v="8" actId="47"/>
        <pc:sldMkLst>
          <pc:docMk/>
          <pc:sldMk cId="2303070927" sldId="539"/>
        </pc:sldMkLst>
      </pc:sldChg>
      <pc:sldChg chg="modSp add mod">
        <pc:chgData name="Pramod Naik" userId="ceb6df04-ef15-4d9b-a141-998a03559d75" providerId="ADAL" clId="{29A14768-C952-416E-9E6A-D8645EE8A1DD}" dt="2025-08-30T06:17:45.995" v="983" actId="403"/>
        <pc:sldMkLst>
          <pc:docMk/>
          <pc:sldMk cId="3058987372" sldId="539"/>
        </pc:sldMkLst>
      </pc:sldChg>
      <pc:sldChg chg="modSp add mod">
        <pc:chgData name="Pramod Naik" userId="ceb6df04-ef15-4d9b-a141-998a03559d75" providerId="ADAL" clId="{29A14768-C952-416E-9E6A-D8645EE8A1DD}" dt="2025-08-30T06:20:36.638" v="1010" actId="207"/>
        <pc:sldMkLst>
          <pc:docMk/>
          <pc:sldMk cId="1072788028" sldId="540"/>
        </pc:sldMkLst>
      </pc:sldChg>
      <pc:sldChg chg="del">
        <pc:chgData name="Pramod Naik" userId="ceb6df04-ef15-4d9b-a141-998a03559d75" providerId="ADAL" clId="{29A14768-C952-416E-9E6A-D8645EE8A1DD}" dt="2025-08-28T18:13:11.991" v="9" actId="47"/>
        <pc:sldMkLst>
          <pc:docMk/>
          <pc:sldMk cId="2173694948" sldId="540"/>
        </pc:sldMkLst>
      </pc:sldChg>
      <pc:sldChg chg="addSp delSp modSp add mod ord">
        <pc:chgData name="Pramod Naik" userId="ceb6df04-ef15-4d9b-a141-998a03559d75" providerId="ADAL" clId="{29A14768-C952-416E-9E6A-D8645EE8A1DD}" dt="2025-08-30T06:20:45.981" v="1012"/>
        <pc:sldMkLst>
          <pc:docMk/>
          <pc:sldMk cId="784036025" sldId="541"/>
        </pc:sldMkLst>
      </pc:sldChg>
      <pc:sldChg chg="add">
        <pc:chgData name="Pramod Naik" userId="ceb6df04-ef15-4d9b-a141-998a03559d75" providerId="ADAL" clId="{29A14768-C952-416E-9E6A-D8645EE8A1DD}" dt="2025-08-28T18:26:48.307" v="187"/>
        <pc:sldMkLst>
          <pc:docMk/>
          <pc:sldMk cId="2025001148" sldId="542"/>
        </pc:sldMkLst>
      </pc:sldChg>
      <pc:sldChg chg="add del">
        <pc:chgData name="Pramod Naik" userId="ceb6df04-ef15-4d9b-a141-998a03559d75" providerId="ADAL" clId="{29A14768-C952-416E-9E6A-D8645EE8A1DD}" dt="2025-09-07T06:31:24.960" v="1014" actId="47"/>
        <pc:sldMkLst>
          <pc:docMk/>
          <pc:sldMk cId="1871588024" sldId="543"/>
        </pc:sldMkLst>
      </pc:sldChg>
      <pc:sldChg chg="add del">
        <pc:chgData name="Pramod Naik" userId="ceb6df04-ef15-4d9b-a141-998a03559d75" providerId="ADAL" clId="{29A14768-C952-416E-9E6A-D8645EE8A1DD}" dt="2025-09-07T06:31:24.529" v="1013" actId="47"/>
        <pc:sldMkLst>
          <pc:docMk/>
          <pc:sldMk cId="3470978940" sldId="544"/>
        </pc:sldMkLst>
      </pc:sldChg>
      <pc:sldChg chg="modSp add mod">
        <pc:chgData name="Pramod Naik" userId="ceb6df04-ef15-4d9b-a141-998a03559d75" providerId="ADAL" clId="{29A14768-C952-416E-9E6A-D8645EE8A1DD}" dt="2025-08-28T19:46:56.130" v="423" actId="207"/>
        <pc:sldMkLst>
          <pc:docMk/>
          <pc:sldMk cId="159389578" sldId="545"/>
        </pc:sldMkLst>
      </pc:sldChg>
      <pc:sldChg chg="modSp add mod">
        <pc:chgData name="Pramod Naik" userId="ceb6df04-ef15-4d9b-a141-998a03559d75" providerId="ADAL" clId="{29A14768-C952-416E-9E6A-D8645EE8A1DD}" dt="2025-08-28T18:51:48.418" v="382" actId="20577"/>
        <pc:sldMkLst>
          <pc:docMk/>
          <pc:sldMk cId="58697675" sldId="546"/>
        </pc:sldMkLst>
      </pc:sldChg>
      <pc:sldChg chg="add del">
        <pc:chgData name="Pramod Naik" userId="ceb6df04-ef15-4d9b-a141-998a03559d75" providerId="ADAL" clId="{29A14768-C952-416E-9E6A-D8645EE8A1DD}" dt="2025-08-29T16:26:45.981" v="724"/>
        <pc:sldMkLst>
          <pc:docMk/>
          <pc:sldMk cId="504771814" sldId="547"/>
        </pc:sldMkLst>
      </pc:sldChg>
      <pc:sldChg chg="addSp modSp add del mod">
        <pc:chgData name="Pramod Naik" userId="ceb6df04-ef15-4d9b-a141-998a03559d75" providerId="ADAL" clId="{29A14768-C952-416E-9E6A-D8645EE8A1DD}" dt="2025-08-29T16:26:47.227" v="725" actId="2696"/>
        <pc:sldMkLst>
          <pc:docMk/>
          <pc:sldMk cId="743236369" sldId="547"/>
        </pc:sldMkLst>
      </pc:sldChg>
      <pc:sldChg chg="modSp add del mod">
        <pc:chgData name="Pramod Naik" userId="ceb6df04-ef15-4d9b-a141-998a03559d75" providerId="ADAL" clId="{29A14768-C952-416E-9E6A-D8645EE8A1DD}" dt="2025-08-29T16:26:47.227" v="725" actId="2696"/>
        <pc:sldMkLst>
          <pc:docMk/>
          <pc:sldMk cId="2669458151" sldId="548"/>
        </pc:sldMkLst>
      </pc:sldChg>
      <pc:sldChg chg="add del">
        <pc:chgData name="Pramod Naik" userId="ceb6df04-ef15-4d9b-a141-998a03559d75" providerId="ADAL" clId="{29A14768-C952-416E-9E6A-D8645EE8A1DD}" dt="2025-08-29T16:26:45.981" v="724"/>
        <pc:sldMkLst>
          <pc:docMk/>
          <pc:sldMk cId="3061895211" sldId="548"/>
        </pc:sldMkLst>
      </pc:sldChg>
      <pc:sldChg chg="delSp modSp add mod">
        <pc:chgData name="Pramod Naik" userId="ceb6df04-ef15-4d9b-a141-998a03559d75" providerId="ADAL" clId="{29A14768-C952-416E-9E6A-D8645EE8A1DD}" dt="2025-08-28T20:18:19.825" v="565" actId="2711"/>
        <pc:sldMkLst>
          <pc:docMk/>
          <pc:sldMk cId="1452150392" sldId="583"/>
        </pc:sldMkLst>
      </pc:sldChg>
      <pc:sldChg chg="addSp delSp modSp add mod">
        <pc:chgData name="Pramod Naik" userId="ceb6df04-ef15-4d9b-a141-998a03559d75" providerId="ADAL" clId="{29A14768-C952-416E-9E6A-D8645EE8A1DD}" dt="2025-08-29T16:53:05.342" v="842" actId="21"/>
        <pc:sldMkLst>
          <pc:docMk/>
          <pc:sldMk cId="2463448309" sldId="874"/>
        </pc:sldMkLst>
      </pc:sldChg>
      <pc:sldChg chg="add">
        <pc:chgData name="Pramod Naik" userId="ceb6df04-ef15-4d9b-a141-998a03559d75" providerId="ADAL" clId="{29A14768-C952-416E-9E6A-D8645EE8A1DD}" dt="2025-08-29T16:42:55.636" v="793"/>
        <pc:sldMkLst>
          <pc:docMk/>
          <pc:sldMk cId="2523641589" sldId="875"/>
        </pc:sldMkLst>
      </pc:sldChg>
      <pc:sldChg chg="modSp add mod">
        <pc:chgData name="Pramod Naik" userId="ceb6df04-ef15-4d9b-a141-998a03559d75" providerId="ADAL" clId="{29A14768-C952-416E-9E6A-D8645EE8A1DD}" dt="2025-08-29T16:52:00.026" v="837" actId="20577"/>
        <pc:sldMkLst>
          <pc:docMk/>
          <pc:sldMk cId="245944661" sldId="876"/>
        </pc:sldMkLst>
      </pc:sldChg>
      <pc:sldChg chg="modSp add mod">
        <pc:chgData name="Pramod Naik" userId="ceb6df04-ef15-4d9b-a141-998a03559d75" providerId="ADAL" clId="{29A14768-C952-416E-9E6A-D8645EE8A1DD}" dt="2025-08-29T16:52:08.815" v="840" actId="14100"/>
        <pc:sldMkLst>
          <pc:docMk/>
          <pc:sldMk cId="2217861757" sldId="877"/>
        </pc:sldMkLst>
      </pc:sldChg>
      <pc:sldChg chg="add">
        <pc:chgData name="Pramod Naik" userId="ceb6df04-ef15-4d9b-a141-998a03559d75" providerId="ADAL" clId="{29A14768-C952-416E-9E6A-D8645EE8A1DD}" dt="2025-08-29T16:42:55.636" v="793"/>
        <pc:sldMkLst>
          <pc:docMk/>
          <pc:sldMk cId="3509804893" sldId="878"/>
        </pc:sldMkLst>
      </pc:sldChg>
      <pc:sldChg chg="modSp add mod">
        <pc:chgData name="Pramod Naik" userId="ceb6df04-ef15-4d9b-a141-998a03559d75" providerId="ADAL" clId="{29A14768-C952-416E-9E6A-D8645EE8A1DD}" dt="2025-08-28T19:50:43.514" v="453" actId="207"/>
        <pc:sldMkLst>
          <pc:docMk/>
          <pc:sldMk cId="594504810" sldId="929"/>
        </pc:sldMkLst>
      </pc:sldChg>
      <pc:sldChg chg="addSp delSp modSp add del mod setBg">
        <pc:chgData name="Pramod Naik" userId="ceb6df04-ef15-4d9b-a141-998a03559d75" providerId="ADAL" clId="{29A14768-C952-416E-9E6A-D8645EE8A1DD}" dt="2025-08-29T16:26:47.227" v="725" actId="2696"/>
        <pc:sldMkLst>
          <pc:docMk/>
          <pc:sldMk cId="3179817349" sldId="930"/>
        </pc:sldMkLst>
      </pc:sldChg>
      <pc:sldChg chg="add del">
        <pc:chgData name="Pramod Naik" userId="ceb6df04-ef15-4d9b-a141-998a03559d75" providerId="ADAL" clId="{29A14768-C952-416E-9E6A-D8645EE8A1DD}" dt="2025-08-29T16:26:45.981" v="724"/>
        <pc:sldMkLst>
          <pc:docMk/>
          <pc:sldMk cId="3493104040" sldId="930"/>
        </pc:sldMkLst>
      </pc:sldChg>
      <pc:sldChg chg="addSp delSp modSp add mod setBg">
        <pc:chgData name="Pramod Naik" userId="ceb6df04-ef15-4d9b-a141-998a03559d75" providerId="ADAL" clId="{29A14768-C952-416E-9E6A-D8645EE8A1DD}" dt="2025-08-28T20:16:08.367" v="533" actId="1076"/>
        <pc:sldMkLst>
          <pc:docMk/>
          <pc:sldMk cId="3058641089" sldId="931"/>
        </pc:sldMkLst>
      </pc:sldChg>
      <pc:sldChg chg="addSp modSp add mod">
        <pc:chgData name="Pramod Naik" userId="ceb6df04-ef15-4d9b-a141-998a03559d75" providerId="ADAL" clId="{29A14768-C952-416E-9E6A-D8645EE8A1DD}" dt="2025-08-28T20:19:56.295" v="583" actId="207"/>
        <pc:sldMkLst>
          <pc:docMk/>
          <pc:sldMk cId="1700513111" sldId="932"/>
        </pc:sldMkLst>
      </pc:sldChg>
      <pc:sldChg chg="delSp modSp add mod setBg delDesignElem">
        <pc:chgData name="Pramod Naik" userId="ceb6df04-ef15-4d9b-a141-998a03559d75" providerId="ADAL" clId="{29A14768-C952-416E-9E6A-D8645EE8A1DD}" dt="2025-08-29T16:51:04.961" v="822" actId="1076"/>
        <pc:sldMkLst>
          <pc:docMk/>
          <pc:sldMk cId="1405666012" sldId="933"/>
        </pc:sldMkLst>
      </pc:sldChg>
      <pc:sldChg chg="delSp modSp add mod setBg delDesignElem">
        <pc:chgData name="Pramod Naik" userId="ceb6df04-ef15-4d9b-a141-998a03559d75" providerId="ADAL" clId="{29A14768-C952-416E-9E6A-D8645EE8A1DD}" dt="2025-08-30T06:04:23.231" v="974" actId="5793"/>
        <pc:sldMkLst>
          <pc:docMk/>
          <pc:sldMk cId="937071171" sldId="9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EE8A-3957-4537-1912-EF1D174D7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41C8B-023E-8E12-B3C0-0F8122ACE9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25790-8113-97BC-A0C9-4B12664A8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61E92-906A-4392-FDBA-53B34E469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8A8E6-D4B7-4286-B37C-5D755B8E2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76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Title 1">
            <a:extLst>
              <a:ext uri="{FF2B5EF4-FFF2-40B4-BE49-F238E27FC236}">
                <a16:creationId xmlns:a16="http://schemas.microsoft.com/office/drawing/2014/main" id="{B37B7D3C-E578-6073-826E-7DB6C6D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454" y="3429000"/>
            <a:ext cx="6199216" cy="14269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IN" b="1" dirty="0"/>
              <a:t>Predictive Analysis using Python🐍</a:t>
            </a:r>
            <a:endParaRPr lang="en-US" b="1" dirty="0"/>
          </a:p>
        </p:txBody>
      </p:sp>
      <p:pic>
        <p:nvPicPr>
          <p:cNvPr id="4" name="Picture 2" descr="Is Programming &amp; Coding a High-Income Skill? (Explored)">
            <a:extLst>
              <a:ext uri="{FF2B5EF4-FFF2-40B4-BE49-F238E27FC236}">
                <a16:creationId xmlns:a16="http://schemas.microsoft.com/office/drawing/2014/main" id="{BDF2ECCC-7647-B60F-BAA6-40EFB604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8" r="22433" b="2"/>
          <a:stretch/>
        </p:blipFill>
        <p:spPr bwMode="auto">
          <a:xfrm>
            <a:off x="854330" y="2365859"/>
            <a:ext cx="3588262" cy="358826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Python Coding? | Juni Learning">
            <a:extLst>
              <a:ext uri="{FF2B5EF4-FFF2-40B4-BE49-F238E27FC236}">
                <a16:creationId xmlns:a16="http://schemas.microsoft.com/office/drawing/2014/main" id="{0ACCF86E-E298-8310-C844-B4C43188F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9366959" y="268292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analytics is the process of examining, cleaning, transforming, and  interpreting data in order to extract valuable insights and make informed  decisions. Python is a popular programming language for data analytics due">
            <a:extLst>
              <a:ext uri="{FF2B5EF4-FFF2-40B4-BE49-F238E27FC236}">
                <a16:creationId xmlns:a16="http://schemas.microsoft.com/office/drawing/2014/main" id="{3CE2C5A9-DC03-0154-B456-D33AE147F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4"/>
          <a:stretch/>
        </p:blipFill>
        <p:spPr bwMode="auto">
          <a:xfrm>
            <a:off x="2825041" y="251844"/>
            <a:ext cx="5715000" cy="22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E8E0F83-DB1E-8A03-E97B-9833E5CF996C}"/>
              </a:ext>
            </a:extLst>
          </p:cNvPr>
          <p:cNvGrpSpPr/>
          <p:nvPr/>
        </p:nvGrpSpPr>
        <p:grpSpPr>
          <a:xfrm>
            <a:off x="439694" y="268292"/>
            <a:ext cx="1958666" cy="1939456"/>
            <a:chOff x="4140837" y="283183"/>
            <a:chExt cx="1958666" cy="1939456"/>
          </a:xfrm>
        </p:grpSpPr>
        <p:pic>
          <p:nvPicPr>
            <p:cNvPr id="1028" name="Picture 4" descr="Guido van Rossum (@gvanrossum) / X">
              <a:extLst>
                <a:ext uri="{FF2B5EF4-FFF2-40B4-BE49-F238E27FC236}">
                  <a16:creationId xmlns:a16="http://schemas.microsoft.com/office/drawing/2014/main" id="{03DE085D-56AE-FC98-521F-72EFE9BDB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" b="-6"/>
            <a:stretch/>
          </p:blipFill>
          <p:spPr bwMode="auto">
            <a:xfrm>
              <a:off x="4334521" y="283183"/>
              <a:ext cx="1571299" cy="1571299"/>
            </a:xfrm>
            <a:custGeom>
              <a:avLst/>
              <a:gdLst/>
              <a:ahLst/>
              <a:cxnLst/>
              <a:rect l="l" t="t" r="r" b="b"/>
              <a:pathLst>
                <a:path w="3111160" h="3111160">
                  <a:moveTo>
                    <a:pt x="1555580" y="0"/>
                  </a:moveTo>
                  <a:cubicBezTo>
                    <a:pt x="2414703" y="0"/>
                    <a:pt x="3111160" y="696457"/>
                    <a:pt x="3111160" y="1555580"/>
                  </a:cubicBezTo>
                  <a:cubicBezTo>
                    <a:pt x="3111160" y="2414703"/>
                    <a:pt x="2414703" y="3111160"/>
                    <a:pt x="1555580" y="3111160"/>
                  </a:cubicBezTo>
                  <a:cubicBezTo>
                    <a:pt x="696457" y="3111160"/>
                    <a:pt x="0" y="2414703"/>
                    <a:pt x="0" y="1555580"/>
                  </a:cubicBezTo>
                  <a:cubicBezTo>
                    <a:pt x="0" y="696457"/>
                    <a:pt x="696457" y="0"/>
                    <a:pt x="155558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D72DB0-B6E1-E406-460E-F68A1D77F3CF}"/>
                </a:ext>
              </a:extLst>
            </p:cNvPr>
            <p:cNvSpPr txBox="1"/>
            <p:nvPr/>
          </p:nvSpPr>
          <p:spPr>
            <a:xfrm>
              <a:off x="4140837" y="1853307"/>
              <a:ext cx="1958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i="0" dirty="0">
                  <a:solidFill>
                    <a:srgbClr val="002060"/>
                  </a:solidFill>
                  <a:effectLst/>
                  <a:latin typeface="Google Sans"/>
                </a:rPr>
                <a:t>Guido Van Rossum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6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1090-6E56-C20E-692B-C3ED9B75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AA51F4ED-CD42-19CF-7258-90B7CFE8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10" y="2623456"/>
            <a:ext cx="5541976" cy="95794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+mj-lt"/>
              </a:rPr>
              <a:t>Hands-On</a:t>
            </a:r>
          </a:p>
        </p:txBody>
      </p:sp>
      <p:pic>
        <p:nvPicPr>
          <p:cNvPr id="5122" name="Picture 2" descr="Start - Free sports and competition icons">
            <a:extLst>
              <a:ext uri="{FF2B5EF4-FFF2-40B4-BE49-F238E27FC236}">
                <a16:creationId xmlns:a16="http://schemas.microsoft.com/office/drawing/2014/main" id="{9040CB44-4237-7C5F-A566-05693F30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422" y="1691342"/>
            <a:ext cx="3475314" cy="3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0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45B5C-F6C9-0D27-F1A0-E9518C70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0DB948D5-466D-5E72-0231-30A886C7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68" y="2485257"/>
            <a:ext cx="6986589" cy="18874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+mj-lt"/>
              </a:rPr>
              <a:t>Follow the </a:t>
            </a:r>
            <a:r>
              <a:rPr lang="en-US" sz="4000" b="1" dirty="0">
                <a:solidFill>
                  <a:srgbClr val="C00000"/>
                </a:solidFill>
                <a:latin typeface="+mj-lt"/>
              </a:rPr>
              <a:t>Introduction_to_Pandas.md </a:t>
            </a:r>
            <a:r>
              <a:rPr lang="en-US" sz="4000" b="1" dirty="0">
                <a:latin typeface="+mj-lt"/>
              </a:rPr>
              <a:t>File in GitHub…</a:t>
            </a:r>
          </a:p>
        </p:txBody>
      </p:sp>
      <p:pic>
        <p:nvPicPr>
          <p:cNvPr id="9218" name="Picture 2" descr="Markdown - Free ui icons">
            <a:extLst>
              <a:ext uri="{FF2B5EF4-FFF2-40B4-BE49-F238E27FC236}">
                <a16:creationId xmlns:a16="http://schemas.microsoft.com/office/drawing/2014/main" id="{EEF8F6D4-370D-0DD5-A383-B3FE93E0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422" y="1691342"/>
            <a:ext cx="3475314" cy="3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3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ED7EC-08F2-FDBD-50E0-BAB1F775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96C0-68E0-405A-D1DD-A3363007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224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FF7C5-AB99-95FC-2B90-DD2EF94E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BF72-6528-1BD1-B4E1-48A2A64D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2" y="557914"/>
            <a:ext cx="8131628" cy="5410982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IN" sz="2600" b="1" dirty="0">
                <a:latin typeface="+mj-lt"/>
              </a:rPr>
              <a:t>PRAMOD VISHNU NAIK</a:t>
            </a:r>
            <a:endParaRPr lang="en-IN" sz="2400" dirty="0">
              <a:latin typeface="+mj-lt"/>
            </a:endParaRPr>
          </a:p>
          <a:p>
            <a:r>
              <a:rPr lang="en-IN" sz="2400" b="1" dirty="0"/>
              <a:t>Current Position:</a:t>
            </a:r>
            <a:r>
              <a:rPr lang="en-IN" sz="2400" dirty="0"/>
              <a:t> Software Development Engineer (Full-Stack, MERN stack and Gen AI Developer), MResult Technologies Pvt Ltd.</a:t>
            </a:r>
          </a:p>
          <a:p>
            <a:r>
              <a:rPr lang="en-IN" sz="2400" b="1" dirty="0"/>
              <a:t>Educational Qualification:</a:t>
            </a:r>
            <a:r>
              <a:rPr lang="en-IN" sz="2400" dirty="0"/>
              <a:t> MCA (Specialization in Data Science and Cloud Computing), Srinivas University, Mangalore</a:t>
            </a:r>
            <a:br>
              <a:rPr lang="en-IN" sz="2400" dirty="0"/>
            </a:br>
            <a:r>
              <a:rPr lang="en-IN" sz="2400" b="1" dirty="0"/>
              <a:t>Certifications:</a:t>
            </a:r>
            <a:r>
              <a:rPr lang="en-IN" sz="2400" dirty="0"/>
              <a:t> AWS Certified Professional</a:t>
            </a:r>
          </a:p>
          <a:p>
            <a:r>
              <a:rPr lang="en-IN" sz="2400" b="1" dirty="0"/>
              <a:t>Experience:</a:t>
            </a:r>
            <a:endParaRPr lang="en-IN" sz="2400" dirty="0"/>
          </a:p>
          <a:p>
            <a:pPr lvl="1"/>
            <a:r>
              <a:rPr lang="en-IN" sz="2400" dirty="0"/>
              <a:t>3.5 years of professional experience in software development</a:t>
            </a:r>
          </a:p>
          <a:p>
            <a:pPr lvl="1"/>
            <a:r>
              <a:rPr lang="en-IN" sz="2400" dirty="0"/>
              <a:t>Assistant Professor (Guest Lecture and Mentor) with 2 years of teaching experience.</a:t>
            </a:r>
          </a:p>
          <a:p>
            <a:r>
              <a:rPr lang="en-IN" sz="2600" b="1" dirty="0"/>
              <a:t>Skills:</a:t>
            </a:r>
            <a:endParaRPr lang="en-IN" sz="2600" dirty="0"/>
          </a:p>
          <a:p>
            <a:pPr lvl="1"/>
            <a:r>
              <a:rPr lang="en-IN" sz="2400" dirty="0"/>
              <a:t>Primary Skills: AWS, ML, Node.js, React, Redux Toolkit, TypeScript, Express.js, Python, FastAPI, Flask, SQL, PostgreSQL, MySQL, Java, PHP, DataIKU, Snowflake, Informatica IICS.</a:t>
            </a:r>
            <a:endParaRPr lang="en-US" sz="1600" b="1" dirty="0">
              <a:latin typeface="+mj-lt"/>
            </a:endParaRPr>
          </a:p>
          <a:p>
            <a:endParaRPr lang="en-IN" dirty="0">
              <a:latin typeface="Calibri (Body)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F77EAD-199A-C26F-04AC-88288BAF91B9}"/>
              </a:ext>
            </a:extLst>
          </p:cNvPr>
          <p:cNvGrpSpPr/>
          <p:nvPr/>
        </p:nvGrpSpPr>
        <p:grpSpPr>
          <a:xfrm>
            <a:off x="591972" y="6023326"/>
            <a:ext cx="11033972" cy="453462"/>
            <a:chOff x="2462361" y="5652135"/>
            <a:chExt cx="8444108" cy="4468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11E1F2-C402-2236-4938-78FA048B80A7}"/>
                </a:ext>
              </a:extLst>
            </p:cNvPr>
            <p:cNvGrpSpPr/>
            <p:nvPr/>
          </p:nvGrpSpPr>
          <p:grpSpPr>
            <a:xfrm>
              <a:off x="6007087" y="5724087"/>
              <a:ext cx="1712795" cy="374906"/>
              <a:chOff x="230423" y="3258129"/>
              <a:chExt cx="1712795" cy="37490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0F6B1-CFFD-7ADD-42EF-B28A1D33E284}"/>
                  </a:ext>
                </a:extLst>
              </p:cNvPr>
              <p:cNvSpPr txBox="1"/>
              <p:nvPr/>
            </p:nvSpPr>
            <p:spPr>
              <a:xfrm>
                <a:off x="567757" y="3294481"/>
                <a:ext cx="1375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2060"/>
                    </a:solidFill>
                    <a:latin typeface="+mj-lt"/>
                  </a:rPr>
                  <a:t>+91 9611025113</a:t>
                </a:r>
              </a:p>
            </p:txBody>
          </p:sp>
          <p:pic>
            <p:nvPicPr>
              <p:cNvPr id="24" name="Graphic 23" descr="Receiver">
                <a:extLst>
                  <a:ext uri="{FF2B5EF4-FFF2-40B4-BE49-F238E27FC236}">
                    <a16:creationId xmlns:a16="http://schemas.microsoft.com/office/drawing/2014/main" id="{A2B9AEEE-5EF4-D9A8-5B53-D98244E23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0423" y="3258129"/>
                <a:ext cx="337334" cy="337334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A5D919-4B1D-CA4E-1C40-7B42C4F5DD6B}"/>
                </a:ext>
              </a:extLst>
            </p:cNvPr>
            <p:cNvGrpSpPr/>
            <p:nvPr/>
          </p:nvGrpSpPr>
          <p:grpSpPr>
            <a:xfrm>
              <a:off x="8319549" y="5691913"/>
              <a:ext cx="2586920" cy="375346"/>
              <a:chOff x="189378" y="3619290"/>
              <a:chExt cx="2586920" cy="37534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4CE263-D6BF-C3EB-6226-D4443F6B226F}"/>
                  </a:ext>
                </a:extLst>
              </p:cNvPr>
              <p:cNvSpPr txBox="1"/>
              <p:nvPr/>
            </p:nvSpPr>
            <p:spPr>
              <a:xfrm>
                <a:off x="535971" y="3619290"/>
                <a:ext cx="2240327" cy="36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+mj-lt"/>
                  </a:rPr>
                  <a:t>pramodnaik.dev@gmail.com</a:t>
                </a:r>
              </a:p>
            </p:txBody>
          </p:sp>
          <p:pic>
            <p:nvPicPr>
              <p:cNvPr id="22" name="Graphic 21" descr="Envelope">
                <a:extLst>
                  <a:ext uri="{FF2B5EF4-FFF2-40B4-BE49-F238E27FC236}">
                    <a16:creationId xmlns:a16="http://schemas.microsoft.com/office/drawing/2014/main" id="{F759DEDF-E931-B638-3F49-229B439CA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9378" y="3648044"/>
                <a:ext cx="346592" cy="346592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0BD132-6F79-ED16-E9ED-A3D325EBEECF}"/>
                </a:ext>
              </a:extLst>
            </p:cNvPr>
            <p:cNvGrpSpPr/>
            <p:nvPr/>
          </p:nvGrpSpPr>
          <p:grpSpPr>
            <a:xfrm>
              <a:off x="2462361" y="5652135"/>
              <a:ext cx="3159265" cy="446858"/>
              <a:chOff x="359196" y="2686916"/>
              <a:chExt cx="3159265" cy="44685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D4457C-713A-8DCC-82D8-FA6E100A1202}"/>
                  </a:ext>
                </a:extLst>
              </p:cNvPr>
              <p:cNvSpPr txBox="1"/>
              <p:nvPr/>
            </p:nvSpPr>
            <p:spPr>
              <a:xfrm>
                <a:off x="795236" y="2769820"/>
                <a:ext cx="2723225" cy="36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+mj-lt"/>
                  </a:rPr>
                  <a:t>Address: Mangalore, Karnataka.</a:t>
                </a:r>
              </a:p>
            </p:txBody>
          </p:sp>
          <p:pic>
            <p:nvPicPr>
              <p:cNvPr id="20" name="Graphic 19" descr="Marker">
                <a:extLst>
                  <a:ext uri="{FF2B5EF4-FFF2-40B4-BE49-F238E27FC236}">
                    <a16:creationId xmlns:a16="http://schemas.microsoft.com/office/drawing/2014/main" id="{9BCEB1E3-7ED4-6BBF-F58C-0D58E2CB6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9196" y="2686916"/>
                <a:ext cx="419293" cy="419293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02693D-4367-7655-FDF6-A3F75DA7C0A0}"/>
              </a:ext>
            </a:extLst>
          </p:cNvPr>
          <p:cNvGrpSpPr/>
          <p:nvPr/>
        </p:nvGrpSpPr>
        <p:grpSpPr>
          <a:xfrm>
            <a:off x="8439341" y="1171138"/>
            <a:ext cx="3524067" cy="4093747"/>
            <a:chOff x="8439341" y="1171138"/>
            <a:chExt cx="3524067" cy="4093747"/>
          </a:xfrm>
        </p:grpSpPr>
        <p:pic>
          <p:nvPicPr>
            <p:cNvPr id="6" name="Picture 5" descr="A person with mustache and glasses">
              <a:extLst>
                <a:ext uri="{FF2B5EF4-FFF2-40B4-BE49-F238E27FC236}">
                  <a16:creationId xmlns:a16="http://schemas.microsoft.com/office/drawing/2014/main" id="{E06381BD-BD87-9368-6EED-510A02110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00"/>
            <a:stretch>
              <a:fillRect/>
            </a:stretch>
          </p:blipFill>
          <p:spPr>
            <a:xfrm>
              <a:off x="8439341" y="1171138"/>
              <a:ext cx="3524067" cy="3524067"/>
            </a:xfrm>
            <a:custGeom>
              <a:avLst/>
              <a:gdLst/>
              <a:ahLst/>
              <a:cxnLst/>
              <a:rect l="l" t="t" r="r" b="b"/>
              <a:pathLst>
                <a:path w="6547392" h="6547392">
                  <a:moveTo>
                    <a:pt x="3273696" y="0"/>
                  </a:moveTo>
                  <a:cubicBezTo>
                    <a:pt x="5081708" y="0"/>
                    <a:pt x="6547392" y="1465684"/>
                    <a:pt x="6547392" y="3273696"/>
                  </a:cubicBezTo>
                  <a:cubicBezTo>
                    <a:pt x="6547392" y="5081708"/>
                    <a:pt x="5081708" y="6547392"/>
                    <a:pt x="3273696" y="6547392"/>
                  </a:cubicBezTo>
                  <a:cubicBezTo>
                    <a:pt x="1465684" y="6547392"/>
                    <a:pt x="0" y="5081708"/>
                    <a:pt x="0" y="3273696"/>
                  </a:cubicBezTo>
                  <a:cubicBezTo>
                    <a:pt x="0" y="1465684"/>
                    <a:pt x="1465684" y="0"/>
                    <a:pt x="3273696" y="0"/>
                  </a:cubicBezTo>
                  <a:close/>
                </a:path>
              </a:pathLst>
            </a:cu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96C688-670B-A352-A186-6F71CFDC6EFE}"/>
                </a:ext>
              </a:extLst>
            </p:cNvPr>
            <p:cNvSpPr txBox="1"/>
            <p:nvPr/>
          </p:nvSpPr>
          <p:spPr>
            <a:xfrm>
              <a:off x="9354052" y="4895553"/>
              <a:ext cx="1986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+mj-lt"/>
                </a:rPr>
                <a:t>PRAMOD NAIK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56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8466C-6FFF-66B0-CBBB-0F8BBB9DC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CE8-A4E1-A243-AB9C-3402F49B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8" y="2292156"/>
            <a:ext cx="5922106" cy="17581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Gill Sans Nova (Headings)"/>
              </a:rPr>
              <a:t>Problem Statement:</a:t>
            </a:r>
          </a:p>
          <a:p>
            <a:pPr marL="0" indent="0">
              <a:buNone/>
            </a:pPr>
            <a:r>
              <a:rPr lang="en-US" sz="3600" dirty="0">
                <a:latin typeface="Gill Sans Nova (Headings)"/>
              </a:rPr>
              <a:t>What will we accomplish in this workshop?</a:t>
            </a:r>
            <a:endParaRPr lang="en-IN" sz="3600" dirty="0">
              <a:latin typeface="Gill Sans Nova (Headings)"/>
            </a:endParaRPr>
          </a:p>
        </p:txBody>
      </p:sp>
      <p:grpSp>
        <p:nvGrpSpPr>
          <p:cNvPr id="1035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720+ Problem Statement Stock Illustrations, Royalty-Free Vector Graphics &amp;  Clip Art - iStock | Problem statement icon">
            <a:extLst>
              <a:ext uri="{FF2B5EF4-FFF2-40B4-BE49-F238E27FC236}">
                <a16:creationId xmlns:a16="http://schemas.microsoft.com/office/drawing/2014/main" id="{99B50D00-0C59-0E16-18EE-864CBD0A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>
            <a:fillRect/>
          </a:stretch>
        </p:blipFill>
        <p:spPr bwMode="auto"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3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B040-85A6-A325-9A5E-DAAD5E09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01486"/>
            <a:ext cx="10659110" cy="438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+mj-lt"/>
              </a:rPr>
              <a:t>Predictive Analysis:</a:t>
            </a:r>
          </a:p>
          <a:p>
            <a:r>
              <a:rPr lang="en-US" sz="2400" b="1" dirty="0"/>
              <a:t>Predictive Analysis (or Predictive Analytics)</a:t>
            </a:r>
            <a:r>
              <a:rPr lang="en-US" sz="2400" dirty="0"/>
              <a:t> is the process of using </a:t>
            </a:r>
            <a:r>
              <a:rPr lang="en-US" sz="2400" b="1" dirty="0">
                <a:solidFill>
                  <a:srgbClr val="C00000"/>
                </a:solidFill>
              </a:rPr>
              <a:t>historical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C00000"/>
                </a:solidFill>
              </a:rPr>
              <a:t>statistical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models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C00000"/>
                </a:solidFill>
              </a:rPr>
              <a:t>machine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learning</a:t>
            </a:r>
            <a:r>
              <a:rPr lang="en-US" sz="2400" dirty="0"/>
              <a:t> to </a:t>
            </a:r>
            <a:r>
              <a:rPr lang="en-US" sz="2400" b="1" dirty="0"/>
              <a:t>predict future outcomes</a:t>
            </a:r>
            <a:r>
              <a:rPr lang="en-US" sz="2400" dirty="0"/>
              <a:t>.</a:t>
            </a:r>
          </a:p>
          <a:p>
            <a:r>
              <a:rPr lang="en-US" sz="2400" dirty="0"/>
              <a:t>It doesn’t just tell you what happened in the </a:t>
            </a:r>
            <a:r>
              <a:rPr lang="en-US" sz="2400" b="1" dirty="0">
                <a:solidFill>
                  <a:srgbClr val="C00000"/>
                </a:solidFill>
              </a:rPr>
              <a:t>past</a:t>
            </a:r>
            <a:r>
              <a:rPr lang="en-US" sz="2400" dirty="0"/>
              <a:t> (descriptive) but also </a:t>
            </a:r>
            <a:r>
              <a:rPr lang="en-US" sz="2400" b="1" dirty="0"/>
              <a:t>what is likely to happen in the </a:t>
            </a:r>
            <a:r>
              <a:rPr lang="en-US" sz="2400" b="1" dirty="0">
                <a:solidFill>
                  <a:srgbClr val="C00000"/>
                </a:solidFill>
              </a:rPr>
              <a:t>future</a:t>
            </a:r>
            <a:r>
              <a:rPr lang="en-US" sz="2400" dirty="0"/>
              <a:t>.</a:t>
            </a:r>
          </a:p>
          <a:p>
            <a:r>
              <a:rPr lang="en-IN" sz="2400" b="1" dirty="0"/>
              <a:t>Example: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Predicting Next Year’s College Admissions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Retail Sales Forecasting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Weather Prediction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Student Exam Performance</a:t>
            </a:r>
          </a:p>
          <a:p>
            <a:pPr marL="914400" lvl="1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31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A946-6239-972B-0370-EE288177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0D34-444F-680F-2A11-928E9D3A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393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+mj-lt"/>
              </a:rPr>
              <a:t>Python </a:t>
            </a:r>
            <a:r>
              <a:rPr lang="en-US" sz="3600" b="1" dirty="0">
                <a:solidFill>
                  <a:srgbClr val="C00000"/>
                </a:solidFill>
                <a:latin typeface="+mj-lt"/>
              </a:rPr>
              <a:t>libraries</a:t>
            </a:r>
            <a:r>
              <a:rPr lang="en-US" sz="3600" b="1" dirty="0">
                <a:latin typeface="+mj-lt"/>
              </a:rPr>
              <a:t> for Predictive Analysis</a:t>
            </a:r>
            <a:endParaRPr lang="en-IN" sz="3600" b="1" dirty="0">
              <a:latin typeface="+mj-lt"/>
            </a:endParaRPr>
          </a:p>
          <a:p>
            <a:pPr marL="0" indent="0">
              <a:buNone/>
            </a:pPr>
            <a:endParaRPr lang="en-IN" sz="3600" b="1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2D6198-9B22-1E56-50BB-AD52E1F8F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06206"/>
              </p:ext>
            </p:extLst>
          </p:nvPr>
        </p:nvGraphicFramePr>
        <p:xfrm>
          <a:off x="1198811" y="1678981"/>
          <a:ext cx="9815968" cy="4090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1303">
                  <a:extLst>
                    <a:ext uri="{9D8B030D-6E8A-4147-A177-3AD203B41FA5}">
                      <a16:colId xmlns:a16="http://schemas.microsoft.com/office/drawing/2014/main" val="3554959993"/>
                    </a:ext>
                  </a:extLst>
                </a:gridCol>
                <a:gridCol w="6174665">
                  <a:extLst>
                    <a:ext uri="{9D8B030D-6E8A-4147-A177-3AD203B41FA5}">
                      <a16:colId xmlns:a16="http://schemas.microsoft.com/office/drawing/2014/main" val="2677747370"/>
                    </a:ext>
                  </a:extLst>
                </a:gridCol>
              </a:tblGrid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Library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Use Case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93822343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Pandas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Data manipulation &amp; preprocessing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93055921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NumPy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Numerical computing foundation.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73286435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Matplotlib &amp; Seaborn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Data visualization.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06829965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Scikit-learn (sklearn)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Machine learning &amp; predictive modeling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67161363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SciPy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Scientific computing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31835088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TensorFlow &amp; Keras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Deep learning frameworks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9774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6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CC62E-D719-A9BB-21D2-E189D3C53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ndas (software) - Wikipedia">
            <a:extLst>
              <a:ext uri="{FF2B5EF4-FFF2-40B4-BE49-F238E27FC236}">
                <a16:creationId xmlns:a16="http://schemas.microsoft.com/office/drawing/2014/main" id="{6E8BD71B-EE52-2F9C-6C49-021B9D8C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43" y="1589183"/>
            <a:ext cx="9085514" cy="36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4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64935-7142-1F82-FB4E-7EBF6D547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A9C9-C9F2-6F9C-B367-6367A5C4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94657"/>
            <a:ext cx="10659110" cy="538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🐼 Pandas in Python for Data Analysis?</a:t>
            </a:r>
          </a:p>
          <a:p>
            <a:pPr marL="0" indent="0">
              <a:buNone/>
            </a:pPr>
            <a:r>
              <a:rPr lang="en-US" sz="2400" dirty="0"/>
              <a:t>Pandas is a </a:t>
            </a:r>
            <a:r>
              <a:rPr lang="en-US" sz="2400" b="1" dirty="0">
                <a:solidFill>
                  <a:srgbClr val="C00000"/>
                </a:solidFill>
              </a:rPr>
              <a:t>powerful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popular</a:t>
            </a:r>
            <a:r>
              <a:rPr lang="en-US" sz="2400" dirty="0"/>
              <a:t> </a:t>
            </a:r>
            <a:r>
              <a:rPr lang="en-US" sz="2400" b="1" dirty="0"/>
              <a:t>open-source Python library </a:t>
            </a:r>
            <a:r>
              <a:rPr lang="en-US" sz="2400" dirty="0"/>
              <a:t>used for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manipulation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analysis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cleaning</a:t>
            </a:r>
            <a:r>
              <a:rPr lang="en-US" sz="2400" dirty="0"/>
              <a:t>. It provides easy-to-use data structures and functions to work with structured (tabular) data efficiently.</a:t>
            </a:r>
          </a:p>
          <a:p>
            <a:r>
              <a:rPr lang="en-US" sz="2400" b="1" dirty="0"/>
              <a:t>Pandas</a:t>
            </a:r>
            <a:r>
              <a:rPr lang="en-US" sz="2400" dirty="0"/>
              <a:t> = Panel Data → used for handling </a:t>
            </a:r>
            <a:r>
              <a:rPr lang="en-US" sz="2400" b="1" dirty="0">
                <a:solidFill>
                  <a:srgbClr val="C00000"/>
                </a:solidFill>
              </a:rPr>
              <a:t>structured data </a:t>
            </a:r>
            <a:r>
              <a:rPr lang="en-US" sz="2400" dirty="0"/>
              <a:t>(tabular form).</a:t>
            </a:r>
          </a:p>
          <a:p>
            <a:r>
              <a:rPr lang="en-US" sz="2400" dirty="0"/>
              <a:t>Built on top of NumPy → optimized for fast operations.</a:t>
            </a:r>
            <a:endParaRPr lang="en-IN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/>
              <a:t>Why Pandas?</a:t>
            </a:r>
          </a:p>
          <a:p>
            <a:r>
              <a:rPr lang="en-US" sz="2400" dirty="0"/>
              <a:t>It simplifies data analysis tasks.</a:t>
            </a:r>
          </a:p>
          <a:p>
            <a:r>
              <a:rPr lang="en-US" sz="2400" dirty="0"/>
              <a:t>Makes large data easy to understand and manipulate.</a:t>
            </a:r>
          </a:p>
          <a:p>
            <a:r>
              <a:rPr lang="en-US" sz="2400" b="1" dirty="0"/>
              <a:t>Built on top of </a:t>
            </a:r>
            <a:r>
              <a:rPr lang="en-US" sz="2400" b="1" dirty="0">
                <a:solidFill>
                  <a:srgbClr val="C00000"/>
                </a:solidFill>
              </a:rPr>
              <a:t>NumPy</a:t>
            </a:r>
            <a:r>
              <a:rPr lang="en-US" sz="2400" dirty="0"/>
              <a:t>, so it's very fast.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51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umPy : the most used Python library in Data Science">
            <a:extLst>
              <a:ext uri="{FF2B5EF4-FFF2-40B4-BE49-F238E27FC236}">
                <a16:creationId xmlns:a16="http://schemas.microsoft.com/office/drawing/2014/main" id="{2BDE5809-3D61-6436-5A0E-296854CD3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>
            <a:fillRect/>
          </a:stretch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0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1AEA-3E27-55F4-7B6F-B19CC6253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50C1-BD25-FE3B-37CF-8B20DECF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94657"/>
            <a:ext cx="10659110" cy="538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</a:rPr>
              <a:t>NumPy : </a:t>
            </a:r>
            <a:r>
              <a:rPr lang="en-IN" sz="2800" b="1" dirty="0" err="1">
                <a:solidFill>
                  <a:srgbClr val="002060"/>
                </a:solidFill>
              </a:rPr>
              <a:t>TheNumPy</a:t>
            </a:r>
            <a:br>
              <a:rPr lang="en-IN" sz="2400" dirty="0"/>
            </a:br>
            <a:r>
              <a:rPr lang="en-US" sz="2400" dirty="0"/>
              <a:t>NumPy (</a:t>
            </a:r>
            <a:r>
              <a:rPr lang="en-US" sz="2400" b="1" dirty="0"/>
              <a:t>Numerical Python</a:t>
            </a:r>
            <a:r>
              <a:rPr lang="en-US" sz="2400" dirty="0"/>
              <a:t>) is a </a:t>
            </a:r>
            <a:r>
              <a:rPr lang="en-US" sz="2400" b="1" dirty="0">
                <a:solidFill>
                  <a:srgbClr val="C00000"/>
                </a:solidFill>
              </a:rPr>
              <a:t>powerful library </a:t>
            </a:r>
            <a:r>
              <a:rPr lang="en-US" sz="2400" dirty="0"/>
              <a:t>in Python used for </a:t>
            </a:r>
            <a:r>
              <a:rPr lang="en-US" sz="2400" b="1" dirty="0"/>
              <a:t>numerical computing</a:t>
            </a:r>
            <a:r>
              <a:rPr lang="en-US" sz="2400" dirty="0"/>
              <a:t>. It provides support for </a:t>
            </a:r>
            <a:r>
              <a:rPr lang="en-US" sz="2400" b="1" dirty="0">
                <a:solidFill>
                  <a:srgbClr val="00B0F0"/>
                </a:solidFill>
              </a:rPr>
              <a:t>large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multi-dimensional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arrays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matrices</a:t>
            </a:r>
            <a:r>
              <a:rPr lang="en-US" sz="2400" dirty="0"/>
              <a:t>, along with a collection of mathematical functions to operate on these arrays efficiently.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IN" sz="2400" b="1" dirty="0"/>
              <a:t>Why Use NumPy?</a:t>
            </a:r>
          </a:p>
          <a:p>
            <a:r>
              <a:rPr lang="en-IN" sz="2400" b="1" dirty="0"/>
              <a:t>Faster than Python lists: </a:t>
            </a:r>
            <a:r>
              <a:rPr lang="en-IN" sz="2400" dirty="0"/>
              <a:t>NumPy arrays are more efficient than Python lists due to optimized memory and vectorized operations.</a:t>
            </a:r>
          </a:p>
          <a:p>
            <a:r>
              <a:rPr lang="en-IN" sz="2400" b="1" dirty="0"/>
              <a:t>Supports Multi-dimensional Arrays: </a:t>
            </a:r>
            <a:r>
              <a:rPr lang="en-IN" sz="2400" dirty="0"/>
              <a:t>Easily handles 1D, 2D, and ND arrays.</a:t>
            </a:r>
          </a:p>
          <a:p>
            <a:r>
              <a:rPr lang="en-IN" sz="2400" b="1" dirty="0"/>
              <a:t>Rich Mathematical Functions: </a:t>
            </a:r>
            <a:r>
              <a:rPr lang="en-IN" sz="2400" dirty="0"/>
              <a:t>Offers functions like mean, median, standard deviation, linear algebra, etc.</a:t>
            </a:r>
          </a:p>
          <a:p>
            <a:r>
              <a:rPr lang="en-IN" sz="2400" b="1" dirty="0"/>
              <a:t>Integration with Libraries: </a:t>
            </a:r>
            <a:r>
              <a:rPr lang="en-IN" sz="2400" dirty="0"/>
              <a:t>Used in Pandas, Matplotlib, Scikit-Learn, TensorFlow, etc.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939095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497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Calibri (Body)</vt:lpstr>
      <vt:lpstr>Gill Sans Nova</vt:lpstr>
      <vt:lpstr>Gill Sans Nova (Headings)</vt:lpstr>
      <vt:lpstr>Google Sans</vt:lpstr>
      <vt:lpstr>ConfettiVTI</vt:lpstr>
      <vt:lpstr>Predictive Analysis using Python🐍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221</cp:revision>
  <dcterms:created xsi:type="dcterms:W3CDTF">2024-11-25T17:19:06Z</dcterms:created>
  <dcterms:modified xsi:type="dcterms:W3CDTF">2025-09-07T08:25:45Z</dcterms:modified>
</cp:coreProperties>
</file>